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20"/>
  </p:notesMasterIdLst>
  <p:handoutMasterIdLst>
    <p:handoutMasterId r:id="rId21"/>
  </p:handoutMasterIdLst>
  <p:sldIdLst>
    <p:sldId id="256" r:id="rId2"/>
    <p:sldId id="752" r:id="rId3"/>
    <p:sldId id="1705" r:id="rId4"/>
    <p:sldId id="1945" r:id="rId5"/>
    <p:sldId id="1113" r:id="rId6"/>
    <p:sldId id="3017" r:id="rId7"/>
    <p:sldId id="1008" r:id="rId8"/>
    <p:sldId id="1174" r:id="rId9"/>
    <p:sldId id="2938" r:id="rId10"/>
    <p:sldId id="1758" r:id="rId11"/>
    <p:sldId id="885" r:id="rId12"/>
    <p:sldId id="1470" r:id="rId13"/>
    <p:sldId id="1510" r:id="rId14"/>
    <p:sldId id="3714" r:id="rId15"/>
    <p:sldId id="3715" r:id="rId16"/>
    <p:sldId id="3716" r:id="rId17"/>
    <p:sldId id="2168" r:id="rId18"/>
    <p:sldId id="311" r:id="rId19"/>
  </p:sldIdLst>
  <p:sldSz cx="9144000" cy="6858000" type="screen4x3"/>
  <p:notesSz cx="6858000" cy="9144000"/>
  <p:embeddedFontLst>
    <p:embeddedFont>
      <p:font typeface="Arial Rounded MT Bold" panose="020F0704030504030204" pitchFamily="34" charset="0"/>
      <p:regular r:id="rId22"/>
    </p:embeddedFont>
    <p:embeddedFont>
      <p:font typeface="Tempus Sans ITC" panose="04020404030D07020202" pitchFamily="82" charset="0"/>
      <p:regular r:id="rId23"/>
    </p:embeddedFont>
  </p:embeddedFontLst>
  <p:custShowLst>
    <p:custShow name="3101" id="0">
      <p:sldLst>
        <p:sld r:id="rId2"/>
      </p:sldLst>
    </p:custShow>
  </p:custShow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66FF33"/>
    <a:srgbClr val="00FFFF"/>
    <a:srgbClr val="00FFCC"/>
    <a:srgbClr val="FFFF66"/>
    <a:srgbClr val="FFFF99"/>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6833" autoAdjust="0"/>
  </p:normalViewPr>
  <p:slideViewPr>
    <p:cSldViewPr snapToObjects="1">
      <p:cViewPr varScale="1">
        <p:scale>
          <a:sx n="69" d="100"/>
          <a:sy n="69" d="100"/>
        </p:scale>
        <p:origin x="576" y="96"/>
      </p:cViewPr>
      <p:guideLst>
        <p:guide orient="horz" pos="2064"/>
        <p:guide pos="2688"/>
      </p:guideLst>
    </p:cSldViewPr>
  </p:slideViewPr>
  <p:outlineViewPr>
    <p:cViewPr>
      <p:scale>
        <a:sx n="33" d="100"/>
        <a:sy n="33" d="100"/>
      </p:scale>
      <p:origin x="0" y="1989"/>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latin typeface="Times New Roman" pitchFamily="18" charset="0"/>
            </a:endParaRPr>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endParaRPr lang="en-US">
              <a:latin typeface="Times New Roman" pitchFamily="18" charset="0"/>
            </a:endParaRPr>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eaLnBrk="0" hangingPunct="0">
              <a:defRPr sz="1200">
                <a:effectLst/>
                <a:latin typeface="Arial Rounded MT Bold" pitchFamily="34" charset="0"/>
                <a:cs typeface="+mn-cs"/>
              </a:defRPr>
            </a:lvl1pPr>
          </a:lstStyle>
          <a:p>
            <a:pPr>
              <a:defRPr/>
            </a:pPr>
            <a:endParaRPr lang="en-US">
              <a:latin typeface="Times New Roman" pitchFamily="18" charset="0"/>
            </a:endParaRPr>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eaLnBrk="0" hangingPunct="0">
              <a:defRPr sz="1200">
                <a:effectLst/>
                <a:latin typeface="Arial Rounded MT Bold" pitchFamily="34" charset="0"/>
                <a:cs typeface="+mn-cs"/>
              </a:defRPr>
            </a:lvl1pPr>
          </a:lstStyle>
          <a:p>
            <a:pPr>
              <a:defRPr/>
            </a:pPr>
            <a:fld id="{AEACC316-4DC6-4B4D-8678-95A0473580BC}" type="slidenum">
              <a:rPr lang="en-US">
                <a:latin typeface="Times New Roman" pitchFamily="18" charset="0"/>
              </a:rPr>
              <a:pPr>
                <a:defRPr/>
              </a:pPr>
              <a:t>‹#›</a:t>
            </a:fld>
            <a:endParaRPr lang="en-US">
              <a:latin typeface="Times New Roman" pitchFamily="18" charset="0"/>
            </a:endParaRPr>
          </a:p>
        </p:txBody>
      </p:sp>
    </p:spTree>
    <p:extLst>
      <p:ext uri="{BB962C8B-B14F-4D97-AF65-F5344CB8AC3E}">
        <p14:creationId xmlns:p14="http://schemas.microsoft.com/office/powerpoint/2010/main" val="566474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eaLnBrk="0" hangingPunct="0">
              <a:defRPr sz="1200" b="1">
                <a:effectLst/>
                <a:latin typeface="Times New Roman"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eaLnBrk="0" hangingPunct="0">
              <a:defRPr sz="1200" b="1">
                <a:effectLst/>
                <a:latin typeface="Times New Roman" pitchFamily="18" charset="0"/>
                <a:cs typeface="+mn-cs"/>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eaLnBrk="0" hangingPunct="0">
              <a:defRPr sz="1200" b="1">
                <a:effectLst/>
                <a:latin typeface="Times New Roman" pitchFamily="18"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eaLnBrk="0" hangingPunct="0">
              <a:defRPr sz="1200" b="1">
                <a:effectLst/>
                <a:latin typeface="Times New Roman" pitchFamily="18" charset="0"/>
                <a:cs typeface="+mn-cs"/>
              </a:defRPr>
            </a:lvl1pPr>
          </a:lstStyle>
          <a:p>
            <a:pPr>
              <a:defRPr/>
            </a:pPr>
            <a:fld id="{44D2758F-F32D-4D76-B02D-4CE3A8EDD283}" type="slidenum">
              <a:rPr lang="en-US" smtClean="0"/>
              <a:pPr>
                <a:defRPr/>
              </a:pPr>
              <a:t>‹#›</a:t>
            </a:fld>
            <a:endParaRPr lang="en-US"/>
          </a:p>
        </p:txBody>
      </p:sp>
    </p:spTree>
    <p:extLst>
      <p:ext uri="{BB962C8B-B14F-4D97-AF65-F5344CB8AC3E}">
        <p14:creationId xmlns:p14="http://schemas.microsoft.com/office/powerpoint/2010/main" val="2315216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4" name="Slide Number Placeholder 3"/>
          <p:cNvSpPr>
            <a:spLocks noGrp="1"/>
          </p:cNvSpPr>
          <p:nvPr>
            <p:ph type="sldNum" sz="quarter" idx="5"/>
          </p:nvPr>
        </p:nvSpPr>
        <p:spPr/>
        <p:txBody>
          <a:bodyPr/>
          <a:lstStyle/>
          <a:p>
            <a:pPr>
              <a:defRPr/>
            </a:pPr>
            <a:fld id="{3CE8FE53-4749-4AC5-A355-B7CB791DCDBD}"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05622610-9BF9-4A81-88D5-18DC41010D18}" type="slidenum">
              <a:rPr lang="en-CA" altLang="en-US" smtClean="0"/>
              <a:pPr eaLnBrk="1" hangingPunct="1">
                <a:spcBef>
                  <a:spcPct val="50000"/>
                </a:spcBef>
              </a:pPr>
              <a:t>5</a:t>
            </a:fld>
            <a:endParaRPr lang="en-CA" alt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2747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2DEC237-6CDE-4A5E-B3C1-5E50C76C6E12}"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5158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182B5D6-2A29-49D4-A544-802C72A485B4}" type="slidenum">
              <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6426F476-8AF5-4FBF-872F-A6CC80054996}" type="slidenum">
              <a:rPr lang="en-US" altLang="en-US" smtClean="0"/>
              <a:pPr eaLnBrk="1" hangingPunct="1">
                <a:spcBef>
                  <a:spcPct val="50000"/>
                </a:spcBef>
              </a:pPr>
              <a:t>8</a:t>
            </a:fld>
            <a:endParaRPr lang="en-US" altLang="en-US"/>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65F4C8D-E5F9-4B1D-85CC-26525D828BA8}" type="slidenum">
              <a:rPr lang="en-CA" altLang="en-US" smtClean="0"/>
              <a:pPr eaLnBrk="1" hangingPunct="1">
                <a:spcBef>
                  <a:spcPct val="0"/>
                </a:spcBef>
                <a:defRPr/>
              </a:pPr>
              <a:t>11</a:t>
            </a:fld>
            <a:endParaRPr lang="en-CA" altLang="en-US"/>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27491A96-E842-4247-9B33-983A0D11A544}" type="slidenum">
              <a:rPr lang="en-US" altLang="en-US" sz="1200"/>
              <a:pPr algn="r" eaLnBrk="1" hangingPunct="1"/>
              <a:t>12</a:t>
            </a:fld>
            <a:endParaRPr lang="en-US" altLang="en-US" sz="120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7776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27491A96-E842-4247-9B33-983A0D11A544}" type="slidenum">
              <a:rPr lang="en-US" altLang="en-US" sz="1200"/>
              <a:pPr algn="r" eaLnBrk="1" hangingPunct="1"/>
              <a:t>13</a:t>
            </a:fld>
            <a:endParaRPr lang="en-US" altLang="en-US" sz="120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509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FF66DF-A821-4CCA-A7FC-D539835AEB3C}" type="slidenum">
              <a:rPr kumimoji="0" lang="en-CA"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46174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62FBBC99-6286-439D-94F8-341B889AD300}" type="datetime1">
              <a:rPr lang="en-US"/>
              <a:pPr>
                <a:defRPr/>
              </a:pPr>
              <a:t>7/10/2024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288870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61038E0B-BE60-49F6-AB33-F1054B168A23}" type="datetime1">
              <a:rPr lang="en-US"/>
              <a:pPr>
                <a:defRPr/>
              </a:pPr>
              <a:t>7/10/2024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375380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dirty="0"/>
              <a:t>Click to edit Master title style</a:t>
            </a:r>
            <a:endParaRPr lang="en-CA" dirty="0"/>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BEB51A32-5B7B-43DE-9E54-B2F8723A5B3D}" type="datetime1">
              <a:rPr lang="en-US"/>
              <a:pPr>
                <a:defRPr/>
              </a:pPr>
              <a:t>7/10/2024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75310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fld id="{6FBC347C-C5F9-479F-B52B-B32107A12B52}" type="datetime1">
              <a:rPr lang="en-US"/>
              <a:pPr>
                <a:defRPr/>
              </a:pPr>
              <a:t>7/10/2024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23116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B553972-8EFE-4167-A96E-617D71315170}" type="datetime1">
              <a:rPr lang="en-US"/>
              <a:pPr>
                <a:defRPr/>
              </a:pPr>
              <a:t>7/10/2024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420600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Rectangle 4"/>
          <p:cNvSpPr>
            <a:spLocks noGrp="1" noChangeArrowheads="1"/>
          </p:cNvSpPr>
          <p:nvPr>
            <p:ph type="dt" sz="half" idx="10"/>
          </p:nvPr>
        </p:nvSpPr>
        <p:spPr>
          <a:ln/>
        </p:spPr>
        <p:txBody>
          <a:bodyPr/>
          <a:lstStyle>
            <a:lvl1pPr>
              <a:defRPr/>
            </a:lvl1pPr>
          </a:lstStyle>
          <a:p>
            <a:pPr>
              <a:defRPr/>
            </a:pPr>
            <a:fld id="{0985597E-5012-4107-A6D5-1217585C864C}" type="datetime1">
              <a:rPr lang="en-US"/>
              <a:pPr>
                <a:defRPr/>
              </a:pPr>
              <a:t>7/10/2024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86943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Rectangle 4"/>
          <p:cNvSpPr>
            <a:spLocks noGrp="1" noChangeArrowheads="1"/>
          </p:cNvSpPr>
          <p:nvPr>
            <p:ph type="dt" sz="half" idx="10"/>
          </p:nvPr>
        </p:nvSpPr>
        <p:spPr>
          <a:ln/>
        </p:spPr>
        <p:txBody>
          <a:bodyPr/>
          <a:lstStyle>
            <a:lvl1pPr>
              <a:defRPr/>
            </a:lvl1pPr>
          </a:lstStyle>
          <a:p>
            <a:pPr>
              <a:defRPr/>
            </a:pPr>
            <a:fld id="{560E0D94-E0AF-45A1-AA13-90B198BEE290}" type="datetime1">
              <a:rPr lang="en-US"/>
              <a:pPr>
                <a:defRPr/>
              </a:pPr>
              <a:t>7/10/2024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359173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Rectangle 4"/>
          <p:cNvSpPr>
            <a:spLocks noGrp="1" noChangeArrowheads="1"/>
          </p:cNvSpPr>
          <p:nvPr>
            <p:ph type="dt" sz="half" idx="10"/>
          </p:nvPr>
        </p:nvSpPr>
        <p:spPr>
          <a:ln/>
        </p:spPr>
        <p:txBody>
          <a:bodyPr/>
          <a:lstStyle>
            <a:lvl1pPr>
              <a:defRPr/>
            </a:lvl1pPr>
          </a:lstStyle>
          <a:p>
            <a:pPr>
              <a:defRPr/>
            </a:pPr>
            <a:fld id="{53C5499C-1746-4552-85CF-55A5C8E2CC39}" type="datetime1">
              <a:rPr lang="en-US"/>
              <a:pPr>
                <a:defRPr/>
              </a:pPr>
              <a:t>7/10/2024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74509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703AF40-353D-43DA-9674-B47D4F78151B}" type="datetime1">
              <a:rPr lang="en-US"/>
              <a:pPr>
                <a:defRPr/>
              </a:pPr>
              <a:t>7/10/2024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148349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0B1914-5F33-4867-8A97-8C18E3B062FF}" type="datetime1">
              <a:rPr lang="en-US"/>
              <a:pPr>
                <a:defRPr/>
              </a:pPr>
              <a:t>7/10/2024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329965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CA"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115F88-CFE1-4AB6-9946-46190107DECD}" type="datetime1">
              <a:rPr lang="en-US"/>
              <a:pPr>
                <a:defRPr/>
              </a:pPr>
              <a:t>7/10/2024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a:t>
            </a:r>
            <a:r>
              <a:rPr lang="en-US" dirty="0" err="1"/>
              <a:t>Rudich</a:t>
            </a:r>
            <a:r>
              <a:rPr lang="en-US" dirty="0"/>
              <a:t>: www.cs.cmu.edu/~rudich</a:t>
            </a:r>
          </a:p>
        </p:txBody>
      </p:sp>
    </p:spTree>
    <p:extLst>
      <p:ext uri="{BB962C8B-B14F-4D97-AF65-F5344CB8AC3E}">
        <p14:creationId xmlns:p14="http://schemas.microsoft.com/office/powerpoint/2010/main" val="385874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folHlink"/>
                </a:solidFill>
                <a:effectLst/>
                <a:cs typeface="+mn-cs"/>
              </a:defRPr>
            </a:lvl1pPr>
          </a:lstStyle>
          <a:p>
            <a:pPr>
              <a:defRPr/>
            </a:pPr>
            <a:fld id="{F6D6CA80-F1E2-416E-80E2-0BAF9679C7E7}" type="datetime1">
              <a:rPr lang="en-US"/>
              <a:pPr>
                <a:defRPr/>
              </a:pPr>
              <a:t>7/10/2024</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chemeClr val="folHlink"/>
                </a:solidFill>
                <a:effectLst/>
                <a:latin typeface="Arial" pitchFamily="34" charset="0"/>
                <a:cs typeface="+mn-cs"/>
              </a:defRPr>
            </a:lvl1pPr>
          </a:lstStyle>
          <a:p>
            <a:pPr>
              <a:defRPr/>
            </a:pPr>
            <a:r>
              <a:rPr lang="en-US"/>
              <a:t>Steven </a:t>
            </a:r>
            <a:r>
              <a:rPr lang="en-US" dirty="0" err="1"/>
              <a:t>Rudich</a:t>
            </a:r>
            <a:r>
              <a:rPr lang="en-US" dirty="0"/>
              <a:t>: www.cs.cmu.edu/~rudich</a:t>
            </a:r>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ea typeface="+mj-ea"/>
          <a:cs typeface="Times New Roman" pitchFamily="18" charset="0"/>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Times New Roman" pitchFamily="18" charset="0"/>
          <a:ea typeface="+mn-ea"/>
          <a:cs typeface="Times New Roman" pitchFamily="18" charset="0"/>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Times New Roman" pitchFamily="18" charset="0"/>
          <a:cs typeface="Times New Roman" pitchFamily="18"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Times New Roman" pitchFamily="18" charset="0"/>
          <a:cs typeface="Times New Roman" pitchFamily="18"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Times New Roman" pitchFamily="18" charset="0"/>
          <a:cs typeface="Times New Roman" pitchFamily="18"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Times New Roman" pitchFamily="18" charset="0"/>
          <a:cs typeface="Times New Roman" pitchFamily="18"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1.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6.xml"/><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hyperlink" Target="http://en.wikipedia.org/wiki/Thermodynamics" TargetMode="External"/><Relationship Id="rId9" Type="http://schemas.openxmlformats.org/officeDocument/2006/relationships/image" Target="../media/image26.jpeg"/><Relationship Id="rId1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wmf"/><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wmf"/><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wm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12.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3"/>
          <p:cNvSpPr>
            <a:spLocks noGrp="1" noChangeArrowheads="1"/>
          </p:cNvSpPr>
          <p:nvPr>
            <p:ph type="subTitle" idx="1"/>
          </p:nvPr>
        </p:nvSpPr>
        <p:spPr>
          <a:xfrm>
            <a:off x="4807526" y="152400"/>
            <a:ext cx="6400800" cy="1752600"/>
          </a:xfrm>
        </p:spPr>
        <p:txBody>
          <a:bodyPr/>
          <a:lstStyle/>
          <a:p>
            <a:pPr>
              <a:defRPr/>
            </a:pPr>
            <a:r>
              <a:rPr lang="en-US" sz="2400" b="1" dirty="0">
                <a:solidFill>
                  <a:schemeClr val="tx2"/>
                </a:solidFill>
              </a:rPr>
              <a:t>Jeff Edmonds</a:t>
            </a:r>
          </a:p>
          <a:p>
            <a:pPr>
              <a:defRPr/>
            </a:pPr>
            <a:r>
              <a:rPr lang="en-US" sz="2400" b="1" dirty="0">
                <a:solidFill>
                  <a:schemeClr val="tx2"/>
                </a:solidFill>
              </a:rPr>
              <a:t>York University</a:t>
            </a:r>
            <a:endParaRPr lang="en-US" sz="2400" dirty="0">
              <a:solidFill>
                <a:schemeClr val="accent2"/>
              </a:solidFill>
            </a:endParaRPr>
          </a:p>
          <a:p>
            <a:pPr>
              <a:defRPr/>
            </a:pPr>
            <a:endParaRPr lang="en-US" dirty="0">
              <a:solidFill>
                <a:schemeClr val="accent2"/>
              </a:solidFill>
            </a:endParaRPr>
          </a:p>
          <a:p>
            <a:pPr>
              <a:defRPr/>
            </a:pPr>
            <a:endParaRPr lang="en-US" dirty="0"/>
          </a:p>
        </p:txBody>
      </p:sp>
      <p:sp>
        <p:nvSpPr>
          <p:cNvPr id="575503" name="Rectangle 15"/>
          <p:cNvSpPr>
            <a:spLocks noChangeArrowheads="1"/>
          </p:cNvSpPr>
          <p:nvPr/>
        </p:nvSpPr>
        <p:spPr bwMode="auto">
          <a:xfrm>
            <a:off x="-762000" y="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Times New Roman" pitchFamily="18" charset="0"/>
              </a:rPr>
              <a:t>Building a Computer</a:t>
            </a:r>
            <a:br>
              <a:rPr lang="en-US" sz="3600" b="1" dirty="0">
                <a:solidFill>
                  <a:schemeClr val="tx2"/>
                </a:solidFill>
                <a:effectLst>
                  <a:outerShdw blurRad="38100" dist="38100" dir="2700000" algn="tl">
                    <a:srgbClr val="000000"/>
                  </a:outerShdw>
                </a:effectLst>
                <a:cs typeface="Times New Roman" pitchFamily="18" charset="0"/>
              </a:rPr>
            </a:br>
            <a:r>
              <a:rPr lang="en-US" sz="3600" b="1" dirty="0">
                <a:solidFill>
                  <a:schemeClr val="tx2"/>
                </a:solidFill>
                <a:effectLst>
                  <a:outerShdw blurRad="38100" dist="38100" dir="2700000" algn="tl">
                    <a:srgbClr val="000000"/>
                  </a:outerShdw>
                </a:effectLst>
                <a:cs typeface="Times New Roman" pitchFamily="18" charset="0"/>
              </a:rPr>
              <a:t>From Sand</a:t>
            </a:r>
          </a:p>
        </p:txBody>
      </p:sp>
      <p:sp>
        <p:nvSpPr>
          <p:cNvPr id="12" name="Text Box 14"/>
          <p:cNvSpPr txBox="1">
            <a:spLocks noChangeArrowheads="1"/>
          </p:cNvSpPr>
          <p:nvPr/>
        </p:nvSpPr>
        <p:spPr bwMode="auto">
          <a:xfrm>
            <a:off x="381000" y="1278483"/>
            <a:ext cx="5181600" cy="4893647"/>
          </a:xfrm>
          <a:prstGeom prst="rect">
            <a:avLst/>
          </a:prstGeom>
          <a:noFill/>
          <a:ln w="38100" cap="sq">
            <a:noFill/>
            <a:miter lim="800000"/>
            <a:headEnd/>
            <a:tailEnd/>
          </a:ln>
          <a:effectLst/>
        </p:spPr>
        <p:txBody>
          <a:bodyPr lIns="274320" rIns="274320">
            <a:spAutoFit/>
          </a:bodyPr>
          <a:lstStyle/>
          <a:p>
            <a:pPr eaLnBrk="0" hangingPunct="0">
              <a:buFontTx/>
              <a:buChar char="•"/>
              <a:defRPr/>
            </a:pPr>
            <a:r>
              <a:rPr lang="en-CA" sz="2400" dirty="0">
                <a:effectLst>
                  <a:outerShdw blurRad="38100" dist="38100" dir="2700000" algn="tl">
                    <a:srgbClr val="000000"/>
                  </a:outerShdw>
                </a:effectLst>
                <a:hlinkClick r:id="" action="ppaction://noaction"/>
              </a:rPr>
              <a:t>History of Computing</a:t>
            </a:r>
            <a:endParaRPr lang="en-CA" sz="2400" dirty="0">
              <a:effectLst>
                <a:outerShdw blurRad="38100" dist="38100" dir="2700000" algn="tl">
                  <a:srgbClr val="000000"/>
                </a:outerShdw>
              </a:effectLst>
              <a:cs typeface="+mn-cs"/>
              <a:hlinkClick r:id="" action="ppaction://noaction"/>
            </a:endParaRPr>
          </a:p>
          <a:p>
            <a:pPr eaLnBrk="0" hangingPunct="0">
              <a:buFontTx/>
              <a:buChar char="•"/>
              <a:defRPr/>
            </a:pPr>
            <a:r>
              <a:rPr lang="en-CA" sz="2400" dirty="0">
                <a:effectLst>
                  <a:outerShdw blurRad="38100" dist="38100" dir="2700000" algn="tl">
                    <a:srgbClr val="000000"/>
                  </a:outerShdw>
                </a:effectLst>
                <a:cs typeface="+mn-cs"/>
                <a:hlinkClick r:id="" action="ppaction://noaction"/>
              </a:rPr>
              <a:t>Layers of Abstraction</a:t>
            </a:r>
            <a:endParaRPr lang="en-US" sz="2400" dirty="0">
              <a:effectLst>
                <a:outerShdw blurRad="38100" dist="38100" dir="2700000" algn="tl">
                  <a:srgbClr val="000000"/>
                </a:outerShdw>
              </a:effectLst>
              <a:cs typeface="+mn-cs"/>
            </a:endParaRPr>
          </a:p>
          <a:p>
            <a:pPr eaLnBrk="0" hangingPunct="0">
              <a:buFontTx/>
              <a:buChar char="•"/>
              <a:defRPr/>
            </a:pPr>
            <a:r>
              <a:rPr lang="en-US" sz="2400" dirty="0">
                <a:effectLst>
                  <a:outerShdw blurRad="38100" dist="38100" dir="2700000" algn="tl">
                    <a:srgbClr val="000000"/>
                  </a:outerShdw>
                </a:effectLst>
                <a:hlinkClick r:id="" action="ppaction://noaction"/>
              </a:rPr>
              <a:t>Building an AND Gate from </a:t>
            </a:r>
            <a:r>
              <a:rPr lang="en-US" sz="2400" dirty="0" err="1">
                <a:effectLst>
                  <a:outerShdw blurRad="38100" dist="38100" dir="2700000" algn="tl">
                    <a:srgbClr val="000000"/>
                  </a:outerShdw>
                </a:effectLst>
                <a:hlinkClick r:id="" action="ppaction://noaction"/>
              </a:rPr>
              <a:t>Silcon</a:t>
            </a:r>
            <a:endParaRPr lang="en-US" sz="2400" dirty="0">
              <a:effectLst>
                <a:outerShdw blurRad="38100" dist="38100" dir="2700000" algn="tl">
                  <a:srgbClr val="000000"/>
                </a:outerShdw>
              </a:effectLst>
              <a:cs typeface="+mn-cs"/>
            </a:endParaRPr>
          </a:p>
          <a:p>
            <a:pPr eaLnBrk="0" hangingPunct="0">
              <a:buFontTx/>
              <a:buChar char="•"/>
              <a:defRPr/>
            </a:pPr>
            <a:r>
              <a:rPr lang="en-CA" sz="2400" dirty="0">
                <a:effectLst>
                  <a:outerShdw blurRad="38100" dist="38100" dir="2700000" algn="tl">
                    <a:srgbClr val="000000"/>
                  </a:outerShdw>
                </a:effectLst>
                <a:hlinkClick r:id="" action="ppaction://noaction"/>
              </a:rPr>
              <a:t>AND/OR/NOT Circuits</a:t>
            </a:r>
            <a:endParaRPr lang="en-US" sz="2400" dirty="0">
              <a:effectLst>
                <a:outerShdw blurRad="38100" dist="38100" dir="2700000" algn="tl">
                  <a:srgbClr val="000000"/>
                </a:outerShdw>
              </a:effectLst>
              <a:cs typeface="+mn-cs"/>
            </a:endParaRPr>
          </a:p>
          <a:p>
            <a:pPr eaLnBrk="0" hangingPunct="0">
              <a:buFontTx/>
              <a:buChar char="•"/>
              <a:defRPr/>
            </a:pPr>
            <a:r>
              <a:rPr lang="en-CA" sz="2400" dirty="0">
                <a:effectLst>
                  <a:outerShdw blurRad="38100" dist="38100" dir="2700000" algn="tl">
                    <a:srgbClr val="000000"/>
                  </a:outerShdw>
                </a:effectLst>
                <a:hlinkClick r:id="" action="ppaction://noaction"/>
              </a:rPr>
              <a:t>Building a CPU</a:t>
            </a:r>
            <a:endParaRPr lang="en-US" sz="2400" dirty="0">
              <a:effectLst>
                <a:outerShdw blurRad="38100" dist="38100" dir="2700000" algn="tl">
                  <a:srgbClr val="000000"/>
                </a:outerShdw>
              </a:effectLst>
              <a:cs typeface="+mn-cs"/>
            </a:endParaRPr>
          </a:p>
          <a:p>
            <a:pPr eaLnBrk="0" hangingPunct="0">
              <a:buFontTx/>
              <a:buChar char="•"/>
              <a:defRPr/>
            </a:pPr>
            <a:r>
              <a:rPr lang="en-CA" sz="2400" dirty="0">
                <a:effectLst>
                  <a:outerShdw blurRad="38100" dist="38100" dir="2700000" algn="tl">
                    <a:srgbClr val="000000"/>
                  </a:outerShdw>
                </a:effectLst>
                <a:hlinkClick r:id="" action="ppaction://noaction"/>
              </a:rPr>
              <a:t>Parsing/Compiling</a:t>
            </a:r>
            <a:endParaRPr lang="en-US" sz="2400" dirty="0">
              <a:effectLst>
                <a:outerShdw blurRad="38100" dist="38100" dir="2700000" algn="tl">
                  <a:srgbClr val="000000"/>
                </a:outerShdw>
              </a:effectLst>
            </a:endParaRPr>
          </a:p>
          <a:p>
            <a:pPr eaLnBrk="0" hangingPunct="0">
              <a:buFontTx/>
              <a:buChar char="•"/>
              <a:defRPr/>
            </a:pPr>
            <a:r>
              <a:rPr lang="en-CA" sz="2400" dirty="0">
                <a:effectLst>
                  <a:outerShdw blurRad="38100" dist="38100" dir="2700000" algn="tl">
                    <a:srgbClr val="000000"/>
                  </a:outerShdw>
                </a:effectLst>
                <a:hlinkClick r:id="" action="ppaction://noaction"/>
              </a:rPr>
              <a:t>Abstract Data Types</a:t>
            </a:r>
            <a:endParaRPr lang="en-US" sz="2400" dirty="0">
              <a:effectLst>
                <a:outerShdw blurRad="38100" dist="38100" dir="2700000" algn="tl">
                  <a:srgbClr val="000000"/>
                </a:outerShdw>
              </a:effectLst>
            </a:endParaRPr>
          </a:p>
          <a:p>
            <a:pPr eaLnBrk="0" hangingPunct="0">
              <a:buFontTx/>
              <a:buChar char="•"/>
              <a:defRPr/>
            </a:pPr>
            <a:r>
              <a:rPr lang="en-CA" sz="2400" dirty="0">
                <a:effectLst>
                  <a:outerShdw blurRad="38100" dist="38100" dir="2700000" algn="tl">
                    <a:srgbClr val="000000"/>
                  </a:outerShdw>
                </a:effectLst>
                <a:hlinkClick r:id="" action="ppaction://noaction"/>
              </a:rPr>
              <a:t>Algorithms</a:t>
            </a:r>
            <a:endParaRPr lang="en-CA" sz="2400" dirty="0">
              <a:effectLst>
                <a:outerShdw blurRad="38100" dist="38100" dir="2700000" algn="tl">
                  <a:srgbClr val="000000"/>
                </a:outerShdw>
              </a:effectLst>
            </a:endParaRPr>
          </a:p>
          <a:p>
            <a:pPr eaLnBrk="0" hangingPunct="0">
              <a:buFontTx/>
              <a:buChar char="•"/>
              <a:defRPr/>
            </a:pPr>
            <a:endParaRPr lang="en-CA" sz="2400" dirty="0">
              <a:effectLst>
                <a:outerShdw blurRad="38100" dist="38100" dir="2700000" algn="tl">
                  <a:srgbClr val="000000"/>
                </a:outerShdw>
              </a:effectLst>
              <a:hlinkClick r:id="" action="ppaction://noaction"/>
            </a:endParaRPr>
          </a:p>
          <a:p>
            <a:pPr eaLnBrk="0" hangingPunct="0">
              <a:buFontTx/>
              <a:buChar char="•"/>
              <a:defRPr/>
            </a:pPr>
            <a:endParaRPr lang="en-CA" sz="2400" dirty="0">
              <a:effectLst>
                <a:outerShdw blurRad="38100" dist="38100" dir="2700000" algn="tl">
                  <a:srgbClr val="000000"/>
                </a:outerShdw>
              </a:effectLst>
              <a:hlinkClick r:id="" action="ppaction://noaction"/>
            </a:endParaRPr>
          </a:p>
          <a:p>
            <a:pPr eaLnBrk="0" hangingPunct="0">
              <a:defRPr/>
            </a:pPr>
            <a:endParaRPr lang="en-CA" sz="2400" dirty="0">
              <a:effectLst>
                <a:outerShdw blurRad="38100" dist="38100" dir="2700000" algn="tl">
                  <a:srgbClr val="000000"/>
                </a:outerShdw>
              </a:effectLst>
              <a:hlinkClick r:id="" action="ppaction://noaction"/>
            </a:endParaRPr>
          </a:p>
          <a:p>
            <a:pPr eaLnBrk="0" hangingPunct="0">
              <a:defRPr/>
            </a:pPr>
            <a:endParaRPr lang="en-CA" sz="2400" dirty="0">
              <a:effectLst>
                <a:outerShdw blurRad="38100" dist="38100" dir="2700000" algn="tl">
                  <a:srgbClr val="000000"/>
                </a:outerShdw>
              </a:effectLst>
              <a:hlinkClick r:id="" action="ppaction://noaction"/>
            </a:endParaRPr>
          </a:p>
          <a:p>
            <a:pPr eaLnBrk="0" hangingPunct="0">
              <a:buFontTx/>
              <a:buChar char="•"/>
              <a:defRPr/>
            </a:pPr>
            <a:r>
              <a:rPr lang="en-CA" sz="2400" dirty="0">
                <a:effectLst>
                  <a:outerShdw blurRad="38100" dist="38100" dir="2700000" algn="tl">
                    <a:srgbClr val="000000"/>
                  </a:outerShdw>
                </a:effectLst>
                <a:hlinkClick r:id="" action="ppaction://noaction"/>
              </a:rPr>
              <a:t>AI</a:t>
            </a:r>
            <a:endParaRPr lang="en-US" sz="2400" dirty="0">
              <a:effectLst>
                <a:outerShdw blurRad="38100" dist="38100" dir="2700000" algn="tl">
                  <a:srgbClr val="000000"/>
                </a:outerShdw>
              </a:effectLst>
            </a:endParaRPr>
          </a:p>
        </p:txBody>
      </p:sp>
      <p:pic>
        <p:nvPicPr>
          <p:cNvPr id="20485" name="Picture 8" descr="http://www.bmvi.de/SharedDocs/DE/Bilder/Digitales/digitale-infrastrukturen.jpg?__blob=po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8493" y="3355976"/>
            <a:ext cx="2643187" cy="148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www.designforunity.com/free-photos/48-2/Wide-beach-with-white-s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638" y="1182688"/>
            <a:ext cx="27987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ADE4075-6279-E1BE-F618-0F0D425D4E45}"/>
              </a:ext>
            </a:extLst>
          </p:cNvPr>
          <p:cNvSpPr/>
          <p:nvPr/>
        </p:nvSpPr>
        <p:spPr>
          <a:xfrm>
            <a:off x="381000" y="3048000"/>
            <a:ext cx="3048000" cy="685800"/>
          </a:xfrm>
          <a:prstGeom prst="ellipse">
            <a:avLst/>
          </a:prstGeom>
          <a:ln w="38100">
            <a:solidFill>
              <a:schemeClr val="tx2"/>
            </a:solidFill>
          </a:ln>
        </p:spPr>
        <p:txBody>
          <a:bodyPr wrap="square" rtlCol="0" anchor="ctr">
            <a:spAutoFit/>
          </a:bodyPr>
          <a:lstStyle/>
          <a:p>
            <a:pPr algn="l"/>
            <a:endParaRPr lang="en-GB" sz="2400" dirty="0"/>
          </a:p>
        </p:txBody>
      </p:sp>
      <p:sp>
        <p:nvSpPr>
          <p:cNvPr id="6" name="TextBox 5">
            <a:extLst>
              <a:ext uri="{FF2B5EF4-FFF2-40B4-BE49-F238E27FC236}">
                <a16:creationId xmlns:a16="http://schemas.microsoft.com/office/drawing/2014/main" id="{4FED6F4C-4941-28FE-D48E-EFF8CF7D129E}"/>
              </a:ext>
            </a:extLst>
          </p:cNvPr>
          <p:cNvSpPr txBox="1"/>
          <p:nvPr/>
        </p:nvSpPr>
        <p:spPr>
          <a:xfrm>
            <a:off x="6248400" y="5842337"/>
            <a:ext cx="4599708" cy="1015663"/>
          </a:xfrm>
          <a:prstGeom prst="rect">
            <a:avLst/>
          </a:prstGeom>
          <a:noFill/>
        </p:spPr>
        <p:txBody>
          <a:bodyPr wrap="square">
            <a:spAutoFit/>
          </a:bodyPr>
          <a:lstStyle/>
          <a:p>
            <a:r>
              <a:rPr lang="en-GB" sz="2000" dirty="0"/>
              <a:t>https://</a:t>
            </a:r>
            <a:r>
              <a:rPr lang="en-GB" sz="2000" dirty="0" err="1"/>
              <a:t>www.eecs.yorku.ca</a:t>
            </a:r>
            <a:r>
              <a:rPr lang="en-GB" sz="2000" dirty="0"/>
              <a:t>/</a:t>
            </a:r>
            <a:br>
              <a:rPr lang="en-GB" sz="2000" dirty="0"/>
            </a:br>
            <a:r>
              <a:rPr lang="en-GB" sz="2000" dirty="0"/>
              <a:t>~jeff/courses/fun/</a:t>
            </a:r>
            <a:br>
              <a:rPr lang="en-GB" sz="2000" dirty="0"/>
            </a:br>
            <a:r>
              <a:rPr lang="en-GB" sz="2000" dirty="0" err="1"/>
              <a:t>Building_Computer.pptx</a:t>
            </a:r>
            <a:endParaRPr lang="en-GB" sz="2000" dirty="0"/>
          </a:p>
        </p:txBody>
      </p:sp>
      <p:sp>
        <p:nvSpPr>
          <p:cNvPr id="7" name="Oval 6">
            <a:extLst>
              <a:ext uri="{FF2B5EF4-FFF2-40B4-BE49-F238E27FC236}">
                <a16:creationId xmlns:a16="http://schemas.microsoft.com/office/drawing/2014/main" id="{07E1F0B1-59B4-B946-62AC-B729AB100C60}"/>
              </a:ext>
            </a:extLst>
          </p:cNvPr>
          <p:cNvSpPr/>
          <p:nvPr/>
        </p:nvSpPr>
        <p:spPr>
          <a:xfrm>
            <a:off x="304800" y="2632365"/>
            <a:ext cx="3048000" cy="685800"/>
          </a:xfrm>
          <a:prstGeom prst="ellipse">
            <a:avLst/>
          </a:prstGeom>
          <a:ln w="38100">
            <a:solidFill>
              <a:schemeClr val="tx2"/>
            </a:solidFill>
          </a:ln>
        </p:spPr>
        <p:txBody>
          <a:bodyPr wrap="square" rtlCol="0" anchor="ctr">
            <a:spAutoFit/>
          </a:bodyPr>
          <a:lstStyle/>
          <a:p>
            <a:pPr algn="l"/>
            <a:endParaRPr lang="en-GB" sz="2400" dirty="0"/>
          </a:p>
        </p:txBody>
      </p:sp>
      <p:sp>
        <p:nvSpPr>
          <p:cNvPr id="8" name="Oval 7">
            <a:extLst>
              <a:ext uri="{FF2B5EF4-FFF2-40B4-BE49-F238E27FC236}">
                <a16:creationId xmlns:a16="http://schemas.microsoft.com/office/drawing/2014/main" id="{DCA66A16-373F-A37A-624F-C288CACB5886}"/>
              </a:ext>
            </a:extLst>
          </p:cNvPr>
          <p:cNvSpPr/>
          <p:nvPr/>
        </p:nvSpPr>
        <p:spPr>
          <a:xfrm>
            <a:off x="381000" y="1905000"/>
            <a:ext cx="4973638" cy="685800"/>
          </a:xfrm>
          <a:prstGeom prst="ellipse">
            <a:avLst/>
          </a:prstGeom>
          <a:ln w="38100">
            <a:solidFill>
              <a:schemeClr val="tx2"/>
            </a:solidFill>
          </a:ln>
        </p:spPr>
        <p:txBody>
          <a:bodyPr wrap="square" rtlCol="0" anchor="ctr">
            <a:spAutoFit/>
          </a:bodyPr>
          <a:lstStyle/>
          <a:p>
            <a:pPr algn="l"/>
            <a:endParaRPr lang="en-GB" sz="2400" dirty="0"/>
          </a:p>
        </p:txBody>
      </p:sp>
      <p:sp>
        <p:nvSpPr>
          <p:cNvPr id="9" name="Oval 8">
            <a:extLst>
              <a:ext uri="{FF2B5EF4-FFF2-40B4-BE49-F238E27FC236}">
                <a16:creationId xmlns:a16="http://schemas.microsoft.com/office/drawing/2014/main" id="{F10CBB5A-5E41-7DD9-0A3A-8549F59C0DE0}"/>
              </a:ext>
            </a:extLst>
          </p:cNvPr>
          <p:cNvSpPr/>
          <p:nvPr/>
        </p:nvSpPr>
        <p:spPr>
          <a:xfrm>
            <a:off x="533400" y="3733800"/>
            <a:ext cx="1752600" cy="685800"/>
          </a:xfrm>
          <a:prstGeom prst="ellipse">
            <a:avLst/>
          </a:prstGeom>
          <a:ln w="38100">
            <a:solidFill>
              <a:schemeClr val="tx2"/>
            </a:solidFill>
          </a:ln>
        </p:spPr>
        <p:txBody>
          <a:bodyPr wrap="square" rtlCol="0" anchor="ctr">
            <a:spAutoFit/>
          </a:bodyPr>
          <a:lstStyle/>
          <a:p>
            <a:pPr algn="l"/>
            <a:endParaRPr lang="en-GB" sz="2400" dirty="0"/>
          </a:p>
        </p:txBody>
      </p:sp>
      <p:sp>
        <p:nvSpPr>
          <p:cNvPr id="10" name="Oval 9">
            <a:extLst>
              <a:ext uri="{FF2B5EF4-FFF2-40B4-BE49-F238E27FC236}">
                <a16:creationId xmlns:a16="http://schemas.microsoft.com/office/drawing/2014/main" id="{5E35ADDA-099C-C984-7A9A-F6C03E06C449}"/>
              </a:ext>
            </a:extLst>
          </p:cNvPr>
          <p:cNvSpPr/>
          <p:nvPr/>
        </p:nvSpPr>
        <p:spPr>
          <a:xfrm>
            <a:off x="561109" y="5638800"/>
            <a:ext cx="710479" cy="541903"/>
          </a:xfrm>
          <a:prstGeom prst="ellipse">
            <a:avLst/>
          </a:prstGeom>
          <a:ln w="38100">
            <a:solidFill>
              <a:schemeClr val="tx2"/>
            </a:solidFill>
          </a:ln>
        </p:spPr>
        <p:txBody>
          <a:bodyPr wrap="square" rtlCol="0" anchor="ctr">
            <a:spAutoFit/>
          </a:bodyPr>
          <a:lstStyle/>
          <a:p>
            <a:pPr algn="l"/>
            <a:endParaRPr lang="en-GB" sz="2400" dirty="0"/>
          </a:p>
        </p:txBody>
      </p:sp>
      <p:sp>
        <p:nvSpPr>
          <p:cNvPr id="14" name="Rectangle 2">
            <a:extLst>
              <a:ext uri="{FF2B5EF4-FFF2-40B4-BE49-F238E27FC236}">
                <a16:creationId xmlns:a16="http://schemas.microsoft.com/office/drawing/2014/main" id="{97896308-DD83-0EC7-BC60-69C92F9E574E}"/>
              </a:ext>
            </a:extLst>
          </p:cNvPr>
          <p:cNvSpPr>
            <a:spLocks noChangeArrowheads="1"/>
          </p:cNvSpPr>
          <p:nvPr/>
        </p:nvSpPr>
        <p:spPr bwMode="auto">
          <a:xfrm>
            <a:off x="50453" y="4237672"/>
            <a:ext cx="660469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Loop Invariants: Lake &amp; maybe n in a row.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Fast Fourier Transformations </a:t>
            </a:r>
          </a:p>
          <a:p>
            <a:pPr lvl="0" eaLnBrk="0" hangingPunct="0">
              <a:buFontTx/>
              <a:buChar char="•"/>
            </a:pPr>
            <a:r>
              <a:rPr lang="en-US" altLang="en-US" sz="1800" dirty="0"/>
              <a:t>Greedy </a:t>
            </a:r>
            <a:r>
              <a:rPr lang="en-US" altLang="en-US" sz="1800" dirty="0" err="1"/>
              <a:t>Algs</a:t>
            </a:r>
            <a:r>
              <a:rPr lang="en-US" altLang="en-US" sz="1800" dirty="0"/>
              <a:t>, Communication &amp; Entropy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Logic: Game with prover, adversary and oracle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Halting Problem, </a:t>
            </a:r>
            <a:r>
              <a:rPr kumimoji="0" lang="en-US" altLang="en-US" sz="1800" b="0" i="0" u="none" strike="noStrike" cap="none" normalizeH="0" baseline="0" dirty="0" err="1">
                <a:ln>
                  <a:noFill/>
                </a:ln>
                <a:solidFill>
                  <a:schemeClr val="tx1"/>
                </a:solidFill>
                <a:effectLst/>
                <a:latin typeface="Arial" panose="020B0604020202020204" pitchFamily="34" charset="0"/>
              </a:rPr>
              <a:t>Godel's</a:t>
            </a:r>
            <a:r>
              <a:rPr kumimoji="0" lang="en-US" altLang="en-US" sz="1800" b="0" i="0" u="none" strike="noStrike" cap="none" normalizeH="0" baseline="0" dirty="0">
                <a:ln>
                  <a:noFill/>
                </a:ln>
                <a:solidFill>
                  <a:schemeClr val="tx1"/>
                </a:solidFill>
                <a:effectLst/>
                <a:latin typeface="Arial" panose="020B0604020202020204" pitchFamily="34" charset="0"/>
              </a:rPr>
              <a:t>  Incompleteness and Completeness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1" end="1"/>
                                            </p:txEl>
                                          </p:spTgt>
                                        </p:tgtEl>
                                        <p:attrNameLst>
                                          <p:attrName>style.visibility</p:attrName>
                                        </p:attrNameLst>
                                      </p:cBhvr>
                                      <p:to>
                                        <p:strVal val="visible"/>
                                      </p:to>
                                    </p:set>
                                    <p:anim calcmode="lin" valueType="num">
                                      <p:cBhvr additive="base">
                                        <p:cTn id="4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anim calcmode="lin" valueType="num">
                                      <p:cBhvr additive="base">
                                        <p:cTn id="5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3" end="3"/>
                                            </p:txEl>
                                          </p:spTgt>
                                        </p:tgtEl>
                                        <p:attrNameLst>
                                          <p:attrName>style.visibility</p:attrName>
                                        </p:attrNameLst>
                                      </p:cBhvr>
                                      <p:to>
                                        <p:strVal val="visible"/>
                                      </p:to>
                                    </p:set>
                                    <p:anim calcmode="lin" valueType="num">
                                      <p:cBhvr additive="base">
                                        <p:cTn id="5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4" end="4"/>
                                            </p:txEl>
                                          </p:spTgt>
                                        </p:tgtEl>
                                        <p:attrNameLst>
                                          <p:attrName>style.visibility</p:attrName>
                                        </p:attrNameLst>
                                      </p:cBhvr>
                                      <p:to>
                                        <p:strVal val="visible"/>
                                      </p:to>
                                    </p:set>
                                    <p:anim calcmode="lin" valueType="num">
                                      <p:cBhvr additive="base">
                                        <p:cTn id="6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5334000"/>
            <a:ext cx="6400800" cy="1066800"/>
          </a:xfrm>
        </p:spPr>
        <p:txBody>
          <a:bodyPr/>
          <a:lstStyle/>
          <a:p>
            <a:r>
              <a:rPr lang="en-US" sz="2800" dirty="0"/>
              <a:t>Sum of sine waves gives anything</a:t>
            </a:r>
          </a:p>
        </p:txBody>
      </p:sp>
      <p:pic>
        <p:nvPicPr>
          <p:cNvPr id="193538" name="Picture 2" descr="C:\Users\home\Documents\safe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010025" cy="4010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rawing of a person's face&#10;&#10;Description automatically generated">
            <a:extLst>
              <a:ext uri="{FF2B5EF4-FFF2-40B4-BE49-F238E27FC236}">
                <a16:creationId xmlns:a16="http://schemas.microsoft.com/office/drawing/2014/main" id="{2A0EE3ED-9CBF-A242-67AD-28B95F6FBF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838200"/>
            <a:ext cx="2895600" cy="4352925"/>
          </a:xfrm>
          <a:prstGeom prst="rect">
            <a:avLst/>
          </a:prstGeom>
        </p:spPr>
      </p:pic>
      <p:sp>
        <p:nvSpPr>
          <p:cNvPr id="2" name="Rectangle 5">
            <a:extLst>
              <a:ext uri="{FF2B5EF4-FFF2-40B4-BE49-F238E27FC236}">
                <a16:creationId xmlns:a16="http://schemas.microsoft.com/office/drawing/2014/main" id="{1D68FF49-2BC6-E24B-ABB1-370366DA196D}"/>
              </a:ext>
            </a:extLst>
          </p:cNvPr>
          <p:cNvSpPr>
            <a:spLocks noChangeArrowheads="1"/>
          </p:cNvSpPr>
          <p:nvPr/>
        </p:nvSpPr>
        <p:spPr bwMode="auto">
          <a:xfrm>
            <a:off x="2057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r>
              <a:rPr lang="en-US" altLang="en-US" sz="4400">
                <a:solidFill>
                  <a:schemeClr val="tx2"/>
                </a:solidFill>
              </a:rPr>
              <a:t>Fourier Transformation </a:t>
            </a:r>
          </a:p>
        </p:txBody>
      </p:sp>
    </p:spTree>
    <p:extLst>
      <p:ext uri="{BB962C8B-B14F-4D97-AF65-F5344CB8AC3E}">
        <p14:creationId xmlns:p14="http://schemas.microsoft.com/office/powerpoint/2010/main" val="17161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http://upload.wikimedia.org/wikipedia/commons/thumb/4/40/Clausius.jpg/170px-Claus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46113"/>
            <a:ext cx="12684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2"/>
          <p:cNvSpPr>
            <a:spLocks noGrp="1" noChangeAspect="1" noChangeArrowheads="1"/>
          </p:cNvSpPr>
          <p:nvPr>
            <p:ph type="title"/>
          </p:nvPr>
        </p:nvSpPr>
        <p:spPr>
          <a:xfrm>
            <a:off x="457200" y="0"/>
            <a:ext cx="8229600" cy="914400"/>
          </a:xfrm>
        </p:spPr>
        <p:txBody>
          <a:bodyPr/>
          <a:lstStyle/>
          <a:p>
            <a:pPr eaLnBrk="1" hangingPunct="1"/>
            <a:r>
              <a:rPr lang="en-US" altLang="en-US" dirty="0"/>
              <a:t>Greedy </a:t>
            </a:r>
            <a:r>
              <a:rPr lang="en-US" altLang="en-US" dirty="0" err="1"/>
              <a:t>Algs</a:t>
            </a:r>
            <a:r>
              <a:rPr lang="en-US" altLang="en-US" dirty="0"/>
              <a:t>, Communication &amp; Entropy</a:t>
            </a:r>
          </a:p>
        </p:txBody>
      </p:sp>
      <p:sp>
        <p:nvSpPr>
          <p:cNvPr id="45" name="Rectangular Callout 44"/>
          <p:cNvSpPr>
            <a:spLocks noChangeArrowheads="1"/>
          </p:cNvSpPr>
          <p:nvPr/>
        </p:nvSpPr>
        <p:spPr bwMode="auto">
          <a:xfrm>
            <a:off x="1676400" y="798513"/>
            <a:ext cx="5486400" cy="954087"/>
          </a:xfrm>
          <a:prstGeom prst="wedgeRectCallout">
            <a:avLst>
              <a:gd name="adj1" fmla="val -55773"/>
              <a:gd name="adj2" fmla="val -23963"/>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2800" i="0"/>
              <a:t>In </a:t>
            </a:r>
            <a:r>
              <a:rPr lang="en-US" altLang="en-US" sz="2800" i="0">
                <a:hlinkClick r:id="rId4" tooltip="Thermodynamics"/>
              </a:rPr>
              <a:t>thermodynamics</a:t>
            </a:r>
            <a:r>
              <a:rPr lang="en-US" altLang="en-US" sz="2800" i="0"/>
              <a:t>, </a:t>
            </a:r>
            <a:r>
              <a:rPr lang="en-US" altLang="en-US" sz="2800" b="1" i="0">
                <a:solidFill>
                  <a:schemeClr val="tx2"/>
                </a:solidFill>
              </a:rPr>
              <a:t>entropy</a:t>
            </a:r>
            <a:r>
              <a:rPr lang="en-US" altLang="en-US" sz="2800" i="0"/>
              <a:t> is a measure of disorder.</a:t>
            </a:r>
          </a:p>
        </p:txBody>
      </p:sp>
      <p:sp>
        <p:nvSpPr>
          <p:cNvPr id="232458" name="Rectangle 35"/>
          <p:cNvSpPr>
            <a:spLocks noChangeArrowheads="1"/>
          </p:cNvSpPr>
          <p:nvPr/>
        </p:nvSpPr>
        <p:spPr bwMode="auto">
          <a:xfrm>
            <a:off x="1494848" y="1745673"/>
            <a:ext cx="1406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1600" i="0"/>
              <a:t>Lazare Carnot </a:t>
            </a:r>
            <a:br>
              <a:rPr lang="en-US" altLang="en-US" sz="1600" i="0"/>
            </a:br>
            <a:r>
              <a:rPr lang="en-US" altLang="en-US" sz="1600" i="0"/>
              <a:t>(1803) </a:t>
            </a:r>
            <a:endParaRPr lang="en-US" altLang="en-US" sz="1600"/>
          </a:p>
        </p:txBody>
      </p:sp>
      <p:pic>
        <p:nvPicPr>
          <p:cNvPr id="5" name="Picture 40" descr="Claude Elwood Shannon (1916-2001).jpg">
            <a:extLst>
              <a:ext uri="{FF2B5EF4-FFF2-40B4-BE49-F238E27FC236}">
                <a16:creationId xmlns:a16="http://schemas.microsoft.com/office/drawing/2014/main" id="{80313924-A7DA-C09F-9C5B-6D69BBBF1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2154238"/>
            <a:ext cx="10731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1">
            <a:extLst>
              <a:ext uri="{FF2B5EF4-FFF2-40B4-BE49-F238E27FC236}">
                <a16:creationId xmlns:a16="http://schemas.microsoft.com/office/drawing/2014/main" id="{983E5397-9620-B92E-EA0F-41EAA37B6F08}"/>
              </a:ext>
            </a:extLst>
          </p:cNvPr>
          <p:cNvSpPr>
            <a:spLocks noChangeArrowheads="1"/>
          </p:cNvSpPr>
          <p:nvPr/>
        </p:nvSpPr>
        <p:spPr bwMode="auto">
          <a:xfrm>
            <a:off x="1335088" y="2514600"/>
            <a:ext cx="5181600" cy="523220"/>
          </a:xfrm>
          <a:prstGeom prst="wedgeRectCallout">
            <a:avLst>
              <a:gd name="adj1" fmla="val -61204"/>
              <a:gd name="adj2" fmla="val -21278"/>
            </a:avLst>
          </a:prstGeom>
          <a:noFill/>
          <a:ln w="317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2800" i="0" dirty="0"/>
              <a:t>Shannon Communicates with bits</a:t>
            </a:r>
          </a:p>
        </p:txBody>
      </p:sp>
      <p:sp>
        <p:nvSpPr>
          <p:cNvPr id="12" name="Rectangle 58">
            <a:extLst>
              <a:ext uri="{FF2B5EF4-FFF2-40B4-BE49-F238E27FC236}">
                <a16:creationId xmlns:a16="http://schemas.microsoft.com/office/drawing/2014/main" id="{C9019560-2780-C82E-AB01-3CED49170414}"/>
              </a:ext>
            </a:extLst>
          </p:cNvPr>
          <p:cNvSpPr>
            <a:spLocks noChangeArrowheads="1"/>
          </p:cNvSpPr>
          <p:nvPr/>
        </p:nvSpPr>
        <p:spPr bwMode="auto">
          <a:xfrm>
            <a:off x="1425575" y="3103708"/>
            <a:ext cx="1638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algn="ctr" eaLnBrk="1" hangingPunct="1">
              <a:buFontTx/>
              <a:buNone/>
            </a:pPr>
            <a:r>
              <a:rPr lang="en-US" altLang="en-US" sz="1600" i="0"/>
              <a:t> Claude Shannon </a:t>
            </a:r>
            <a:br>
              <a:rPr lang="en-US" altLang="en-US" sz="1600" i="0"/>
            </a:br>
            <a:r>
              <a:rPr lang="en-US" altLang="en-US" sz="1600" i="0"/>
              <a:t>(1948) </a:t>
            </a:r>
            <a:endParaRPr lang="en-US" altLang="en-US" sz="1600"/>
          </a:p>
        </p:txBody>
      </p:sp>
      <p:grpSp>
        <p:nvGrpSpPr>
          <p:cNvPr id="232487" name="Group 232486">
            <a:extLst>
              <a:ext uri="{FF2B5EF4-FFF2-40B4-BE49-F238E27FC236}">
                <a16:creationId xmlns:a16="http://schemas.microsoft.com/office/drawing/2014/main" id="{489DA2DD-8E6B-5965-800B-14C62365A45B}"/>
              </a:ext>
            </a:extLst>
          </p:cNvPr>
          <p:cNvGrpSpPr/>
          <p:nvPr/>
        </p:nvGrpSpPr>
        <p:grpSpPr>
          <a:xfrm>
            <a:off x="86880" y="4077659"/>
            <a:ext cx="8513763" cy="2725738"/>
            <a:chOff x="190500" y="3886200"/>
            <a:chExt cx="8513763" cy="2725738"/>
          </a:xfrm>
        </p:grpSpPr>
        <p:pic>
          <p:nvPicPr>
            <p:cNvPr id="13" name="Picture 4" descr="http://www.actionfigurefury.com/wp-content/uploads/2012/09/IndyToys002.jpg">
              <a:extLst>
                <a:ext uri="{FF2B5EF4-FFF2-40B4-BE49-F238E27FC236}">
                  <a16:creationId xmlns:a16="http://schemas.microsoft.com/office/drawing/2014/main" id="{D109A0EE-296E-DD03-0D50-31D1702E2F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88" y="6037263"/>
              <a:ext cx="4984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http://www.toyshopuk.co.uk/assets/gfx/bloco-toys-lion.jpg">
              <a:extLst>
                <a:ext uri="{FF2B5EF4-FFF2-40B4-BE49-F238E27FC236}">
                  <a16:creationId xmlns:a16="http://schemas.microsoft.com/office/drawing/2014/main" id="{0E5EF4D4-277E-93C0-D184-1003113094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4800" y="5948363"/>
              <a:ext cx="5349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www.independent.co.uk/incoming/article8458694.ece/ALTERNATES/w460/50-toys3.jpg">
              <a:extLst>
                <a:ext uri="{FF2B5EF4-FFF2-40B4-BE49-F238E27FC236}">
                  <a16:creationId xmlns:a16="http://schemas.microsoft.com/office/drawing/2014/main" id="{D9628F3B-491B-4AA2-093D-5242ECD30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988" y="6165850"/>
              <a:ext cx="52387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ttp://image.made-in-china.com/2f0j00WBfTeqGsfjbd/Ride-on-Car-6V-ELC-B16-1-.jpg">
              <a:extLst>
                <a:ext uri="{FF2B5EF4-FFF2-40B4-BE49-F238E27FC236}">
                  <a16:creationId xmlns:a16="http://schemas.microsoft.com/office/drawing/2014/main" id="{5F6930BA-DC95-C6A3-D588-9DC7E8ECEE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 y="6096000"/>
              <a:ext cx="6080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descr="http://upload.wikimedia.org/wikipedia/commons/2/26/The_King's_Aeroplane,_Airspeed_Envoy_(Dinky_Toys_62k).jpg">
              <a:extLst>
                <a:ext uri="{FF2B5EF4-FFF2-40B4-BE49-F238E27FC236}">
                  <a16:creationId xmlns:a16="http://schemas.microsoft.com/office/drawing/2014/main" id="{4287EAF9-100C-9E30-4A4B-2AEF1E935E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7100" y="6027738"/>
              <a:ext cx="585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http://upload.wikimedia.org/wikipedia/commons/5/55/Dinky_Toys_-_Fire_engine.jpg">
              <a:extLst>
                <a:ext uri="{FF2B5EF4-FFF2-40B4-BE49-F238E27FC236}">
                  <a16:creationId xmlns:a16="http://schemas.microsoft.com/office/drawing/2014/main" id="{FA239495-E94E-64BA-42D2-046C668037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3875" y="6096000"/>
              <a:ext cx="6826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2" descr="http://www.modeltreinenenmeer.nl/files/7657/editor/images/Dinky-Toys-citroen-2cv-wegenwachtDSC_69091.jpg">
              <a:extLst>
                <a:ext uri="{FF2B5EF4-FFF2-40B4-BE49-F238E27FC236}">
                  <a16:creationId xmlns:a16="http://schemas.microsoft.com/office/drawing/2014/main" id="{1F1C9805-CE38-E5DA-1C37-3CC3808642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11688" y="6037263"/>
              <a:ext cx="669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descr="http://upload.wikimedia.org/wikipedia/commons/b/be/Dinky_Toys_-_Elevator.jpg">
              <a:extLst>
                <a:ext uri="{FF2B5EF4-FFF2-40B4-BE49-F238E27FC236}">
                  <a16:creationId xmlns:a16="http://schemas.microsoft.com/office/drawing/2014/main" id="{6456CFE9-CD30-3292-4098-013453078C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8763" y="5935663"/>
              <a:ext cx="6016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descr="http://upload.wikimedia.org/wikipedia/commons/b/bb/Dinky_Toys_-_Austin_Devon.jpg">
              <a:extLst>
                <a:ext uri="{FF2B5EF4-FFF2-40B4-BE49-F238E27FC236}">
                  <a16:creationId xmlns:a16="http://schemas.microsoft.com/office/drawing/2014/main" id="{9AC63CF8-254B-CAA0-251E-EA8444044D2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46300" y="6121400"/>
              <a:ext cx="7889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descr="http://www.canada.com/cms/binary/1713166.jpg">
              <a:extLst>
                <a:ext uri="{FF2B5EF4-FFF2-40B4-BE49-F238E27FC236}">
                  <a16:creationId xmlns:a16="http://schemas.microsoft.com/office/drawing/2014/main" id="{962ADD0C-E2D9-AF6D-F823-94E34A930B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6116638"/>
              <a:ext cx="609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4" descr="http://www.photo-dictionary.com/photofiles/list/2387/3117toy_spring.jpg">
              <a:extLst>
                <a:ext uri="{FF2B5EF4-FFF2-40B4-BE49-F238E27FC236}">
                  <a16:creationId xmlns:a16="http://schemas.microsoft.com/office/drawing/2014/main" id="{5D88C6B1-1547-5022-272C-91237B71EE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610076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6" descr="http://www.photo-dictionary.com/photofiles/list/3965/5315toy_dog.jpg">
              <a:extLst>
                <a:ext uri="{FF2B5EF4-FFF2-40B4-BE49-F238E27FC236}">
                  <a16:creationId xmlns:a16="http://schemas.microsoft.com/office/drawing/2014/main" id="{16CE4157-7F4D-07D1-08AA-FE77FB6C98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7200" y="6099175"/>
              <a:ext cx="6270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39">
              <a:extLst>
                <a:ext uri="{FF2B5EF4-FFF2-40B4-BE49-F238E27FC236}">
                  <a16:creationId xmlns:a16="http://schemas.microsoft.com/office/drawing/2014/main" id="{6F0BB267-FFA2-19DE-D469-5B24E802792F}"/>
                </a:ext>
              </a:extLst>
            </p:cNvPr>
            <p:cNvGrpSpPr>
              <a:grpSpLocks/>
            </p:cNvGrpSpPr>
            <p:nvPr/>
          </p:nvGrpSpPr>
          <p:grpSpPr bwMode="auto">
            <a:xfrm>
              <a:off x="533400" y="3886200"/>
              <a:ext cx="7858125" cy="2292350"/>
              <a:chOff x="533400" y="3886200"/>
              <a:chExt cx="7857362" cy="2292097"/>
            </a:xfrm>
          </p:grpSpPr>
          <p:grpSp>
            <p:nvGrpSpPr>
              <p:cNvPr id="42" name="Group 45">
                <a:extLst>
                  <a:ext uri="{FF2B5EF4-FFF2-40B4-BE49-F238E27FC236}">
                    <a16:creationId xmlns:a16="http://schemas.microsoft.com/office/drawing/2014/main" id="{C7737DAF-1DC0-A108-A3AB-D5937D4EAC25}"/>
                  </a:ext>
                </a:extLst>
              </p:cNvPr>
              <p:cNvGrpSpPr>
                <a:grpSpLocks/>
              </p:cNvGrpSpPr>
              <p:nvPr/>
            </p:nvGrpSpPr>
            <p:grpSpPr bwMode="auto">
              <a:xfrm>
                <a:off x="1856831" y="5763768"/>
                <a:ext cx="517561" cy="323188"/>
                <a:chOff x="494573" y="5753100"/>
                <a:chExt cx="883644" cy="342900"/>
              </a:xfrm>
            </p:grpSpPr>
            <p:cxnSp>
              <p:nvCxnSpPr>
                <p:cNvPr id="232484" name="Straight Connector 49">
                  <a:extLst>
                    <a:ext uri="{FF2B5EF4-FFF2-40B4-BE49-F238E27FC236}">
                      <a16:creationId xmlns:a16="http://schemas.microsoft.com/office/drawing/2014/main" id="{2F8937A3-BF2C-4B2F-6D2D-D68492E3EAD9}"/>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85" name="Straight Connector 55">
                  <a:extLst>
                    <a:ext uri="{FF2B5EF4-FFF2-40B4-BE49-F238E27FC236}">
                      <a16:creationId xmlns:a16="http://schemas.microsoft.com/office/drawing/2014/main" id="{3D99DBED-5A45-8CB0-1B9B-6E6AACA666B2}"/>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3" name="Group 57">
                <a:extLst>
                  <a:ext uri="{FF2B5EF4-FFF2-40B4-BE49-F238E27FC236}">
                    <a16:creationId xmlns:a16="http://schemas.microsoft.com/office/drawing/2014/main" id="{EDE76C09-A36B-0F2B-77EA-93A92B6A0FF9}"/>
                  </a:ext>
                </a:extLst>
              </p:cNvPr>
              <p:cNvGrpSpPr>
                <a:grpSpLocks/>
              </p:cNvGrpSpPr>
              <p:nvPr/>
            </p:nvGrpSpPr>
            <p:grpSpPr bwMode="auto">
              <a:xfrm>
                <a:off x="4283039" y="5763768"/>
                <a:ext cx="517561" cy="323188"/>
                <a:chOff x="494573" y="5753100"/>
                <a:chExt cx="883644" cy="342900"/>
              </a:xfrm>
            </p:grpSpPr>
            <p:cxnSp>
              <p:nvCxnSpPr>
                <p:cNvPr id="232482" name="Straight Connector 59">
                  <a:extLst>
                    <a:ext uri="{FF2B5EF4-FFF2-40B4-BE49-F238E27FC236}">
                      <a16:creationId xmlns:a16="http://schemas.microsoft.com/office/drawing/2014/main" id="{7BF171B3-1135-E2A9-3496-B4EE09B4F948}"/>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83" name="Straight Connector 60">
                  <a:extLst>
                    <a:ext uri="{FF2B5EF4-FFF2-40B4-BE49-F238E27FC236}">
                      <a16:creationId xmlns:a16="http://schemas.microsoft.com/office/drawing/2014/main" id="{94C69C89-4879-3E23-CB2A-2909BA54B778}"/>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4" name="Group 61">
                <a:extLst>
                  <a:ext uri="{FF2B5EF4-FFF2-40B4-BE49-F238E27FC236}">
                    <a16:creationId xmlns:a16="http://schemas.microsoft.com/office/drawing/2014/main" id="{4237C25C-1834-3B09-1F5E-141682AAA3AF}"/>
                  </a:ext>
                </a:extLst>
              </p:cNvPr>
              <p:cNvGrpSpPr>
                <a:grpSpLocks/>
              </p:cNvGrpSpPr>
              <p:nvPr/>
            </p:nvGrpSpPr>
            <p:grpSpPr bwMode="auto">
              <a:xfrm>
                <a:off x="588863" y="5763768"/>
                <a:ext cx="517561" cy="323188"/>
                <a:chOff x="494573" y="5753100"/>
                <a:chExt cx="883644" cy="342900"/>
              </a:xfrm>
            </p:grpSpPr>
            <p:cxnSp>
              <p:nvCxnSpPr>
                <p:cNvPr id="232480" name="Straight Connector 62">
                  <a:extLst>
                    <a:ext uri="{FF2B5EF4-FFF2-40B4-BE49-F238E27FC236}">
                      <a16:creationId xmlns:a16="http://schemas.microsoft.com/office/drawing/2014/main" id="{423E6FDA-F6F2-A199-0A19-3BA3E8BD98A1}"/>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81" name="Straight Connector 63">
                  <a:extLst>
                    <a:ext uri="{FF2B5EF4-FFF2-40B4-BE49-F238E27FC236}">
                      <a16:creationId xmlns:a16="http://schemas.microsoft.com/office/drawing/2014/main" id="{6678AC14-0B14-C16B-3895-859AF9764C62}"/>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6" name="Group 64">
                <a:extLst>
                  <a:ext uri="{FF2B5EF4-FFF2-40B4-BE49-F238E27FC236}">
                    <a16:creationId xmlns:a16="http://schemas.microsoft.com/office/drawing/2014/main" id="{B7370F19-3FF5-7AE3-2CAC-C759797E1132}"/>
                  </a:ext>
                </a:extLst>
              </p:cNvPr>
              <p:cNvGrpSpPr>
                <a:grpSpLocks/>
              </p:cNvGrpSpPr>
              <p:nvPr/>
            </p:nvGrpSpPr>
            <p:grpSpPr bwMode="auto">
              <a:xfrm>
                <a:off x="5715000" y="5763768"/>
                <a:ext cx="517561" cy="323188"/>
                <a:chOff x="494573" y="5753100"/>
                <a:chExt cx="883644" cy="342900"/>
              </a:xfrm>
            </p:grpSpPr>
            <p:cxnSp>
              <p:nvCxnSpPr>
                <p:cNvPr id="232478" name="Straight Connector 65">
                  <a:extLst>
                    <a:ext uri="{FF2B5EF4-FFF2-40B4-BE49-F238E27FC236}">
                      <a16:creationId xmlns:a16="http://schemas.microsoft.com/office/drawing/2014/main" id="{E7368660-0918-8228-4E97-EF4100FEEFCE}"/>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79" name="Straight Connector 66">
                  <a:extLst>
                    <a:ext uri="{FF2B5EF4-FFF2-40B4-BE49-F238E27FC236}">
                      <a16:creationId xmlns:a16="http://schemas.microsoft.com/office/drawing/2014/main" id="{F531B3D7-2173-9978-53CB-EA82A64B5D1B}"/>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7" name="Group 67">
                <a:extLst>
                  <a:ext uri="{FF2B5EF4-FFF2-40B4-BE49-F238E27FC236}">
                    <a16:creationId xmlns:a16="http://schemas.microsoft.com/office/drawing/2014/main" id="{FA6CAEB2-A182-C2DF-C8B9-1BE37BA94E05}"/>
                  </a:ext>
                </a:extLst>
              </p:cNvPr>
              <p:cNvGrpSpPr>
                <a:grpSpLocks/>
              </p:cNvGrpSpPr>
              <p:nvPr/>
            </p:nvGrpSpPr>
            <p:grpSpPr bwMode="auto">
              <a:xfrm>
                <a:off x="6910301" y="5655525"/>
                <a:ext cx="557299" cy="431432"/>
                <a:chOff x="494573" y="5753100"/>
                <a:chExt cx="951490" cy="457746"/>
              </a:xfrm>
            </p:grpSpPr>
            <p:cxnSp>
              <p:nvCxnSpPr>
                <p:cNvPr id="232476" name="Straight Connector 68">
                  <a:extLst>
                    <a:ext uri="{FF2B5EF4-FFF2-40B4-BE49-F238E27FC236}">
                      <a16:creationId xmlns:a16="http://schemas.microsoft.com/office/drawing/2014/main" id="{6256A722-0FBA-7F8F-BC2F-E9AA146AE0C4}"/>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77" name="Straight Connector 69">
                  <a:extLst>
                    <a:ext uri="{FF2B5EF4-FFF2-40B4-BE49-F238E27FC236}">
                      <a16:creationId xmlns:a16="http://schemas.microsoft.com/office/drawing/2014/main" id="{6FF4465C-B674-A127-8560-979519F848C8}"/>
                    </a:ext>
                  </a:extLst>
                </p:cNvPr>
                <p:cNvCxnSpPr>
                  <a:cxnSpLocks noChangeShapeType="1"/>
                </p:cNvCxnSpPr>
                <p:nvPr/>
              </p:nvCxnSpPr>
              <p:spPr bwMode="auto">
                <a:xfrm flipH="1" flipV="1">
                  <a:off x="930960" y="5753100"/>
                  <a:ext cx="515103" cy="457746"/>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8" name="Group 70">
                <a:extLst>
                  <a:ext uri="{FF2B5EF4-FFF2-40B4-BE49-F238E27FC236}">
                    <a16:creationId xmlns:a16="http://schemas.microsoft.com/office/drawing/2014/main" id="{4E95263C-5595-C8B3-2AAE-C577DC85ED5C}"/>
                  </a:ext>
                </a:extLst>
              </p:cNvPr>
              <p:cNvGrpSpPr>
                <a:grpSpLocks/>
              </p:cNvGrpSpPr>
              <p:nvPr/>
            </p:nvGrpSpPr>
            <p:grpSpPr bwMode="auto">
              <a:xfrm>
                <a:off x="841847" y="5410200"/>
                <a:ext cx="1282772" cy="356616"/>
                <a:chOff x="494573" y="5753100"/>
                <a:chExt cx="883644" cy="342900"/>
              </a:xfrm>
            </p:grpSpPr>
            <p:cxnSp>
              <p:nvCxnSpPr>
                <p:cNvPr id="232474" name="Straight Connector 71">
                  <a:extLst>
                    <a:ext uri="{FF2B5EF4-FFF2-40B4-BE49-F238E27FC236}">
                      <a16:creationId xmlns:a16="http://schemas.microsoft.com/office/drawing/2014/main" id="{6F8C5967-6905-E9C3-6D5E-0C025ED1DA90}"/>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75" name="Straight Connector 72">
                  <a:extLst>
                    <a:ext uri="{FF2B5EF4-FFF2-40B4-BE49-F238E27FC236}">
                      <a16:creationId xmlns:a16="http://schemas.microsoft.com/office/drawing/2014/main" id="{4C55B150-72EE-D863-7B27-9D2D1959BE59}"/>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49" name="Group 73">
                <a:extLst>
                  <a:ext uri="{FF2B5EF4-FFF2-40B4-BE49-F238E27FC236}">
                    <a16:creationId xmlns:a16="http://schemas.microsoft.com/office/drawing/2014/main" id="{89D6AEBB-5442-E827-CA79-028EC79A5416}"/>
                  </a:ext>
                </a:extLst>
              </p:cNvPr>
              <p:cNvGrpSpPr>
                <a:grpSpLocks/>
              </p:cNvGrpSpPr>
              <p:nvPr/>
            </p:nvGrpSpPr>
            <p:grpSpPr bwMode="auto">
              <a:xfrm>
                <a:off x="1472620" y="5053584"/>
                <a:ext cx="1932903" cy="1042416"/>
                <a:chOff x="494573" y="5753100"/>
                <a:chExt cx="1331490" cy="1002323"/>
              </a:xfrm>
            </p:grpSpPr>
            <p:cxnSp>
              <p:nvCxnSpPr>
                <p:cNvPr id="232472" name="Straight Connector 74">
                  <a:extLst>
                    <a:ext uri="{FF2B5EF4-FFF2-40B4-BE49-F238E27FC236}">
                      <a16:creationId xmlns:a16="http://schemas.microsoft.com/office/drawing/2014/main" id="{FAA34EEA-EB80-4F6D-7B5B-B69F3D6B4023}"/>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73" name="Straight Connector 75">
                  <a:extLst>
                    <a:ext uri="{FF2B5EF4-FFF2-40B4-BE49-F238E27FC236}">
                      <a16:creationId xmlns:a16="http://schemas.microsoft.com/office/drawing/2014/main" id="{30F883BC-C3CF-EE8D-B294-0C0D5DD77904}"/>
                    </a:ext>
                  </a:extLst>
                </p:cNvPr>
                <p:cNvCxnSpPr>
                  <a:cxnSpLocks noChangeShapeType="1"/>
                  <a:stCxn id="19" idx="0"/>
                </p:cNvCxnSpPr>
                <p:nvPr/>
              </p:nvCxnSpPr>
              <p:spPr bwMode="auto">
                <a:xfrm flipH="1" flipV="1">
                  <a:off x="930959" y="5753100"/>
                  <a:ext cx="895104" cy="1002323"/>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51" name="Group 76">
                <a:extLst>
                  <a:ext uri="{FF2B5EF4-FFF2-40B4-BE49-F238E27FC236}">
                    <a16:creationId xmlns:a16="http://schemas.microsoft.com/office/drawing/2014/main" id="{E0AFA324-0F6C-497F-CF02-B18CD3DB6B36}"/>
                  </a:ext>
                </a:extLst>
              </p:cNvPr>
              <p:cNvGrpSpPr>
                <a:grpSpLocks/>
              </p:cNvGrpSpPr>
              <p:nvPr/>
            </p:nvGrpSpPr>
            <p:grpSpPr bwMode="auto">
              <a:xfrm>
                <a:off x="4532812" y="5410200"/>
                <a:ext cx="1473514" cy="356616"/>
                <a:chOff x="494573" y="5753100"/>
                <a:chExt cx="883644" cy="342900"/>
              </a:xfrm>
            </p:grpSpPr>
            <p:cxnSp>
              <p:nvCxnSpPr>
                <p:cNvPr id="232470" name="Straight Connector 77">
                  <a:extLst>
                    <a:ext uri="{FF2B5EF4-FFF2-40B4-BE49-F238E27FC236}">
                      <a16:creationId xmlns:a16="http://schemas.microsoft.com/office/drawing/2014/main" id="{CEFA71C1-E922-0320-65C5-A7BD5A02C460}"/>
                    </a:ext>
                  </a:extLst>
                </p:cNvPr>
                <p:cNvCxnSpPr>
                  <a:cxnSpLocks noChangeShapeType="1"/>
                </p:cNvCxnSpPr>
                <p:nvPr/>
              </p:nvCxnSpPr>
              <p:spPr bwMode="auto">
                <a:xfrm flipV="1">
                  <a:off x="494573"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71" name="Straight Connector 78">
                  <a:extLst>
                    <a:ext uri="{FF2B5EF4-FFF2-40B4-BE49-F238E27FC236}">
                      <a16:creationId xmlns:a16="http://schemas.microsoft.com/office/drawing/2014/main" id="{D36FAD7F-5F11-75F4-1493-F948BF9C2A5C}"/>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52" name="Group 79">
                <a:extLst>
                  <a:ext uri="{FF2B5EF4-FFF2-40B4-BE49-F238E27FC236}">
                    <a16:creationId xmlns:a16="http://schemas.microsoft.com/office/drawing/2014/main" id="{E5A60224-A1C4-D3B3-A05E-507B1FB204C0}"/>
                  </a:ext>
                </a:extLst>
              </p:cNvPr>
              <p:cNvGrpSpPr>
                <a:grpSpLocks/>
              </p:cNvGrpSpPr>
              <p:nvPr/>
            </p:nvGrpSpPr>
            <p:grpSpPr bwMode="auto">
              <a:xfrm>
                <a:off x="2121900" y="4709160"/>
                <a:ext cx="3138603" cy="701040"/>
                <a:chOff x="498008" y="5753100"/>
                <a:chExt cx="880209" cy="342900"/>
              </a:xfrm>
            </p:grpSpPr>
            <p:cxnSp>
              <p:nvCxnSpPr>
                <p:cNvPr id="232468" name="Straight Connector 80">
                  <a:extLst>
                    <a:ext uri="{FF2B5EF4-FFF2-40B4-BE49-F238E27FC236}">
                      <a16:creationId xmlns:a16="http://schemas.microsoft.com/office/drawing/2014/main" id="{52C62FA6-78A8-03C5-7AE4-5517187C7F2A}"/>
                    </a:ext>
                  </a:extLst>
                </p:cNvPr>
                <p:cNvCxnSpPr>
                  <a:cxnSpLocks noChangeShapeType="1"/>
                </p:cNvCxnSpPr>
                <p:nvPr/>
              </p:nvCxnSpPr>
              <p:spPr bwMode="auto">
                <a:xfrm flipV="1">
                  <a:off x="498008" y="5753100"/>
                  <a:ext cx="443824" cy="17145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69" name="Straight Connector 81">
                  <a:extLst>
                    <a:ext uri="{FF2B5EF4-FFF2-40B4-BE49-F238E27FC236}">
                      <a16:creationId xmlns:a16="http://schemas.microsoft.com/office/drawing/2014/main" id="{CB811141-E373-7A76-56B1-96ED52608E09}"/>
                    </a:ext>
                  </a:extLst>
                </p:cNvPr>
                <p:cNvCxnSpPr>
                  <a:cxnSpLocks noChangeShapeType="1"/>
                </p:cNvCxnSpPr>
                <p:nvPr/>
              </p:nvCxnSpPr>
              <p:spPr bwMode="auto">
                <a:xfrm flipH="1" flipV="1">
                  <a:off x="930958" y="5753100"/>
                  <a:ext cx="447259" cy="34290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53" name="Group 82">
                <a:extLst>
                  <a:ext uri="{FF2B5EF4-FFF2-40B4-BE49-F238E27FC236}">
                    <a16:creationId xmlns:a16="http://schemas.microsoft.com/office/drawing/2014/main" id="{F480E34F-6B63-C39E-004A-7AE9BF1C83FF}"/>
                  </a:ext>
                </a:extLst>
              </p:cNvPr>
              <p:cNvGrpSpPr>
                <a:grpSpLocks/>
              </p:cNvGrpSpPr>
              <p:nvPr/>
            </p:nvGrpSpPr>
            <p:grpSpPr bwMode="auto">
              <a:xfrm>
                <a:off x="3695013" y="4367781"/>
                <a:ext cx="3477253" cy="1287740"/>
                <a:chOff x="498008" y="5753100"/>
                <a:chExt cx="975182" cy="629873"/>
              </a:xfrm>
            </p:grpSpPr>
            <p:cxnSp>
              <p:nvCxnSpPr>
                <p:cNvPr id="232466" name="Straight Connector 83">
                  <a:extLst>
                    <a:ext uri="{FF2B5EF4-FFF2-40B4-BE49-F238E27FC236}">
                      <a16:creationId xmlns:a16="http://schemas.microsoft.com/office/drawing/2014/main" id="{659B73FD-649C-D841-764E-AD9B98B23290}"/>
                    </a:ext>
                  </a:extLst>
                </p:cNvPr>
                <p:cNvCxnSpPr>
                  <a:cxnSpLocks noChangeShapeType="1"/>
                </p:cNvCxnSpPr>
                <p:nvPr/>
              </p:nvCxnSpPr>
              <p:spPr bwMode="auto">
                <a:xfrm flipV="1">
                  <a:off x="498008" y="5753100"/>
                  <a:ext cx="443824" cy="17145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67" name="Straight Connector 84">
                  <a:extLst>
                    <a:ext uri="{FF2B5EF4-FFF2-40B4-BE49-F238E27FC236}">
                      <a16:creationId xmlns:a16="http://schemas.microsoft.com/office/drawing/2014/main" id="{E2CD705C-4A7D-F1B6-7D2B-0B0AD8F9C130}"/>
                    </a:ext>
                  </a:extLst>
                </p:cNvPr>
                <p:cNvCxnSpPr>
                  <a:cxnSpLocks noChangeShapeType="1"/>
                </p:cNvCxnSpPr>
                <p:nvPr/>
              </p:nvCxnSpPr>
              <p:spPr bwMode="auto">
                <a:xfrm flipH="1" flipV="1">
                  <a:off x="930958" y="5753100"/>
                  <a:ext cx="542232" cy="629873"/>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grpSp>
            <p:nvGrpSpPr>
              <p:cNvPr id="54" name="Group 85">
                <a:extLst>
                  <a:ext uri="{FF2B5EF4-FFF2-40B4-BE49-F238E27FC236}">
                    <a16:creationId xmlns:a16="http://schemas.microsoft.com/office/drawing/2014/main" id="{67070788-069F-ECE9-80C2-B32A6775C042}"/>
                  </a:ext>
                </a:extLst>
              </p:cNvPr>
              <p:cNvGrpSpPr>
                <a:grpSpLocks/>
              </p:cNvGrpSpPr>
              <p:nvPr/>
            </p:nvGrpSpPr>
            <p:grpSpPr bwMode="auto">
              <a:xfrm>
                <a:off x="5257800" y="4011166"/>
                <a:ext cx="3132962" cy="2087657"/>
                <a:chOff x="498008" y="5753100"/>
                <a:chExt cx="878627" cy="1021137"/>
              </a:xfrm>
            </p:grpSpPr>
            <p:cxnSp>
              <p:nvCxnSpPr>
                <p:cNvPr id="232464" name="Straight Connector 86">
                  <a:extLst>
                    <a:ext uri="{FF2B5EF4-FFF2-40B4-BE49-F238E27FC236}">
                      <a16:creationId xmlns:a16="http://schemas.microsoft.com/office/drawing/2014/main" id="{5426849C-280F-80B6-1C3F-1EDF0607DC22}"/>
                    </a:ext>
                  </a:extLst>
                </p:cNvPr>
                <p:cNvCxnSpPr>
                  <a:cxnSpLocks noChangeShapeType="1"/>
                </p:cNvCxnSpPr>
                <p:nvPr/>
              </p:nvCxnSpPr>
              <p:spPr bwMode="auto">
                <a:xfrm flipV="1">
                  <a:off x="498008" y="5753100"/>
                  <a:ext cx="443824" cy="171450"/>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cxnSp>
              <p:nvCxnSpPr>
                <p:cNvPr id="232465" name="Straight Connector 87">
                  <a:extLst>
                    <a:ext uri="{FF2B5EF4-FFF2-40B4-BE49-F238E27FC236}">
                      <a16:creationId xmlns:a16="http://schemas.microsoft.com/office/drawing/2014/main" id="{F42D0DD9-9C04-B9FA-9D5B-AFDD9CACDE1B}"/>
                    </a:ext>
                  </a:extLst>
                </p:cNvPr>
                <p:cNvCxnSpPr>
                  <a:cxnSpLocks noChangeShapeType="1"/>
                  <a:stCxn id="32" idx="0"/>
                </p:cNvCxnSpPr>
                <p:nvPr/>
              </p:nvCxnSpPr>
              <p:spPr bwMode="auto">
                <a:xfrm flipH="1" flipV="1">
                  <a:off x="930958" y="5753100"/>
                  <a:ext cx="445677" cy="1021137"/>
                </a:xfrm>
                <a:prstGeom prst="line">
                  <a:avLst/>
                </a:prstGeom>
                <a:noFill/>
                <a:ln w="19050" algn="ctr">
                  <a:solidFill>
                    <a:srgbClr val="CC00FF"/>
                  </a:solidFill>
                  <a:round/>
                  <a:headEnd/>
                  <a:tailEnd/>
                </a:ln>
                <a:extLst>
                  <a:ext uri="{909E8E84-426E-40DD-AFC4-6F175D3DCCD1}">
                    <a14:hiddenFill xmlns:a14="http://schemas.microsoft.com/office/drawing/2010/main">
                      <a:noFill/>
                    </a14:hiddenFill>
                  </a:ext>
                </a:extLst>
              </p:spPr>
            </p:cxnSp>
          </p:grpSp>
          <p:sp>
            <p:nvSpPr>
              <p:cNvPr id="55" name="Rectangle 88">
                <a:extLst>
                  <a:ext uri="{FF2B5EF4-FFF2-40B4-BE49-F238E27FC236}">
                    <a16:creationId xmlns:a16="http://schemas.microsoft.com/office/drawing/2014/main" id="{2D485A25-BEF5-E7CD-CC63-0B4EECA8BAA8}"/>
                  </a:ext>
                </a:extLst>
              </p:cNvPr>
              <p:cNvSpPr>
                <a:spLocks noChangeArrowheads="1"/>
              </p:cNvSpPr>
              <p:nvPr/>
            </p:nvSpPr>
            <p:spPr bwMode="auto">
              <a:xfrm>
                <a:off x="881910" y="571202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56" name="Rectangle 89">
                <a:extLst>
                  <a:ext uri="{FF2B5EF4-FFF2-40B4-BE49-F238E27FC236}">
                    <a16:creationId xmlns:a16="http://schemas.microsoft.com/office/drawing/2014/main" id="{BEEAB8F9-D086-1A60-1511-261F2B3958E1}"/>
                  </a:ext>
                </a:extLst>
              </p:cNvPr>
              <p:cNvSpPr>
                <a:spLocks noChangeArrowheads="1"/>
              </p:cNvSpPr>
              <p:nvPr/>
            </p:nvSpPr>
            <p:spPr bwMode="auto">
              <a:xfrm>
                <a:off x="533400" y="5690616"/>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57" name="Rectangle 90">
                <a:extLst>
                  <a:ext uri="{FF2B5EF4-FFF2-40B4-BE49-F238E27FC236}">
                    <a16:creationId xmlns:a16="http://schemas.microsoft.com/office/drawing/2014/main" id="{D7523E56-5C39-D49A-029F-AADF97827914}"/>
                  </a:ext>
                </a:extLst>
              </p:cNvPr>
              <p:cNvSpPr>
                <a:spLocks noChangeArrowheads="1"/>
              </p:cNvSpPr>
              <p:nvPr/>
            </p:nvSpPr>
            <p:spPr bwMode="auto">
              <a:xfrm>
                <a:off x="2151774" y="571202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58" name="Rectangle 91">
                <a:extLst>
                  <a:ext uri="{FF2B5EF4-FFF2-40B4-BE49-F238E27FC236}">
                    <a16:creationId xmlns:a16="http://schemas.microsoft.com/office/drawing/2014/main" id="{CAB27B99-C4EC-29EA-8CC4-13F9ACBA8BA5}"/>
                  </a:ext>
                </a:extLst>
              </p:cNvPr>
              <p:cNvSpPr>
                <a:spLocks noChangeArrowheads="1"/>
              </p:cNvSpPr>
              <p:nvPr/>
            </p:nvSpPr>
            <p:spPr bwMode="auto">
              <a:xfrm>
                <a:off x="1803264" y="5690616"/>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59" name="Rectangle 92">
                <a:extLst>
                  <a:ext uri="{FF2B5EF4-FFF2-40B4-BE49-F238E27FC236}">
                    <a16:creationId xmlns:a16="http://schemas.microsoft.com/office/drawing/2014/main" id="{BA0A0C32-C1F8-D3B0-19C6-1589D6A0BBAD}"/>
                  </a:ext>
                </a:extLst>
              </p:cNvPr>
              <p:cNvSpPr>
                <a:spLocks noChangeArrowheads="1"/>
              </p:cNvSpPr>
              <p:nvPr/>
            </p:nvSpPr>
            <p:spPr bwMode="auto">
              <a:xfrm>
                <a:off x="4563894" y="5699831"/>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60" name="Rectangle 93">
                <a:extLst>
                  <a:ext uri="{FF2B5EF4-FFF2-40B4-BE49-F238E27FC236}">
                    <a16:creationId xmlns:a16="http://schemas.microsoft.com/office/drawing/2014/main" id="{07794FD7-CE95-19AD-D533-7A2441BF0AF6}"/>
                  </a:ext>
                </a:extLst>
              </p:cNvPr>
              <p:cNvSpPr>
                <a:spLocks/>
              </p:cNvSpPr>
              <p:nvPr/>
            </p:nvSpPr>
            <p:spPr bwMode="auto">
              <a:xfrm>
                <a:off x="4215384" y="5678425"/>
                <a:ext cx="694944" cy="499872"/>
              </a:xfrm>
              <a:custGeom>
                <a:avLst/>
                <a:gdLst>
                  <a:gd name="T0" fmla="*/ 694944 w 694944"/>
                  <a:gd name="T1" fmla="*/ 499872 h 499872"/>
                  <a:gd name="T2" fmla="*/ 274434 w 694944"/>
                  <a:gd name="T3" fmla="*/ 0 h 499872"/>
                  <a:gd name="T4" fmla="*/ 274434 w 694944"/>
                  <a:gd name="T5" fmla="*/ 307777 h 499872"/>
                  <a:gd name="T6" fmla="*/ 0 w 694944"/>
                  <a:gd name="T7" fmla="*/ 307777 h 499872"/>
                  <a:gd name="T8" fmla="*/ 694944 w 694944"/>
                  <a:gd name="T9" fmla="*/ 499872 h 499872"/>
                  <a:gd name="T10" fmla="*/ 0 60000 65536"/>
                  <a:gd name="T11" fmla="*/ 0 60000 65536"/>
                  <a:gd name="T12" fmla="*/ 0 60000 65536"/>
                  <a:gd name="T13" fmla="*/ 0 60000 65536"/>
                  <a:gd name="T14" fmla="*/ 0 60000 65536"/>
                  <a:gd name="T15" fmla="*/ 0 w 694944"/>
                  <a:gd name="T16" fmla="*/ 0 h 499872"/>
                  <a:gd name="T17" fmla="*/ 694944 w 694944"/>
                  <a:gd name="T18" fmla="*/ 499872 h 499872"/>
                </a:gdLst>
                <a:ahLst/>
                <a:cxnLst>
                  <a:cxn ang="T10">
                    <a:pos x="T0" y="T1"/>
                  </a:cxn>
                  <a:cxn ang="T11">
                    <a:pos x="T2" y="T3"/>
                  </a:cxn>
                  <a:cxn ang="T12">
                    <a:pos x="T4" y="T5"/>
                  </a:cxn>
                  <a:cxn ang="T13">
                    <a:pos x="T6" y="T7"/>
                  </a:cxn>
                  <a:cxn ang="T14">
                    <a:pos x="T8" y="T9"/>
                  </a:cxn>
                </a:cxnLst>
                <a:rect l="T15" t="T16" r="T17" b="T18"/>
                <a:pathLst>
                  <a:path w="694944" h="499872">
                    <a:moveTo>
                      <a:pt x="694944" y="499872"/>
                    </a:moveTo>
                    <a:lnTo>
                      <a:pt x="274434" y="0"/>
                    </a:lnTo>
                    <a:lnTo>
                      <a:pt x="274434" y="307777"/>
                    </a:lnTo>
                    <a:lnTo>
                      <a:pt x="0" y="307777"/>
                    </a:lnTo>
                    <a:lnTo>
                      <a:pt x="694944" y="4998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61" name="Rectangle 94">
                <a:extLst>
                  <a:ext uri="{FF2B5EF4-FFF2-40B4-BE49-F238E27FC236}">
                    <a16:creationId xmlns:a16="http://schemas.microsoft.com/office/drawing/2014/main" id="{BCE5AD40-A8BC-4A7B-EAB5-7656C3311240}"/>
                  </a:ext>
                </a:extLst>
              </p:cNvPr>
              <p:cNvSpPr>
                <a:spLocks noChangeArrowheads="1"/>
              </p:cNvSpPr>
              <p:nvPr/>
            </p:nvSpPr>
            <p:spPr bwMode="auto">
              <a:xfrm>
                <a:off x="5987310" y="568763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62" name="Rectangle 95">
                <a:extLst>
                  <a:ext uri="{FF2B5EF4-FFF2-40B4-BE49-F238E27FC236}">
                    <a16:creationId xmlns:a16="http://schemas.microsoft.com/office/drawing/2014/main" id="{C6118A23-08CE-CF64-6D0D-F9FC150EBA1F}"/>
                  </a:ext>
                </a:extLst>
              </p:cNvPr>
              <p:cNvSpPr>
                <a:spLocks noChangeArrowheads="1"/>
              </p:cNvSpPr>
              <p:nvPr/>
            </p:nvSpPr>
            <p:spPr bwMode="auto">
              <a:xfrm>
                <a:off x="5638800" y="5666232"/>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63" name="Rectangle 96">
                <a:extLst>
                  <a:ext uri="{FF2B5EF4-FFF2-40B4-BE49-F238E27FC236}">
                    <a16:creationId xmlns:a16="http://schemas.microsoft.com/office/drawing/2014/main" id="{E5BD6905-811F-A49B-A36C-4CEA300DDD73}"/>
                  </a:ext>
                </a:extLst>
              </p:cNvPr>
              <p:cNvSpPr>
                <a:spLocks noChangeArrowheads="1"/>
              </p:cNvSpPr>
              <p:nvPr/>
            </p:nvSpPr>
            <p:spPr bwMode="auto">
              <a:xfrm>
                <a:off x="7193166" y="561143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48" name="Rectangle 97">
                <a:extLst>
                  <a:ext uri="{FF2B5EF4-FFF2-40B4-BE49-F238E27FC236}">
                    <a16:creationId xmlns:a16="http://schemas.microsoft.com/office/drawing/2014/main" id="{BC737788-0E85-273B-1848-E4D5FC323FA8}"/>
                  </a:ext>
                </a:extLst>
              </p:cNvPr>
              <p:cNvSpPr>
                <a:spLocks noChangeArrowheads="1"/>
              </p:cNvSpPr>
              <p:nvPr/>
            </p:nvSpPr>
            <p:spPr bwMode="auto">
              <a:xfrm>
                <a:off x="6844656" y="5590032"/>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232449" name="Rectangle 98">
                <a:extLst>
                  <a:ext uri="{FF2B5EF4-FFF2-40B4-BE49-F238E27FC236}">
                    <a16:creationId xmlns:a16="http://schemas.microsoft.com/office/drawing/2014/main" id="{F1E5F2AB-ED0B-6230-9F47-7F390AFCB87F}"/>
                  </a:ext>
                </a:extLst>
              </p:cNvPr>
              <p:cNvSpPr>
                <a:spLocks noChangeArrowheads="1"/>
              </p:cNvSpPr>
              <p:nvPr/>
            </p:nvSpPr>
            <p:spPr bwMode="auto">
              <a:xfrm>
                <a:off x="2264550" y="4974407"/>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52" name="Rectangle 99">
                <a:extLst>
                  <a:ext uri="{FF2B5EF4-FFF2-40B4-BE49-F238E27FC236}">
                    <a16:creationId xmlns:a16="http://schemas.microsoft.com/office/drawing/2014/main" id="{95336261-2648-0FCE-A249-A109082975EA}"/>
                  </a:ext>
                </a:extLst>
              </p:cNvPr>
              <p:cNvSpPr>
                <a:spLocks noChangeArrowheads="1"/>
              </p:cNvSpPr>
              <p:nvPr/>
            </p:nvSpPr>
            <p:spPr bwMode="auto">
              <a:xfrm>
                <a:off x="1663056" y="4953000"/>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232455" name="Rectangle 100">
                <a:extLst>
                  <a:ext uri="{FF2B5EF4-FFF2-40B4-BE49-F238E27FC236}">
                    <a16:creationId xmlns:a16="http://schemas.microsoft.com/office/drawing/2014/main" id="{1E6884E4-51BD-AE9F-9EDA-567C68FB7E97}"/>
                  </a:ext>
                </a:extLst>
              </p:cNvPr>
              <p:cNvSpPr>
                <a:spLocks noChangeArrowheads="1"/>
              </p:cNvSpPr>
              <p:nvPr/>
            </p:nvSpPr>
            <p:spPr bwMode="auto">
              <a:xfrm>
                <a:off x="3910584" y="4620839"/>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56" name="Rectangle 101">
                <a:extLst>
                  <a:ext uri="{FF2B5EF4-FFF2-40B4-BE49-F238E27FC236}">
                    <a16:creationId xmlns:a16="http://schemas.microsoft.com/office/drawing/2014/main" id="{11B9214B-C14B-4304-590E-002B31250EF9}"/>
                  </a:ext>
                </a:extLst>
              </p:cNvPr>
              <p:cNvSpPr>
                <a:spLocks noChangeArrowheads="1"/>
              </p:cNvSpPr>
              <p:nvPr/>
            </p:nvSpPr>
            <p:spPr bwMode="auto">
              <a:xfrm>
                <a:off x="3086472" y="4547616"/>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232457" name="Rectangle 102">
                <a:extLst>
                  <a:ext uri="{FF2B5EF4-FFF2-40B4-BE49-F238E27FC236}">
                    <a16:creationId xmlns:a16="http://schemas.microsoft.com/office/drawing/2014/main" id="{850DE896-1737-0EE1-FF1F-CC6DA0BEA29D}"/>
                  </a:ext>
                </a:extLst>
              </p:cNvPr>
              <p:cNvSpPr>
                <a:spLocks noChangeArrowheads="1"/>
              </p:cNvSpPr>
              <p:nvPr/>
            </p:nvSpPr>
            <p:spPr bwMode="auto">
              <a:xfrm>
                <a:off x="5364366" y="4276415"/>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59" name="Rectangle 103">
                <a:extLst>
                  <a:ext uri="{FF2B5EF4-FFF2-40B4-BE49-F238E27FC236}">
                    <a16:creationId xmlns:a16="http://schemas.microsoft.com/office/drawing/2014/main" id="{3837A908-9278-B115-16A2-882C888B3399}"/>
                  </a:ext>
                </a:extLst>
              </p:cNvPr>
              <p:cNvSpPr>
                <a:spLocks noChangeArrowheads="1"/>
              </p:cNvSpPr>
              <p:nvPr/>
            </p:nvSpPr>
            <p:spPr bwMode="auto">
              <a:xfrm>
                <a:off x="4534272" y="4242816"/>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232460" name="Rectangle 104">
                <a:extLst>
                  <a:ext uri="{FF2B5EF4-FFF2-40B4-BE49-F238E27FC236}">
                    <a16:creationId xmlns:a16="http://schemas.microsoft.com/office/drawing/2014/main" id="{5D747BF0-1298-8C61-E578-D5899C702D29}"/>
                  </a:ext>
                </a:extLst>
              </p:cNvPr>
              <p:cNvSpPr>
                <a:spLocks noChangeArrowheads="1"/>
              </p:cNvSpPr>
              <p:nvPr/>
            </p:nvSpPr>
            <p:spPr bwMode="auto">
              <a:xfrm>
                <a:off x="6888366" y="395942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61" name="Rectangle 105">
                <a:extLst>
                  <a:ext uri="{FF2B5EF4-FFF2-40B4-BE49-F238E27FC236}">
                    <a16:creationId xmlns:a16="http://schemas.microsoft.com/office/drawing/2014/main" id="{6FDDCB95-DF8D-208C-3EFF-B03F8217D0B2}"/>
                  </a:ext>
                </a:extLst>
              </p:cNvPr>
              <p:cNvSpPr>
                <a:spLocks noChangeArrowheads="1"/>
              </p:cNvSpPr>
              <p:nvPr/>
            </p:nvSpPr>
            <p:spPr bwMode="auto">
              <a:xfrm>
                <a:off x="6058272" y="3886200"/>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sp>
            <p:nvSpPr>
              <p:cNvPr id="232462" name="Rectangle 109">
                <a:extLst>
                  <a:ext uri="{FF2B5EF4-FFF2-40B4-BE49-F238E27FC236}">
                    <a16:creationId xmlns:a16="http://schemas.microsoft.com/office/drawing/2014/main" id="{E01340DC-E18F-C65D-BAD1-124DB629A28D}"/>
                  </a:ext>
                </a:extLst>
              </p:cNvPr>
              <p:cNvSpPr>
                <a:spLocks noChangeArrowheads="1"/>
              </p:cNvSpPr>
              <p:nvPr/>
            </p:nvSpPr>
            <p:spPr bwMode="auto">
              <a:xfrm>
                <a:off x="5402094" y="5331023"/>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1</a:t>
                </a:r>
                <a:endParaRPr lang="en-US" altLang="en-US" sz="1400">
                  <a:solidFill>
                    <a:srgbClr val="CC00FF"/>
                  </a:solidFill>
                </a:endParaRPr>
              </a:p>
            </p:txBody>
          </p:sp>
          <p:sp>
            <p:nvSpPr>
              <p:cNvPr id="232463" name="Rectangle 110">
                <a:extLst>
                  <a:ext uri="{FF2B5EF4-FFF2-40B4-BE49-F238E27FC236}">
                    <a16:creationId xmlns:a16="http://schemas.microsoft.com/office/drawing/2014/main" id="{AFC7BEE4-139A-84B5-07FD-95A2BC32FA16}"/>
                  </a:ext>
                </a:extLst>
              </p:cNvPr>
              <p:cNvSpPr>
                <a:spLocks noChangeArrowheads="1"/>
              </p:cNvSpPr>
              <p:nvPr/>
            </p:nvSpPr>
            <p:spPr bwMode="auto">
              <a:xfrm>
                <a:off x="4800600" y="5309616"/>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buChar char="•"/>
                  <a:defRPr sz="2400">
                    <a:solidFill>
                      <a:schemeClr val="tx1"/>
                    </a:solidFill>
                    <a:latin typeface="Times New Roman" pitchFamily="18" charset="0"/>
                  </a:defRPr>
                </a:lvl3pPr>
                <a:lvl4pPr marL="1600200" indent="-228600" eaLnBrk="0" hangingPunct="0">
                  <a:buChar char="–"/>
                  <a:defRPr sz="2000">
                    <a:solidFill>
                      <a:schemeClr val="tx1"/>
                    </a:solidFill>
                    <a:latin typeface="Times New Roman" pitchFamily="18" charset="0"/>
                  </a:defRPr>
                </a:lvl4pPr>
                <a:lvl5pPr marL="2057400" indent="-228600" eaLnBrk="0" hangingPunct="0">
                  <a:buChar char="»"/>
                  <a:defRPr sz="2000">
                    <a:solidFill>
                      <a:schemeClr val="tx1"/>
                    </a:solidFill>
                    <a:latin typeface="Times New Roman" pitchFamily="18" charset="0"/>
                  </a:defRPr>
                </a:lvl5pPr>
                <a:lvl6pPr marL="2514600" indent="-228600" eaLnBrk="0" fontAlgn="base" hangingPunct="0">
                  <a:spcBef>
                    <a:spcPct val="0"/>
                  </a:spcBef>
                  <a:spcAft>
                    <a:spcPct val="0"/>
                  </a:spcAft>
                  <a:buChar char="»"/>
                  <a:defRPr sz="2000">
                    <a:solidFill>
                      <a:schemeClr val="tx1"/>
                    </a:solidFill>
                    <a:latin typeface="Times New Roman" pitchFamily="18" charset="0"/>
                  </a:defRPr>
                </a:lvl6pPr>
                <a:lvl7pPr marL="2971800" indent="-228600" eaLnBrk="0" fontAlgn="base" hangingPunct="0">
                  <a:spcBef>
                    <a:spcPct val="0"/>
                  </a:spcBef>
                  <a:spcAft>
                    <a:spcPct val="0"/>
                  </a:spcAft>
                  <a:buChar char="»"/>
                  <a:defRPr sz="2000">
                    <a:solidFill>
                      <a:schemeClr val="tx1"/>
                    </a:solidFill>
                    <a:latin typeface="Times New Roman" pitchFamily="18" charset="0"/>
                  </a:defRPr>
                </a:lvl7pPr>
                <a:lvl8pPr marL="3429000" indent="-228600" eaLnBrk="0" fontAlgn="base" hangingPunct="0">
                  <a:spcBef>
                    <a:spcPct val="0"/>
                  </a:spcBef>
                  <a:spcAft>
                    <a:spcPct val="0"/>
                  </a:spcAft>
                  <a:buChar char="»"/>
                  <a:defRPr sz="2000">
                    <a:solidFill>
                      <a:schemeClr val="tx1"/>
                    </a:solidFill>
                    <a:latin typeface="Times New Roman" pitchFamily="18" charset="0"/>
                  </a:defRPr>
                </a:lvl8pPr>
                <a:lvl9pPr marL="3886200" indent="-228600" eaLnBrk="0" fontAlgn="base" hangingPunct="0">
                  <a:spcBef>
                    <a:spcPct val="0"/>
                  </a:spcBef>
                  <a:spcAft>
                    <a:spcPct val="0"/>
                  </a:spcAft>
                  <a:buChar char="»"/>
                  <a:defRPr sz="2000">
                    <a:solidFill>
                      <a:schemeClr val="tx1"/>
                    </a:solidFill>
                    <a:latin typeface="Times New Roman" pitchFamily="18" charset="0"/>
                  </a:defRPr>
                </a:lvl9pPr>
              </a:lstStyle>
              <a:p>
                <a:pPr eaLnBrk="1" hangingPunct="1">
                  <a:buFontTx/>
                  <a:buNone/>
                </a:pPr>
                <a:r>
                  <a:rPr lang="en-US" altLang="en-US" sz="1400" i="0">
                    <a:solidFill>
                      <a:srgbClr val="CC00FF"/>
                    </a:solidFill>
                  </a:rPr>
                  <a:t>0</a:t>
                </a:r>
                <a:endParaRPr lang="en-US" altLang="en-US" sz="1400">
                  <a:solidFill>
                    <a:srgbClr val="CC00FF"/>
                  </a:solidFill>
                </a:endParaRPr>
              </a:p>
            </p:txBody>
          </p:sp>
        </p:grpSp>
        <p:sp>
          <p:nvSpPr>
            <p:cNvPr id="232486" name="Freeform 23">
              <a:extLst>
                <a:ext uri="{FF2B5EF4-FFF2-40B4-BE49-F238E27FC236}">
                  <a16:creationId xmlns:a16="http://schemas.microsoft.com/office/drawing/2014/main" id="{22423AC1-2B52-7339-35E6-1EAC06B3A4F4}"/>
                </a:ext>
              </a:extLst>
            </p:cNvPr>
            <p:cNvSpPr>
              <a:spLocks/>
            </p:cNvSpPr>
            <p:nvPr/>
          </p:nvSpPr>
          <p:spPr bwMode="auto">
            <a:xfrm>
              <a:off x="3681413" y="3962400"/>
              <a:ext cx="3000375" cy="2206625"/>
            </a:xfrm>
            <a:custGeom>
              <a:avLst/>
              <a:gdLst>
                <a:gd name="T0" fmla="*/ 3006096 w 2999232"/>
                <a:gd name="T1" fmla="*/ 0 h 2206752"/>
                <a:gd name="T2" fmla="*/ 1564148 w 2999232"/>
                <a:gd name="T3" fmla="*/ 390012 h 2206752"/>
                <a:gd name="T4" fmla="*/ 0 w 2999232"/>
                <a:gd name="T5" fmla="*/ 731268 h 2206752"/>
                <a:gd name="T6" fmla="*/ 1576368 w 2999232"/>
                <a:gd name="T7" fmla="*/ 1401594 h 2206752"/>
                <a:gd name="T8" fmla="*/ 928713 w 2999232"/>
                <a:gd name="T9" fmla="*/ 1755042 h 2206752"/>
                <a:gd name="T10" fmla="*/ 586554 w 2999232"/>
                <a:gd name="T11" fmla="*/ 2205990 h 2206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9232" h="2206752">
                  <a:moveTo>
                    <a:pt x="2999232" y="0"/>
                  </a:moveTo>
                  <a:cubicBezTo>
                    <a:pt x="2519680" y="130048"/>
                    <a:pt x="2060448" y="268224"/>
                    <a:pt x="1560576" y="390144"/>
                  </a:cubicBezTo>
                  <a:cubicBezTo>
                    <a:pt x="1060704" y="512064"/>
                    <a:pt x="178816" y="650240"/>
                    <a:pt x="0" y="731520"/>
                  </a:cubicBezTo>
                  <a:cubicBezTo>
                    <a:pt x="89408" y="910336"/>
                    <a:pt x="1424251" y="1182449"/>
                    <a:pt x="1572768" y="1402080"/>
                  </a:cubicBezTo>
                  <a:cubicBezTo>
                    <a:pt x="1308485" y="1663017"/>
                    <a:pt x="1091184" y="1621536"/>
                    <a:pt x="926592" y="1755648"/>
                  </a:cubicBezTo>
                  <a:cubicBezTo>
                    <a:pt x="762000" y="1889760"/>
                    <a:pt x="681736" y="2173732"/>
                    <a:pt x="585216" y="2206752"/>
                  </a:cubicBezTo>
                </a:path>
              </a:pathLst>
            </a:custGeom>
            <a:noFill/>
            <a:ln w="317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32488" name="Picture 2" descr="C:\Users\home\Documents\Capture.JPG">
            <a:extLst>
              <a:ext uri="{FF2B5EF4-FFF2-40B4-BE49-F238E27FC236}">
                <a16:creationId xmlns:a16="http://schemas.microsoft.com/office/drawing/2014/main" id="{3C4AED99-D9B9-AE34-70BE-6D6FB649CA9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99912" y="2154238"/>
            <a:ext cx="247287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85800" y="-228600"/>
            <a:ext cx="7772400" cy="1143000"/>
          </a:xfrm>
        </p:spPr>
        <p:txBody>
          <a:bodyPr/>
          <a:lstStyle/>
          <a:p>
            <a:pPr eaLnBrk="1" hangingPunct="1"/>
            <a:r>
              <a:rPr lang="en-US" altLang="en-US" sz="4000" dirty="0"/>
              <a:t>Vector Spaces</a:t>
            </a:r>
          </a:p>
        </p:txBody>
      </p:sp>
      <p:grpSp>
        <p:nvGrpSpPr>
          <p:cNvPr id="80" name="Group 29">
            <a:extLst>
              <a:ext uri="{FF2B5EF4-FFF2-40B4-BE49-F238E27FC236}">
                <a16:creationId xmlns:a16="http://schemas.microsoft.com/office/drawing/2014/main" id="{8FD5643F-F6B1-4373-83B6-B77EF6BB4601}"/>
              </a:ext>
            </a:extLst>
          </p:cNvPr>
          <p:cNvGrpSpPr>
            <a:grpSpLocks/>
          </p:cNvGrpSpPr>
          <p:nvPr/>
        </p:nvGrpSpPr>
        <p:grpSpPr bwMode="auto">
          <a:xfrm>
            <a:off x="7846473" y="1795832"/>
            <a:ext cx="1223454" cy="1239990"/>
            <a:chOff x="2065" y="1551"/>
            <a:chExt cx="1628" cy="1988"/>
          </a:xfrm>
        </p:grpSpPr>
        <p:sp>
          <p:nvSpPr>
            <p:cNvPr id="81" name="Freeform 30">
              <a:extLst>
                <a:ext uri="{FF2B5EF4-FFF2-40B4-BE49-F238E27FC236}">
                  <a16:creationId xmlns:a16="http://schemas.microsoft.com/office/drawing/2014/main" id="{3FC415F2-16D3-4DE5-9F19-A4D798D396B0}"/>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1">
              <a:extLst>
                <a:ext uri="{FF2B5EF4-FFF2-40B4-BE49-F238E27FC236}">
                  <a16:creationId xmlns:a16="http://schemas.microsoft.com/office/drawing/2014/main" id="{0B697AB5-5A92-4B35-B394-F0D1F0A1F95C}"/>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2">
              <a:extLst>
                <a:ext uri="{FF2B5EF4-FFF2-40B4-BE49-F238E27FC236}">
                  <a16:creationId xmlns:a16="http://schemas.microsoft.com/office/drawing/2014/main" id="{AC9942C9-D4E5-4FC9-960C-6C843A5301B5}"/>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3">
              <a:extLst>
                <a:ext uri="{FF2B5EF4-FFF2-40B4-BE49-F238E27FC236}">
                  <a16:creationId xmlns:a16="http://schemas.microsoft.com/office/drawing/2014/main" id="{FDE5C995-9F18-4578-9D21-5ABAFFB30FC3}"/>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4">
              <a:extLst>
                <a:ext uri="{FF2B5EF4-FFF2-40B4-BE49-F238E27FC236}">
                  <a16:creationId xmlns:a16="http://schemas.microsoft.com/office/drawing/2014/main" id="{30E7050B-F3EF-4295-9DB1-32CA15D7EEED}"/>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5">
              <a:extLst>
                <a:ext uri="{FF2B5EF4-FFF2-40B4-BE49-F238E27FC236}">
                  <a16:creationId xmlns:a16="http://schemas.microsoft.com/office/drawing/2014/main" id="{27A42E39-BC34-49E2-B5AC-844F99D21A2A}"/>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6">
              <a:extLst>
                <a:ext uri="{FF2B5EF4-FFF2-40B4-BE49-F238E27FC236}">
                  <a16:creationId xmlns:a16="http://schemas.microsoft.com/office/drawing/2014/main" id="{8896E070-93FA-4C0D-AE21-08C776A1154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7">
              <a:extLst>
                <a:ext uri="{FF2B5EF4-FFF2-40B4-BE49-F238E27FC236}">
                  <a16:creationId xmlns:a16="http://schemas.microsoft.com/office/drawing/2014/main" id="{4C987E4F-8E28-44C9-A823-B02401621281}"/>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8">
              <a:extLst>
                <a:ext uri="{FF2B5EF4-FFF2-40B4-BE49-F238E27FC236}">
                  <a16:creationId xmlns:a16="http://schemas.microsoft.com/office/drawing/2014/main" id="{4AAAD5BE-CDCE-4C54-886D-44F83A134B3E}"/>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9">
              <a:extLst>
                <a:ext uri="{FF2B5EF4-FFF2-40B4-BE49-F238E27FC236}">
                  <a16:creationId xmlns:a16="http://schemas.microsoft.com/office/drawing/2014/main" id="{5B605098-44F6-42E3-8E3A-AF3310E96B06}"/>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40">
              <a:extLst>
                <a:ext uri="{FF2B5EF4-FFF2-40B4-BE49-F238E27FC236}">
                  <a16:creationId xmlns:a16="http://schemas.microsoft.com/office/drawing/2014/main" id="{AD644012-B7CC-4771-AE46-17587EBC512B}"/>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41">
              <a:extLst>
                <a:ext uri="{FF2B5EF4-FFF2-40B4-BE49-F238E27FC236}">
                  <a16:creationId xmlns:a16="http://schemas.microsoft.com/office/drawing/2014/main" id="{FDFCD5AF-FE36-4C4C-B986-C3266C3E67A1}"/>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42">
              <a:extLst>
                <a:ext uri="{FF2B5EF4-FFF2-40B4-BE49-F238E27FC236}">
                  <a16:creationId xmlns:a16="http://schemas.microsoft.com/office/drawing/2014/main" id="{0EB0F31F-552C-41A8-836B-14CD8E4A4C1E}"/>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43">
              <a:extLst>
                <a:ext uri="{FF2B5EF4-FFF2-40B4-BE49-F238E27FC236}">
                  <a16:creationId xmlns:a16="http://schemas.microsoft.com/office/drawing/2014/main" id="{141FBF7F-57BE-4A11-A0F5-F4FAA94A97A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44">
              <a:extLst>
                <a:ext uri="{FF2B5EF4-FFF2-40B4-BE49-F238E27FC236}">
                  <a16:creationId xmlns:a16="http://schemas.microsoft.com/office/drawing/2014/main" id="{93F75933-927D-4EC0-B74E-F7428130A000}"/>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45">
              <a:extLst>
                <a:ext uri="{FF2B5EF4-FFF2-40B4-BE49-F238E27FC236}">
                  <a16:creationId xmlns:a16="http://schemas.microsoft.com/office/drawing/2014/main" id="{EB166A40-D900-40E9-9A46-15C01F817EC9}"/>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46">
              <a:extLst>
                <a:ext uri="{FF2B5EF4-FFF2-40B4-BE49-F238E27FC236}">
                  <a16:creationId xmlns:a16="http://schemas.microsoft.com/office/drawing/2014/main" id="{8704904A-A234-44E4-910B-2E83DDC338C8}"/>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 name="AutoShape 35">
            <a:extLst>
              <a:ext uri="{FF2B5EF4-FFF2-40B4-BE49-F238E27FC236}">
                <a16:creationId xmlns:a16="http://schemas.microsoft.com/office/drawing/2014/main" id="{92E38E32-17B6-4ED7-A60E-483F6EEA6C21}"/>
              </a:ext>
            </a:extLst>
          </p:cNvPr>
          <p:cNvSpPr>
            <a:spLocks noChangeArrowheads="1"/>
          </p:cNvSpPr>
          <p:nvPr/>
        </p:nvSpPr>
        <p:spPr bwMode="auto">
          <a:xfrm>
            <a:off x="5410200" y="1447800"/>
            <a:ext cx="3128478" cy="1734906"/>
          </a:xfrm>
          <a:prstGeom prst="wedgeRoundRectCallout">
            <a:avLst>
              <a:gd name="adj1" fmla="val 55384"/>
              <a:gd name="adj2" fmla="val -5566"/>
              <a:gd name="adj3" fmla="val 16667"/>
            </a:avLst>
          </a:prstGeom>
          <a:noFill/>
          <a:ln w="222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None/>
            </a:pPr>
            <a:r>
              <a:rPr lang="en-US" altLang="en-US" sz="2400" dirty="0"/>
              <a:t>Ok that is more cool.</a:t>
            </a:r>
            <a:br>
              <a:rPr lang="en-US" altLang="en-US" sz="2400" dirty="0"/>
            </a:br>
            <a:r>
              <a:rPr lang="en-US" altLang="en-US" sz="2400" dirty="0"/>
              <a:t>Every basis </a:t>
            </a:r>
          </a:p>
          <a:p>
            <a:pPr algn="ctr" eaLnBrk="1" hangingPunct="1">
              <a:spcBef>
                <a:spcPct val="0"/>
              </a:spcBef>
              <a:buNone/>
            </a:pPr>
            <a:r>
              <a:rPr lang="en-US" altLang="en-US" sz="2400" dirty="0"/>
              <a:t>can be used to reach every place.</a:t>
            </a:r>
          </a:p>
        </p:txBody>
      </p:sp>
      <p:grpSp>
        <p:nvGrpSpPr>
          <p:cNvPr id="63" name="Group 36"/>
          <p:cNvGrpSpPr>
            <a:grpSpLocks/>
          </p:cNvGrpSpPr>
          <p:nvPr/>
        </p:nvGrpSpPr>
        <p:grpSpPr bwMode="auto">
          <a:xfrm>
            <a:off x="7201229" y="4907577"/>
            <a:ext cx="1143000" cy="1465263"/>
            <a:chOff x="1828800" y="4356100"/>
            <a:chExt cx="1143000" cy="1465263"/>
          </a:xfrm>
        </p:grpSpPr>
        <p:sp>
          <p:nvSpPr>
            <p:cNvPr id="64" name="Line 58"/>
            <p:cNvSpPr>
              <a:spLocks noChangeShapeType="1"/>
            </p:cNvSpPr>
            <p:nvPr/>
          </p:nvSpPr>
          <p:spPr bwMode="auto">
            <a:xfrm flipV="1">
              <a:off x="1828800" y="5440363"/>
              <a:ext cx="381000" cy="3810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a:p>
          </p:txBody>
        </p:sp>
        <p:sp>
          <p:nvSpPr>
            <p:cNvPr id="65" name="Line 59"/>
            <p:cNvSpPr>
              <a:spLocks noChangeShapeType="1"/>
            </p:cNvSpPr>
            <p:nvPr/>
          </p:nvSpPr>
          <p:spPr bwMode="auto">
            <a:xfrm flipV="1">
              <a:off x="2209800" y="5059363"/>
              <a:ext cx="381000" cy="3810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a:p>
          </p:txBody>
        </p:sp>
        <p:sp>
          <p:nvSpPr>
            <p:cNvPr id="72" name="Line 60"/>
            <p:cNvSpPr>
              <a:spLocks noChangeShapeType="1"/>
            </p:cNvSpPr>
            <p:nvPr/>
          </p:nvSpPr>
          <p:spPr bwMode="auto">
            <a:xfrm flipV="1">
              <a:off x="2590800" y="4678363"/>
              <a:ext cx="381000" cy="3810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a:p>
          </p:txBody>
        </p:sp>
        <p:sp>
          <p:nvSpPr>
            <p:cNvPr id="78" name="Line 61"/>
            <p:cNvSpPr>
              <a:spLocks noChangeShapeType="1"/>
            </p:cNvSpPr>
            <p:nvPr/>
          </p:nvSpPr>
          <p:spPr bwMode="auto">
            <a:xfrm>
              <a:off x="2819400" y="4356100"/>
              <a:ext cx="127000" cy="355599"/>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a:p>
          </p:txBody>
        </p:sp>
      </p:grpSp>
      <p:grpSp>
        <p:nvGrpSpPr>
          <p:cNvPr id="79" name="Group 78"/>
          <p:cNvGrpSpPr/>
          <p:nvPr/>
        </p:nvGrpSpPr>
        <p:grpSpPr>
          <a:xfrm>
            <a:off x="7078057" y="4889745"/>
            <a:ext cx="1159124" cy="1452932"/>
            <a:chOff x="1705628" y="4338268"/>
            <a:chExt cx="1159124" cy="1452932"/>
          </a:xfrm>
        </p:grpSpPr>
        <p:sp>
          <p:nvSpPr>
            <p:cNvPr id="105" name="Line 63"/>
            <p:cNvSpPr>
              <a:spLocks noChangeShapeType="1"/>
            </p:cNvSpPr>
            <p:nvPr/>
          </p:nvSpPr>
          <p:spPr bwMode="auto">
            <a:xfrm flipV="1">
              <a:off x="1860178" y="4338268"/>
              <a:ext cx="1004574" cy="1452932"/>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a:p>
          </p:txBody>
        </p:sp>
        <p:sp>
          <p:nvSpPr>
            <p:cNvPr id="106" name="Rectangle 56"/>
            <p:cNvSpPr>
              <a:spLocks noChangeArrowheads="1"/>
            </p:cNvSpPr>
            <p:nvPr/>
          </p:nvSpPr>
          <p:spPr bwMode="auto">
            <a:xfrm>
              <a:off x="1705628" y="4658487"/>
              <a:ext cx="679375" cy="52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l" eaLnBrk="1" hangingPunct="1"/>
              <a:r>
                <a:rPr lang="en-US" altLang="en-US" i="1" dirty="0">
                  <a:solidFill>
                    <a:schemeClr val="accent1"/>
                  </a:solidFill>
                </a:rPr>
                <a:t>v =</a:t>
              </a:r>
            </a:p>
          </p:txBody>
        </p:sp>
      </p:grpSp>
      <p:grpSp>
        <p:nvGrpSpPr>
          <p:cNvPr id="10" name="Group 9"/>
          <p:cNvGrpSpPr/>
          <p:nvPr/>
        </p:nvGrpSpPr>
        <p:grpSpPr>
          <a:xfrm>
            <a:off x="6960915" y="6256000"/>
            <a:ext cx="2030685" cy="523280"/>
            <a:chOff x="5428306" y="6195060"/>
            <a:chExt cx="2030685" cy="523280"/>
          </a:xfrm>
        </p:grpSpPr>
        <p:grpSp>
          <p:nvGrpSpPr>
            <p:cNvPr id="7" name="Group 6"/>
            <p:cNvGrpSpPr/>
            <p:nvPr/>
          </p:nvGrpSpPr>
          <p:grpSpPr>
            <a:xfrm>
              <a:off x="5428306" y="6195060"/>
              <a:ext cx="2030685" cy="496006"/>
              <a:chOff x="5428306" y="6195060"/>
              <a:chExt cx="2030685" cy="496006"/>
            </a:xfrm>
          </p:grpSpPr>
          <p:sp>
            <p:nvSpPr>
              <p:cNvPr id="107" name="Rectangle 26"/>
              <p:cNvSpPr>
                <a:spLocks noChangeArrowheads="1"/>
              </p:cNvSpPr>
              <p:nvPr/>
            </p:nvSpPr>
            <p:spPr bwMode="auto">
              <a:xfrm>
                <a:off x="5428306" y="6229401"/>
                <a:ext cx="130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sym typeface="Symbol" panose="05050102010706020507" pitchFamily="18" charset="2"/>
                  </a:rPr>
                  <a:t>a</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dirty="0">
                    <a:solidFill>
                      <a:schemeClr val="accent1"/>
                    </a:solidFill>
                    <a:cs typeface="Times New Roman" panose="02020603050405020304" pitchFamily="18" charset="0"/>
                    <a:sym typeface="Symbol" panose="05050102010706020507" pitchFamily="18" charset="2"/>
                  </a:rPr>
                  <a:t> =</a:t>
                </a:r>
                <a:r>
                  <a:rPr lang="en-CA" altLang="en-US" sz="2400" i="1" dirty="0">
                    <a:solidFill>
                      <a:schemeClr val="accent1"/>
                    </a:solidFill>
                    <a:cs typeface="Times New Roman" panose="02020603050405020304" pitchFamily="18" charset="0"/>
                    <a:sym typeface="Symbol" panose="05050102010706020507" pitchFamily="18" charset="2"/>
                  </a:rPr>
                  <a:t> </a:t>
                </a:r>
                <a:endParaRPr lang="en-US" altLang="en-US" sz="2400" i="1" dirty="0">
                  <a:solidFill>
                    <a:schemeClr val="accent1"/>
                  </a:solidFill>
                </a:endParaRPr>
              </a:p>
            </p:txBody>
          </p:sp>
          <p:sp>
            <p:nvSpPr>
              <p:cNvPr id="111" name="Rectangle 110"/>
              <p:cNvSpPr>
                <a:spLocks noChangeArrowheads="1"/>
              </p:cNvSpPr>
              <p:nvPr/>
            </p:nvSpPr>
            <p:spPr bwMode="auto">
              <a:xfrm>
                <a:off x="6508090" y="6195060"/>
                <a:ext cx="950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lvl="1" indent="0" algn="ctr" eaLnBrk="1" hangingPunct="1"/>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dirty="0">
                    <a:solidFill>
                      <a:schemeClr val="accent1"/>
                    </a:solidFill>
                    <a:sym typeface="Symbol" panose="05050102010706020507" pitchFamily="18" charset="2"/>
                  </a:rPr>
                  <a:t>3</a:t>
                </a:r>
                <a:r>
                  <a:rPr lang="en-US" altLang="en-US" sz="2400" dirty="0">
                    <a:solidFill>
                      <a:schemeClr val="accent1"/>
                    </a:solidFill>
                  </a:rPr>
                  <a:t>,-1</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dirty="0">
                    <a:solidFill>
                      <a:schemeClr val="accent1"/>
                    </a:solidFill>
                    <a:cs typeface="Times New Roman" panose="02020603050405020304" pitchFamily="18" charset="0"/>
                    <a:sym typeface="Symbol" panose="05050102010706020507" pitchFamily="18" charset="2"/>
                  </a:rPr>
                  <a:t> </a:t>
                </a:r>
                <a:endParaRPr lang="en-US" altLang="en-US" sz="2400" dirty="0">
                  <a:solidFill>
                    <a:schemeClr val="accent1"/>
                  </a:solidFill>
                </a:endParaRPr>
              </a:p>
            </p:txBody>
          </p:sp>
        </p:grpSp>
        <p:sp>
          <p:nvSpPr>
            <p:cNvPr id="9" name="Rectangle 8"/>
            <p:cNvSpPr/>
            <p:nvPr/>
          </p:nvSpPr>
          <p:spPr>
            <a:xfrm>
              <a:off x="5669890" y="6256675"/>
              <a:ext cx="287258" cy="46166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12" name="Rectangle 111"/>
            <p:cNvSpPr/>
            <p:nvPr/>
          </p:nvSpPr>
          <p:spPr>
            <a:xfrm>
              <a:off x="5999852" y="6249650"/>
              <a:ext cx="287258" cy="46166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grpSp>
      <p:grpSp>
        <p:nvGrpSpPr>
          <p:cNvPr id="13" name="Group 12"/>
          <p:cNvGrpSpPr/>
          <p:nvPr/>
        </p:nvGrpSpPr>
        <p:grpSpPr>
          <a:xfrm>
            <a:off x="5638800" y="3947140"/>
            <a:ext cx="2339340" cy="1169174"/>
            <a:chOff x="5709285" y="3920490"/>
            <a:chExt cx="2339340" cy="1169174"/>
          </a:xfrm>
        </p:grpSpPr>
        <p:sp>
          <p:nvSpPr>
            <p:cNvPr id="108" name="Line 60"/>
            <p:cNvSpPr>
              <a:spLocks noChangeShapeType="1"/>
            </p:cNvSpPr>
            <p:nvPr/>
          </p:nvSpPr>
          <p:spPr bwMode="auto">
            <a:xfrm flipV="1">
              <a:off x="7080885" y="4678055"/>
              <a:ext cx="386374" cy="38235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sz="2400"/>
            </a:p>
          </p:txBody>
        </p:sp>
        <p:sp>
          <p:nvSpPr>
            <p:cNvPr id="109" name="Line 61"/>
            <p:cNvSpPr>
              <a:spLocks noChangeShapeType="1"/>
            </p:cNvSpPr>
            <p:nvPr/>
          </p:nvSpPr>
          <p:spPr bwMode="auto">
            <a:xfrm>
              <a:off x="7544208" y="4706631"/>
              <a:ext cx="128791" cy="356859"/>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algn="l"/>
              <a:endParaRPr lang="en-US" sz="2400"/>
            </a:p>
          </p:txBody>
        </p:sp>
        <p:sp>
          <p:nvSpPr>
            <p:cNvPr id="110" name="Rectangle 54"/>
            <p:cNvSpPr>
              <a:spLocks noChangeArrowheads="1"/>
            </p:cNvSpPr>
            <p:nvPr/>
          </p:nvSpPr>
          <p:spPr bwMode="auto">
            <a:xfrm>
              <a:off x="5863411" y="4258667"/>
              <a:ext cx="218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lvl="1" indent="0" algn="r" eaLnBrk="1" hangingPunct="1"/>
              <a:r>
                <a:rPr lang="en-US" altLang="en-US" sz="2400" i="1" dirty="0">
                  <a:solidFill>
                    <a:schemeClr val="accent1"/>
                  </a:solidFill>
                </a:rPr>
                <a:t>Basis =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2</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i="1" dirty="0">
                  <a:solidFill>
                    <a:schemeClr val="accent1"/>
                  </a:solidFill>
                  <a:cs typeface="Times New Roman" panose="02020603050405020304" pitchFamily="18" charset="0"/>
                  <a:sym typeface="Symbol" panose="05050102010706020507" pitchFamily="18" charset="2"/>
                </a:rPr>
                <a:t> </a:t>
              </a:r>
            </a:p>
            <a:p>
              <a:pPr marL="0" lvl="1" indent="0" algn="r" eaLnBrk="1" hangingPunct="1"/>
              <a:r>
                <a:rPr lang="en-US" altLang="en-US" sz="2400" i="1"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sym typeface="Symbol" panose="05050102010706020507" pitchFamily="18" charset="2"/>
                </a:rPr>
                <a:t>    </a:t>
              </a:r>
              <a:r>
                <a:rPr lang="en-US" altLang="en-US" sz="2400" i="1"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i="1" dirty="0">
                  <a:solidFill>
                    <a:schemeClr val="accent1"/>
                  </a:solidFill>
                  <a:cs typeface="Times New Roman" panose="02020603050405020304" pitchFamily="18" charset="0"/>
                  <a:sym typeface="Symbol" panose="05050102010706020507" pitchFamily="18" charset="2"/>
                </a:rPr>
                <a:t> </a:t>
              </a:r>
              <a:r>
                <a:rPr lang="en-US" altLang="en-US" sz="2400" i="1" dirty="0">
                  <a:solidFill>
                    <a:schemeClr val="accent1"/>
                  </a:solidFill>
                  <a:sym typeface="Symbol" panose="05050102010706020507" pitchFamily="18" charset="2"/>
                </a:rPr>
                <a:t> </a:t>
              </a:r>
              <a:endParaRPr lang="en-US" altLang="en-US" sz="2400" dirty="0">
                <a:solidFill>
                  <a:schemeClr val="accent1"/>
                </a:solidFill>
              </a:endParaRPr>
            </a:p>
          </p:txBody>
        </p:sp>
        <p:sp>
          <p:nvSpPr>
            <p:cNvPr id="116" name="Rectangle 29"/>
            <p:cNvSpPr>
              <a:spLocks noChangeArrowheads="1"/>
            </p:cNvSpPr>
            <p:nvPr/>
          </p:nvSpPr>
          <p:spPr bwMode="auto">
            <a:xfrm>
              <a:off x="5709285" y="3920490"/>
              <a:ext cx="1407606" cy="46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altLang="en-US" sz="2400" i="1" dirty="0">
                  <a:solidFill>
                    <a:schemeClr val="tx2"/>
                  </a:solidFill>
                </a:rPr>
                <a:t>Strange</a:t>
              </a:r>
              <a:endParaRPr lang="en-CA" altLang="en-US" sz="2400" dirty="0">
                <a:solidFill>
                  <a:schemeClr val="tx2"/>
                </a:solidFill>
              </a:endParaRPr>
            </a:p>
          </p:txBody>
        </p:sp>
      </p:grpSp>
      <p:grpSp>
        <p:nvGrpSpPr>
          <p:cNvPr id="148" name="Group 147"/>
          <p:cNvGrpSpPr/>
          <p:nvPr/>
        </p:nvGrpSpPr>
        <p:grpSpPr>
          <a:xfrm>
            <a:off x="1646247" y="2305734"/>
            <a:ext cx="2796340" cy="494935"/>
            <a:chOff x="3171825" y="2937510"/>
            <a:chExt cx="3241287" cy="494935"/>
          </a:xfrm>
        </p:grpSpPr>
        <p:sp>
          <p:nvSpPr>
            <p:cNvPr id="150" name="Rectangle 149"/>
            <p:cNvSpPr/>
            <p:nvPr/>
          </p:nvSpPr>
          <p:spPr>
            <a:xfrm>
              <a:off x="3171825" y="2956925"/>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51" name="Rectangle 150"/>
            <p:cNvSpPr/>
            <p:nvPr/>
          </p:nvSpPr>
          <p:spPr>
            <a:xfrm>
              <a:off x="3544323" y="2971800"/>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52" name="Rectangle 151"/>
            <p:cNvSpPr/>
            <p:nvPr/>
          </p:nvSpPr>
          <p:spPr>
            <a:xfrm>
              <a:off x="4072008" y="2954655"/>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53" name="Rectangle 152"/>
            <p:cNvSpPr/>
            <p:nvPr/>
          </p:nvSpPr>
          <p:spPr>
            <a:xfrm>
              <a:off x="4418718" y="2948940"/>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54" name="Rectangle 153"/>
            <p:cNvSpPr/>
            <p:nvPr/>
          </p:nvSpPr>
          <p:spPr>
            <a:xfrm>
              <a:off x="5785485" y="2943225"/>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sp>
          <p:nvSpPr>
            <p:cNvPr id="155" name="Rectangle 154"/>
            <p:cNvSpPr/>
            <p:nvPr/>
          </p:nvSpPr>
          <p:spPr>
            <a:xfrm>
              <a:off x="6124575" y="2937510"/>
              <a:ext cx="288537" cy="460645"/>
            </a:xfrm>
            <a:prstGeom prst="rect">
              <a:avLst/>
            </a:prstGeom>
          </p:spPr>
          <p:txBody>
            <a:bodyPr wrap="none">
              <a:spAutoFit/>
            </a:bodyPr>
            <a:lstStyle/>
            <a:p>
              <a:r>
                <a:rPr lang="el-GR" altLang="en-US" sz="2400" dirty="0">
                  <a:solidFill>
                    <a:schemeClr val="accent1"/>
                  </a:solidFill>
                  <a:cs typeface="Times New Roman" panose="02020603050405020304" pitchFamily="18" charset="0"/>
                  <a:sym typeface="Symbol" panose="05050102010706020507" pitchFamily="18" charset="2"/>
                </a:rPr>
                <a:t>´</a:t>
              </a:r>
              <a:endParaRPr lang="en-CA" sz="2400" dirty="0">
                <a:solidFill>
                  <a:schemeClr val="accent1"/>
                </a:solidFill>
              </a:endParaRPr>
            </a:p>
          </p:txBody>
        </p:sp>
      </p:grpSp>
      <p:sp>
        <p:nvSpPr>
          <p:cNvPr id="156" name="Text Box 215"/>
          <p:cNvSpPr txBox="1">
            <a:spLocks noChangeArrowheads="1"/>
          </p:cNvSpPr>
          <p:nvPr/>
        </p:nvSpPr>
        <p:spPr bwMode="auto">
          <a:xfrm>
            <a:off x="76200" y="482600"/>
            <a:ext cx="73052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endParaRPr lang="en-US" altLang="en-US" sz="2400" dirty="0"/>
          </a:p>
          <a:p>
            <a:pPr eaLnBrk="1" hangingPunct="1"/>
            <a:r>
              <a:rPr lang="en-US" altLang="en-US" sz="2400" dirty="0">
                <a:solidFill>
                  <a:schemeClr val="accent1"/>
                </a:solidFill>
                <a:latin typeface="Symbol" pitchFamily="18" charset="2"/>
              </a:rPr>
              <a:t>" </a:t>
            </a:r>
            <a:r>
              <a:rPr lang="en-US" altLang="en-US" sz="2400" dirty="0">
                <a:solidFill>
                  <a:schemeClr val="tx2"/>
                </a:solidFill>
              </a:rPr>
              <a:t>basis</a:t>
            </a:r>
            <a:r>
              <a:rPr lang="en-US" altLang="en-US" sz="2400" dirty="0"/>
              <a:t> </a:t>
            </a:r>
            <a:r>
              <a:rPr lang="en-US" alt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a:t>
            </a:r>
            <a:r>
              <a:rPr lang="en-US" altLang="en-US" sz="2400" i="1" dirty="0" err="1">
                <a:solidFill>
                  <a:schemeClr val="accent1"/>
                </a:solidFill>
              </a:rPr>
              <a:t>w</a:t>
            </a:r>
            <a:r>
              <a:rPr lang="en-US" altLang="en-US" sz="2400" i="1" baseline="-25000" dirty="0" err="1">
                <a:solidFill>
                  <a:schemeClr val="accent1"/>
                </a:solidFill>
              </a:rPr>
              <a:t>d</a:t>
            </a:r>
            <a:r>
              <a:rPr lang="el-GR" altLang="en-US" sz="2400" dirty="0">
                <a:solidFill>
                  <a:schemeClr val="accent1"/>
                </a:solidFill>
                <a:cs typeface="Times New Roman" panose="02020603050405020304" pitchFamily="18" charset="0"/>
                <a:sym typeface="Symbol" panose="05050102010706020507" pitchFamily="18" charset="2"/>
              </a:rPr>
              <a:t> </a:t>
            </a:r>
            <a:r>
              <a:rPr lang="en-CA" altLang="en-US" sz="2400" dirty="0">
                <a:solidFill>
                  <a:schemeClr val="accent1"/>
                </a:solidFill>
                <a:cs typeface="Times New Roman" panose="02020603050405020304" pitchFamily="18" charset="0"/>
                <a:sym typeface="Symbol" panose="05050102010706020507" pitchFamily="18" charset="2"/>
              </a:rPr>
              <a:t> </a:t>
            </a:r>
            <a:r>
              <a:rPr lang="en-US" altLang="en-US" sz="2400" dirty="0"/>
              <a:t>of vectors (linearly independent) </a:t>
            </a:r>
          </a:p>
          <a:p>
            <a:pPr eaLnBrk="1" hangingPunct="1"/>
            <a:r>
              <a:rPr lang="en-US" altLang="en-US" sz="2400" dirty="0">
                <a:solidFill>
                  <a:schemeClr val="accent1"/>
                </a:solidFill>
                <a:latin typeface="Symbol" pitchFamily="18" charset="2"/>
              </a:rPr>
              <a:t>" </a:t>
            </a:r>
            <a:r>
              <a:rPr lang="en-US" altLang="en-US" sz="2400" dirty="0"/>
              <a:t>vector </a:t>
            </a:r>
            <a:r>
              <a:rPr lang="en-US" altLang="en-US" sz="2400" i="1" dirty="0">
                <a:solidFill>
                  <a:schemeClr val="accent1"/>
                </a:solidFill>
              </a:rPr>
              <a:t>v</a:t>
            </a:r>
            <a:r>
              <a:rPr lang="en-US" altLang="en-US" sz="2400" dirty="0"/>
              <a:t> in the entire space </a:t>
            </a:r>
          </a:p>
          <a:p>
            <a:pPr lvl="1" eaLnBrk="1" hangingPunct="1"/>
            <a:r>
              <a:rPr lang="en-US" altLang="en-US" sz="2400" dirty="0">
                <a:solidFill>
                  <a:schemeClr val="accent1"/>
                </a:solidFill>
                <a:latin typeface="Symbol" pitchFamily="18" charset="2"/>
              </a:rPr>
              <a:t>$ </a:t>
            </a:r>
            <a:r>
              <a:rPr lang="en-US" altLang="en-US" sz="2400" dirty="0"/>
              <a:t>real coefficients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a</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,…,a</a:t>
            </a:r>
            <a:r>
              <a:rPr lang="en-US" altLang="en-US" sz="2400" i="1" baseline="-25000" dirty="0">
                <a:solidFill>
                  <a:schemeClr val="accent1"/>
                </a:solidFill>
              </a:rPr>
              <a:t>d </a:t>
            </a:r>
            <a:r>
              <a:rPr lang="el-GR" altLang="en-US" sz="2400" dirty="0">
                <a:solidFill>
                  <a:schemeClr val="accent1"/>
                </a:solidFill>
                <a:cs typeface="Times New Roman" panose="02020603050405020304" pitchFamily="18" charset="0"/>
                <a:sym typeface="Symbol" panose="05050102010706020507" pitchFamily="18" charset="2"/>
              </a:rPr>
              <a:t></a:t>
            </a:r>
            <a:endParaRPr lang="en-US" altLang="en-US" sz="2400" dirty="0">
              <a:sym typeface="Symbol" panose="05050102010706020507" pitchFamily="18" charset="2"/>
            </a:endParaRPr>
          </a:p>
          <a:p>
            <a:pPr lvl="2" eaLnBrk="1" hangingPunct="1"/>
            <a:r>
              <a:rPr lang="en-US" altLang="en-US" sz="2400" i="1" dirty="0">
                <a:solidFill>
                  <a:schemeClr val="accent1"/>
                </a:solidFill>
                <a:sym typeface="Symbol" pitchFamily="18" charset="2"/>
              </a:rPr>
              <a:t>v = a</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 +… + </a:t>
            </a:r>
            <a:r>
              <a:rPr lang="en-US" altLang="en-US" sz="2400" i="1" dirty="0" err="1">
                <a:solidFill>
                  <a:schemeClr val="accent1"/>
                </a:solidFill>
              </a:rPr>
              <a:t>a</a:t>
            </a:r>
            <a:r>
              <a:rPr lang="en-US" altLang="en-US" sz="2400" i="1" baseline="-25000" dirty="0" err="1">
                <a:solidFill>
                  <a:schemeClr val="accent1"/>
                </a:solidFill>
              </a:rPr>
              <a:t>d</a:t>
            </a:r>
            <a:r>
              <a:rPr lang="en-US" altLang="en-US" sz="2400" i="1" dirty="0" err="1">
                <a:solidFill>
                  <a:schemeClr val="accent1"/>
                </a:solidFill>
              </a:rPr>
              <a:t>w</a:t>
            </a:r>
            <a:r>
              <a:rPr lang="en-US" altLang="en-US" sz="2400" i="1" baseline="-25000" dirty="0" err="1">
                <a:solidFill>
                  <a:schemeClr val="accent1"/>
                </a:solidFill>
              </a:rPr>
              <a:t>d</a:t>
            </a:r>
            <a:endParaRPr lang="en-US" altLang="en-US" sz="2400" i="1" baseline="-25000" dirty="0">
              <a:solidFill>
                <a:schemeClr val="accent1"/>
              </a:solidFill>
            </a:endParaRPr>
          </a:p>
          <a:p>
            <a:pPr lvl="2" eaLnBrk="1" hangingPunct="1"/>
            <a:r>
              <a:rPr lang="en-US" altLang="en-US" sz="2400" i="1" dirty="0">
                <a:solidFill>
                  <a:schemeClr val="accent1"/>
                </a:solidFill>
                <a:sym typeface="Symbol" pitchFamily="18" charset="2"/>
              </a:rPr>
              <a:t>   = a</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 +… + </a:t>
            </a:r>
            <a:r>
              <a:rPr lang="en-US" altLang="en-US" sz="2400" i="1" dirty="0" err="1">
                <a:solidFill>
                  <a:schemeClr val="accent1"/>
                </a:solidFill>
              </a:rPr>
              <a:t>a</a:t>
            </a:r>
            <a:r>
              <a:rPr lang="en-US" altLang="en-US" sz="2400" i="1" baseline="-25000" dirty="0" err="1">
                <a:solidFill>
                  <a:schemeClr val="accent1"/>
                </a:solidFill>
              </a:rPr>
              <a:t>d</a:t>
            </a:r>
            <a:r>
              <a:rPr lang="en-US" altLang="en-US" sz="2400" i="1" dirty="0" err="1">
                <a:solidFill>
                  <a:schemeClr val="accent1"/>
                </a:solidFill>
              </a:rPr>
              <a:t>w</a:t>
            </a:r>
            <a:r>
              <a:rPr lang="en-US" altLang="en-US" sz="2400" i="1" baseline="-25000" dirty="0" err="1">
                <a:solidFill>
                  <a:schemeClr val="accent1"/>
                </a:solidFill>
              </a:rPr>
              <a:t>d</a:t>
            </a:r>
            <a:endParaRPr lang="en-US" altLang="en-US" sz="2400" dirty="0">
              <a:solidFill>
                <a:schemeClr val="accent1"/>
              </a:solidFill>
              <a:sym typeface="Symbol" pitchFamily="18" charset="2"/>
            </a:endParaRPr>
          </a:p>
        </p:txBody>
      </p:sp>
      <p:grpSp>
        <p:nvGrpSpPr>
          <p:cNvPr id="167" name="Group 166"/>
          <p:cNvGrpSpPr/>
          <p:nvPr/>
        </p:nvGrpSpPr>
        <p:grpSpPr>
          <a:xfrm>
            <a:off x="1679573" y="4861540"/>
            <a:ext cx="1155693" cy="1511300"/>
            <a:chOff x="1679573" y="4800600"/>
            <a:chExt cx="1155693" cy="1511300"/>
          </a:xfrm>
        </p:grpSpPr>
        <p:sp>
          <p:nvSpPr>
            <p:cNvPr id="168" name="Line 63"/>
            <p:cNvSpPr>
              <a:spLocks noChangeShapeType="1"/>
            </p:cNvSpPr>
            <p:nvPr/>
          </p:nvSpPr>
          <p:spPr bwMode="auto">
            <a:xfrm flipV="1">
              <a:off x="1679573" y="4800600"/>
              <a:ext cx="1155693" cy="1511300"/>
            </a:xfrm>
            <a:prstGeom prst="line">
              <a:avLst/>
            </a:prstGeom>
            <a:noFill/>
            <a:ln w="38100">
              <a:solidFill>
                <a:srgbClr val="CC99FF"/>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sz="2400"/>
            </a:p>
          </p:txBody>
        </p:sp>
        <p:sp>
          <p:nvSpPr>
            <p:cNvPr id="169" name="Rectangle 56">
              <a:extLst>
                <a:ext uri="{FF2B5EF4-FFF2-40B4-BE49-F238E27FC236}">
                  <a16:creationId xmlns:a16="http://schemas.microsoft.com/office/drawing/2014/main" id="{1A267295-B1E2-4EE1-802F-D3FDEC771D6D}"/>
                </a:ext>
              </a:extLst>
            </p:cNvPr>
            <p:cNvSpPr>
              <a:spLocks noChangeArrowheads="1"/>
            </p:cNvSpPr>
            <p:nvPr/>
          </p:nvSpPr>
          <p:spPr bwMode="auto">
            <a:xfrm>
              <a:off x="1708218" y="5029200"/>
              <a:ext cx="6062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altLang="en-US" sz="2400" i="1" dirty="0">
                  <a:solidFill>
                    <a:schemeClr val="accent1"/>
                  </a:solidFill>
                </a:rPr>
                <a:t>v =</a:t>
              </a:r>
            </a:p>
          </p:txBody>
        </p:sp>
      </p:grpSp>
      <p:grpSp>
        <p:nvGrpSpPr>
          <p:cNvPr id="170" name="Group 169">
            <a:extLst>
              <a:ext uri="{FF2B5EF4-FFF2-40B4-BE49-F238E27FC236}">
                <a16:creationId xmlns:a16="http://schemas.microsoft.com/office/drawing/2014/main" id="{89BBD21F-1B75-453D-8A72-80D4C1D80DC8}"/>
              </a:ext>
            </a:extLst>
          </p:cNvPr>
          <p:cNvGrpSpPr/>
          <p:nvPr/>
        </p:nvGrpSpPr>
        <p:grpSpPr>
          <a:xfrm>
            <a:off x="1704974" y="4861540"/>
            <a:ext cx="1130297" cy="1524000"/>
            <a:chOff x="1879600" y="4279900"/>
            <a:chExt cx="1130297" cy="1524000"/>
          </a:xfrm>
        </p:grpSpPr>
        <p:sp>
          <p:nvSpPr>
            <p:cNvPr id="171" name="Line 5">
              <a:extLst>
                <a:ext uri="{FF2B5EF4-FFF2-40B4-BE49-F238E27FC236}">
                  <a16:creationId xmlns:a16="http://schemas.microsoft.com/office/drawing/2014/main" id="{B9ECF05C-1A19-4470-BC46-D511B46687C5}"/>
                </a:ext>
              </a:extLst>
            </p:cNvPr>
            <p:cNvSpPr>
              <a:spLocks noChangeShapeType="1"/>
            </p:cNvSpPr>
            <p:nvPr/>
          </p:nvSpPr>
          <p:spPr bwMode="auto">
            <a:xfrm flipH="1" flipV="1">
              <a:off x="2997200" y="5422897"/>
              <a:ext cx="0" cy="38100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2" name="Line 5">
              <a:extLst>
                <a:ext uri="{FF2B5EF4-FFF2-40B4-BE49-F238E27FC236}">
                  <a16:creationId xmlns:a16="http://schemas.microsoft.com/office/drawing/2014/main" id="{B6D39790-BFEA-409B-8F97-1AAFA480B29D}"/>
                </a:ext>
              </a:extLst>
            </p:cNvPr>
            <p:cNvSpPr>
              <a:spLocks noChangeShapeType="1"/>
            </p:cNvSpPr>
            <p:nvPr/>
          </p:nvSpPr>
          <p:spPr bwMode="auto">
            <a:xfrm rot="5400000" flipH="1" flipV="1">
              <a:off x="2070101" y="5607043"/>
              <a:ext cx="0" cy="38100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3" name="Line 5">
              <a:extLst>
                <a:ext uri="{FF2B5EF4-FFF2-40B4-BE49-F238E27FC236}">
                  <a16:creationId xmlns:a16="http://schemas.microsoft.com/office/drawing/2014/main" id="{20DB7AC1-AF39-4CD4-8061-86AC4A455A0A}"/>
                </a:ext>
              </a:extLst>
            </p:cNvPr>
            <p:cNvSpPr>
              <a:spLocks noChangeShapeType="1"/>
            </p:cNvSpPr>
            <p:nvPr/>
          </p:nvSpPr>
          <p:spPr bwMode="auto">
            <a:xfrm rot="5400000" flipH="1" flipV="1">
              <a:off x="2438399" y="5600700"/>
              <a:ext cx="0" cy="38100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4" name="Line 5">
              <a:extLst>
                <a:ext uri="{FF2B5EF4-FFF2-40B4-BE49-F238E27FC236}">
                  <a16:creationId xmlns:a16="http://schemas.microsoft.com/office/drawing/2014/main" id="{DFEE7753-D7CC-4F22-AA88-8CB40EA67AAA}"/>
                </a:ext>
              </a:extLst>
            </p:cNvPr>
            <p:cNvSpPr>
              <a:spLocks noChangeShapeType="1"/>
            </p:cNvSpPr>
            <p:nvPr/>
          </p:nvSpPr>
          <p:spPr bwMode="auto">
            <a:xfrm rot="5400000" flipH="1" flipV="1">
              <a:off x="2819397" y="5594357"/>
              <a:ext cx="0" cy="38100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5" name="Line 5">
              <a:extLst>
                <a:ext uri="{FF2B5EF4-FFF2-40B4-BE49-F238E27FC236}">
                  <a16:creationId xmlns:a16="http://schemas.microsoft.com/office/drawing/2014/main" id="{36B2C3F0-79CD-4A3B-BB1C-88BD9B938B2A}"/>
                </a:ext>
              </a:extLst>
            </p:cNvPr>
            <p:cNvSpPr>
              <a:spLocks noChangeShapeType="1"/>
            </p:cNvSpPr>
            <p:nvPr/>
          </p:nvSpPr>
          <p:spPr bwMode="auto">
            <a:xfrm flipH="1" flipV="1">
              <a:off x="2997200" y="5041900"/>
              <a:ext cx="0" cy="38100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6" name="Line 5">
              <a:extLst>
                <a:ext uri="{FF2B5EF4-FFF2-40B4-BE49-F238E27FC236}">
                  <a16:creationId xmlns:a16="http://schemas.microsoft.com/office/drawing/2014/main" id="{344944A9-2775-49B5-B329-004494A69024}"/>
                </a:ext>
              </a:extLst>
            </p:cNvPr>
            <p:cNvSpPr>
              <a:spLocks noChangeShapeType="1"/>
            </p:cNvSpPr>
            <p:nvPr/>
          </p:nvSpPr>
          <p:spPr bwMode="auto">
            <a:xfrm flipH="1" flipV="1">
              <a:off x="2997200" y="4660900"/>
              <a:ext cx="0" cy="38100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77" name="Line 5">
              <a:extLst>
                <a:ext uri="{FF2B5EF4-FFF2-40B4-BE49-F238E27FC236}">
                  <a16:creationId xmlns:a16="http://schemas.microsoft.com/office/drawing/2014/main" id="{7B9B32AA-5056-4BC9-B800-7D613C9E8B93}"/>
                </a:ext>
              </a:extLst>
            </p:cNvPr>
            <p:cNvSpPr>
              <a:spLocks noChangeShapeType="1"/>
            </p:cNvSpPr>
            <p:nvPr/>
          </p:nvSpPr>
          <p:spPr bwMode="auto">
            <a:xfrm flipH="1" flipV="1">
              <a:off x="2997200" y="4279900"/>
              <a:ext cx="0" cy="38100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grpSp>
      <p:sp>
        <p:nvSpPr>
          <p:cNvPr id="178" name="Rectangle 29"/>
          <p:cNvSpPr>
            <a:spLocks noChangeArrowheads="1"/>
          </p:cNvSpPr>
          <p:nvPr/>
        </p:nvSpPr>
        <p:spPr bwMode="auto">
          <a:xfrm>
            <a:off x="311361" y="3870940"/>
            <a:ext cx="1301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altLang="en-US" sz="2400" i="1" dirty="0">
                <a:solidFill>
                  <a:schemeClr val="tx2"/>
                </a:solidFill>
              </a:rPr>
              <a:t>Standard</a:t>
            </a:r>
            <a:endParaRPr lang="en-CA" altLang="en-US" sz="2400" dirty="0">
              <a:solidFill>
                <a:schemeClr val="tx2"/>
              </a:solidFill>
            </a:endParaRPr>
          </a:p>
        </p:txBody>
      </p:sp>
      <p:grpSp>
        <p:nvGrpSpPr>
          <p:cNvPr id="180" name="Group 179"/>
          <p:cNvGrpSpPr/>
          <p:nvPr/>
        </p:nvGrpSpPr>
        <p:grpSpPr>
          <a:xfrm>
            <a:off x="1491695" y="6318865"/>
            <a:ext cx="2023614" cy="462935"/>
            <a:chOff x="1491695" y="6257925"/>
            <a:chExt cx="2023614" cy="462935"/>
          </a:xfrm>
        </p:grpSpPr>
        <p:sp>
          <p:nvSpPr>
            <p:cNvPr id="181" name="Rectangle 26"/>
            <p:cNvSpPr>
              <a:spLocks noChangeArrowheads="1"/>
            </p:cNvSpPr>
            <p:nvPr/>
          </p:nvSpPr>
          <p:spPr bwMode="auto">
            <a:xfrm>
              <a:off x="1491695" y="6257925"/>
              <a:ext cx="1261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lvl="1" indent="0" algn="ctr" eaLnBrk="1" hangingPunct="1"/>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a</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 =</a:t>
              </a:r>
              <a:endParaRPr lang="en-CA" altLang="en-US" sz="2400" dirty="0"/>
            </a:p>
          </p:txBody>
        </p:sp>
        <p:sp>
          <p:nvSpPr>
            <p:cNvPr id="182" name="Rectangle 181"/>
            <p:cNvSpPr>
              <a:spLocks noChangeArrowheads="1"/>
            </p:cNvSpPr>
            <p:nvPr/>
          </p:nvSpPr>
          <p:spPr bwMode="auto">
            <a:xfrm>
              <a:off x="2667000" y="6259195"/>
              <a:ext cx="848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lvl="1" indent="0" algn="ctr" eaLnBrk="1" hangingPunct="1"/>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dirty="0">
                  <a:solidFill>
                    <a:schemeClr val="accent1"/>
                  </a:solidFill>
                  <a:sym typeface="Symbol" panose="05050102010706020507" pitchFamily="18" charset="2"/>
                </a:rPr>
                <a:t>3</a:t>
              </a:r>
              <a:r>
                <a:rPr lang="en-US" altLang="en-US" sz="2400" dirty="0">
                  <a:solidFill>
                    <a:schemeClr val="accent1"/>
                  </a:solidFill>
                </a:rPr>
                <a:t>,4</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dirty="0">
                  <a:solidFill>
                    <a:schemeClr val="accent1"/>
                  </a:solidFill>
                  <a:cs typeface="Times New Roman" panose="02020603050405020304" pitchFamily="18" charset="0"/>
                  <a:sym typeface="Symbol" panose="05050102010706020507" pitchFamily="18" charset="2"/>
                </a:rPr>
                <a:t> </a:t>
              </a:r>
              <a:endParaRPr lang="en-US" altLang="en-US" sz="2400" dirty="0">
                <a:solidFill>
                  <a:schemeClr val="accent1"/>
                </a:solidFill>
              </a:endParaRPr>
            </a:p>
          </p:txBody>
        </p:sp>
      </p:grpSp>
      <p:grpSp>
        <p:nvGrpSpPr>
          <p:cNvPr id="183" name="Group 182"/>
          <p:cNvGrpSpPr/>
          <p:nvPr/>
        </p:nvGrpSpPr>
        <p:grpSpPr>
          <a:xfrm>
            <a:off x="304800" y="4231898"/>
            <a:ext cx="2287806" cy="830997"/>
            <a:chOff x="66526" y="4277380"/>
            <a:chExt cx="2287806" cy="830997"/>
          </a:xfrm>
        </p:grpSpPr>
        <p:sp>
          <p:nvSpPr>
            <p:cNvPr id="184" name="Rectangle 54"/>
            <p:cNvSpPr>
              <a:spLocks noChangeArrowheads="1"/>
            </p:cNvSpPr>
            <p:nvPr/>
          </p:nvSpPr>
          <p:spPr bwMode="auto">
            <a:xfrm>
              <a:off x="66526" y="4277380"/>
              <a:ext cx="22878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marL="0" lvl="1" indent="0" eaLnBrk="1" hangingPunct="1"/>
              <a:r>
                <a:rPr lang="en-US" altLang="en-US" sz="2400" i="1" dirty="0">
                  <a:solidFill>
                    <a:schemeClr val="accent1"/>
                  </a:solidFill>
                </a:rPr>
                <a:t>Basis =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2</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i="1" dirty="0">
                  <a:solidFill>
                    <a:schemeClr val="accent1"/>
                  </a:solidFill>
                  <a:cs typeface="Times New Roman" panose="02020603050405020304" pitchFamily="18" charset="0"/>
                  <a:sym typeface="Symbol" panose="05050102010706020507" pitchFamily="18" charset="2"/>
                </a:rPr>
                <a:t> </a:t>
              </a:r>
            </a:p>
            <a:p>
              <a:pPr marL="0" lvl="1" indent="0" eaLnBrk="1" hangingPunct="1"/>
              <a:r>
                <a:rPr lang="en-CA" altLang="en-US" sz="2400" i="1" dirty="0">
                  <a:solidFill>
                    <a:schemeClr val="accent1"/>
                  </a:solidFill>
                  <a:cs typeface="Times New Roman" panose="02020603050405020304" pitchFamily="18" charset="0"/>
                  <a:sym typeface="Symbol" panose="05050102010706020507" pitchFamily="18" charset="2"/>
                </a:rPr>
                <a:t>          </a:t>
              </a:r>
              <a:r>
                <a:rPr lang="en-US" altLang="en-US" sz="2400" i="1"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sym typeface="Symbol" panose="05050102010706020507" pitchFamily="18" charset="2"/>
                </a:rPr>
                <a:t>     </a:t>
              </a:r>
              <a:r>
                <a:rPr lang="en-US" altLang="en-US" sz="2400" i="1"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CA" altLang="en-US" sz="2400" i="1" dirty="0">
                  <a:solidFill>
                    <a:schemeClr val="accent1"/>
                  </a:solidFill>
                  <a:cs typeface="Times New Roman" panose="02020603050405020304" pitchFamily="18" charset="0"/>
                  <a:sym typeface="Symbol" panose="05050102010706020507" pitchFamily="18" charset="2"/>
                </a:rPr>
                <a:t> </a:t>
              </a:r>
              <a:r>
                <a:rPr lang="en-US" altLang="en-US" sz="2400" i="1" dirty="0">
                  <a:solidFill>
                    <a:schemeClr val="accent1"/>
                  </a:solidFill>
                  <a:sym typeface="Symbol" panose="05050102010706020507" pitchFamily="18" charset="2"/>
                </a:rPr>
                <a:t> </a:t>
              </a:r>
              <a:endParaRPr lang="en-US" altLang="en-US" sz="2400" dirty="0">
                <a:solidFill>
                  <a:schemeClr val="accent1"/>
                </a:solidFill>
              </a:endParaRPr>
            </a:p>
          </p:txBody>
        </p:sp>
        <p:sp>
          <p:nvSpPr>
            <p:cNvPr id="185" name="Line 5"/>
            <p:cNvSpPr>
              <a:spLocks noChangeShapeType="1"/>
            </p:cNvSpPr>
            <p:nvPr/>
          </p:nvSpPr>
          <p:spPr bwMode="auto">
            <a:xfrm flipH="1" flipV="1">
              <a:off x="1865590" y="4693084"/>
              <a:ext cx="0" cy="381003"/>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sp>
          <p:nvSpPr>
            <p:cNvPr id="186" name="Line 5"/>
            <p:cNvSpPr>
              <a:spLocks noChangeShapeType="1"/>
            </p:cNvSpPr>
            <p:nvPr/>
          </p:nvSpPr>
          <p:spPr bwMode="auto">
            <a:xfrm rot="5400000" flipH="1" flipV="1">
              <a:off x="1466809" y="4742611"/>
              <a:ext cx="0" cy="381001"/>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sz="2400" dirty="0"/>
            </a:p>
          </p:txBody>
        </p:sp>
      </p:grpSp>
    </p:spTree>
    <p:extLst>
      <p:ext uri="{BB962C8B-B14F-4D97-AF65-F5344CB8AC3E}">
        <p14:creationId xmlns:p14="http://schemas.microsoft.com/office/powerpoint/2010/main" val="2441265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685800" y="-228600"/>
            <a:ext cx="7772400" cy="1143000"/>
          </a:xfrm>
        </p:spPr>
        <p:txBody>
          <a:bodyPr/>
          <a:lstStyle/>
          <a:p>
            <a:pPr eaLnBrk="1" hangingPunct="1"/>
            <a:r>
              <a:rPr lang="en-US" altLang="en-US" sz="4000" dirty="0"/>
              <a:t>Vector Spaces</a:t>
            </a:r>
          </a:p>
        </p:txBody>
      </p:sp>
      <p:grpSp>
        <p:nvGrpSpPr>
          <p:cNvPr id="3" name="Group 2">
            <a:extLst>
              <a:ext uri="{FF2B5EF4-FFF2-40B4-BE49-F238E27FC236}">
                <a16:creationId xmlns:a16="http://schemas.microsoft.com/office/drawing/2014/main" id="{0B0E0FC9-36FA-3C26-CA90-7908D29425F5}"/>
              </a:ext>
            </a:extLst>
          </p:cNvPr>
          <p:cNvGrpSpPr/>
          <p:nvPr/>
        </p:nvGrpSpPr>
        <p:grpSpPr>
          <a:xfrm>
            <a:off x="0" y="4948535"/>
            <a:ext cx="2660344" cy="1909465"/>
            <a:chOff x="0" y="4948535"/>
            <a:chExt cx="2660344" cy="1909465"/>
          </a:xfrm>
        </p:grpSpPr>
        <p:sp>
          <p:nvSpPr>
            <p:cNvPr id="174" name="Text Box 215"/>
            <p:cNvSpPr txBox="1">
              <a:spLocks noChangeArrowheads="1"/>
            </p:cNvSpPr>
            <p:nvPr/>
          </p:nvSpPr>
          <p:spPr bwMode="auto">
            <a:xfrm>
              <a:off x="0" y="4948535"/>
              <a:ext cx="2660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a:t>A vector </a:t>
              </a:r>
              <a:r>
                <a:rPr lang="en-US" altLang="en-US" sz="2400" i="1" dirty="0">
                  <a:solidFill>
                    <a:schemeClr val="accent1"/>
                  </a:solidFill>
                </a:rPr>
                <a:t>v</a:t>
              </a:r>
              <a:r>
                <a:rPr lang="en-US" altLang="en-US" sz="2400" dirty="0"/>
                <a:t> could be:</a:t>
              </a:r>
            </a:p>
          </p:txBody>
        </p:sp>
        <p:grpSp>
          <p:nvGrpSpPr>
            <p:cNvPr id="2" name="Group 1">
              <a:extLst>
                <a:ext uri="{FF2B5EF4-FFF2-40B4-BE49-F238E27FC236}">
                  <a16:creationId xmlns:a16="http://schemas.microsoft.com/office/drawing/2014/main" id="{A7ECD132-9BA5-3ECE-690B-9C44B79854F0}"/>
                </a:ext>
              </a:extLst>
            </p:cNvPr>
            <p:cNvGrpSpPr/>
            <p:nvPr/>
          </p:nvGrpSpPr>
          <p:grpSpPr>
            <a:xfrm>
              <a:off x="47259" y="5309236"/>
              <a:ext cx="2290440" cy="1548764"/>
              <a:chOff x="47259" y="5309236"/>
              <a:chExt cx="2290440" cy="1548764"/>
            </a:xfrm>
          </p:grpSpPr>
          <p:grpSp>
            <p:nvGrpSpPr>
              <p:cNvPr id="175" name="Group 174"/>
              <p:cNvGrpSpPr/>
              <p:nvPr/>
            </p:nvGrpSpPr>
            <p:grpSpPr>
              <a:xfrm>
                <a:off x="47259" y="5309236"/>
                <a:ext cx="1053712" cy="1107506"/>
                <a:chOff x="325438" y="3820180"/>
                <a:chExt cx="1249014" cy="1145055"/>
              </a:xfrm>
            </p:grpSpPr>
            <p:sp>
              <p:nvSpPr>
                <p:cNvPr id="176" name="Line 8"/>
                <p:cNvSpPr>
                  <a:spLocks noChangeShapeType="1"/>
                </p:cNvSpPr>
                <p:nvPr/>
              </p:nvSpPr>
              <p:spPr bwMode="auto">
                <a:xfrm flipV="1">
                  <a:off x="575770" y="4312663"/>
                  <a:ext cx="639787" cy="652572"/>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sz="2400"/>
                </a:p>
              </p:txBody>
            </p:sp>
            <p:sp>
              <p:nvSpPr>
                <p:cNvPr id="177" name="Text Box 215"/>
                <p:cNvSpPr txBox="1">
                  <a:spLocks noChangeArrowheads="1"/>
                </p:cNvSpPr>
                <p:nvPr/>
              </p:nvSpPr>
              <p:spPr bwMode="auto">
                <a:xfrm>
                  <a:off x="325438" y="3820180"/>
                  <a:ext cx="1249014" cy="5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a:t>Arrow</a:t>
                  </a:r>
                </a:p>
              </p:txBody>
            </p:sp>
          </p:grpSp>
          <p:grpSp>
            <p:nvGrpSpPr>
              <p:cNvPr id="178" name="Group 177"/>
              <p:cNvGrpSpPr/>
              <p:nvPr/>
            </p:nvGrpSpPr>
            <p:grpSpPr>
              <a:xfrm>
                <a:off x="931545" y="5314779"/>
                <a:ext cx="1406154" cy="1543221"/>
                <a:chOff x="2402711" y="3820180"/>
                <a:chExt cx="1775171" cy="1710470"/>
              </a:xfrm>
            </p:grpSpPr>
            <p:grpSp>
              <p:nvGrpSpPr>
                <p:cNvPr id="179" name="Group 178"/>
                <p:cNvGrpSpPr/>
                <p:nvPr/>
              </p:nvGrpSpPr>
              <p:grpSpPr>
                <a:xfrm>
                  <a:off x="2895601" y="4258138"/>
                  <a:ext cx="914399" cy="1272512"/>
                  <a:chOff x="2895600" y="3570803"/>
                  <a:chExt cx="1448921" cy="1915597"/>
                </a:xfrm>
              </p:grpSpPr>
              <p:grpSp>
                <p:nvGrpSpPr>
                  <p:cNvPr id="181" name="Group 63"/>
                  <p:cNvGrpSpPr>
                    <a:grpSpLocks/>
                  </p:cNvGrpSpPr>
                  <p:nvPr/>
                </p:nvGrpSpPr>
                <p:grpSpPr bwMode="auto">
                  <a:xfrm>
                    <a:off x="2928329" y="4251398"/>
                    <a:ext cx="995363" cy="1104105"/>
                    <a:chOff x="2569" y="1329"/>
                    <a:chExt cx="905" cy="521"/>
                  </a:xfrm>
                </p:grpSpPr>
                <p:sp>
                  <p:nvSpPr>
                    <p:cNvPr id="200" name="Freeform 64"/>
                    <p:cNvSpPr>
                      <a:spLocks/>
                    </p:cNvSpPr>
                    <p:nvPr/>
                  </p:nvSpPr>
                  <p:spPr bwMode="auto">
                    <a:xfrm>
                      <a:off x="2821" y="1350"/>
                      <a:ext cx="572" cy="204"/>
                    </a:xfrm>
                    <a:custGeom>
                      <a:avLst/>
                      <a:gdLst>
                        <a:gd name="T0" fmla="*/ 0 w 1143"/>
                        <a:gd name="T1" fmla="*/ 1 h 407"/>
                        <a:gd name="T2" fmla="*/ 1 w 1143"/>
                        <a:gd name="T3" fmla="*/ 0 h 407"/>
                        <a:gd name="T4" fmla="*/ 1 w 1143"/>
                        <a:gd name="T5" fmla="*/ 1 h 407"/>
                        <a:gd name="T6" fmla="*/ 1 w 1143"/>
                        <a:gd name="T7" fmla="*/ 1 h 407"/>
                        <a:gd name="T8" fmla="*/ 0 w 1143"/>
                        <a:gd name="T9" fmla="*/ 1 h 407"/>
                        <a:gd name="T10" fmla="*/ 0 w 1143"/>
                        <a:gd name="T11" fmla="*/ 1 h 407"/>
                        <a:gd name="T12" fmla="*/ 0 60000 65536"/>
                        <a:gd name="T13" fmla="*/ 0 60000 65536"/>
                        <a:gd name="T14" fmla="*/ 0 60000 65536"/>
                        <a:gd name="T15" fmla="*/ 0 60000 65536"/>
                        <a:gd name="T16" fmla="*/ 0 60000 65536"/>
                        <a:gd name="T17" fmla="*/ 0 60000 65536"/>
                        <a:gd name="T18" fmla="*/ 0 w 1143"/>
                        <a:gd name="T19" fmla="*/ 0 h 407"/>
                        <a:gd name="T20" fmla="*/ 1143 w 1143"/>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1143" h="407">
                          <a:moveTo>
                            <a:pt x="0" y="312"/>
                          </a:moveTo>
                          <a:lnTo>
                            <a:pt x="699" y="0"/>
                          </a:lnTo>
                          <a:lnTo>
                            <a:pt x="1143" y="40"/>
                          </a:lnTo>
                          <a:lnTo>
                            <a:pt x="538" y="407"/>
                          </a:lnTo>
                          <a:lnTo>
                            <a:pt x="0" y="312"/>
                          </a:lnTo>
                          <a:close/>
                        </a:path>
                      </a:pathLst>
                    </a:custGeom>
                    <a:solidFill>
                      <a:srgbClr val="F2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1" name="Freeform 65"/>
                    <p:cNvSpPr>
                      <a:spLocks/>
                    </p:cNvSpPr>
                    <p:nvPr/>
                  </p:nvSpPr>
                  <p:spPr bwMode="auto">
                    <a:xfrm>
                      <a:off x="2804" y="1370"/>
                      <a:ext cx="613" cy="253"/>
                    </a:xfrm>
                    <a:custGeom>
                      <a:avLst/>
                      <a:gdLst>
                        <a:gd name="T0" fmla="*/ 1 w 1226"/>
                        <a:gd name="T1" fmla="*/ 1 h 505"/>
                        <a:gd name="T2" fmla="*/ 1 w 1226"/>
                        <a:gd name="T3" fmla="*/ 1 h 505"/>
                        <a:gd name="T4" fmla="*/ 1 w 1226"/>
                        <a:gd name="T5" fmla="*/ 0 h 505"/>
                        <a:gd name="T6" fmla="*/ 1 w 1226"/>
                        <a:gd name="T7" fmla="*/ 1 h 505"/>
                        <a:gd name="T8" fmla="*/ 1 w 1226"/>
                        <a:gd name="T9" fmla="*/ 1 h 505"/>
                        <a:gd name="T10" fmla="*/ 0 w 1226"/>
                        <a:gd name="T11" fmla="*/ 1 h 505"/>
                        <a:gd name="T12" fmla="*/ 1 w 1226"/>
                        <a:gd name="T13" fmla="*/ 1 h 505"/>
                        <a:gd name="T14" fmla="*/ 1 w 1226"/>
                        <a:gd name="T15" fmla="*/ 1 h 505"/>
                        <a:gd name="T16" fmla="*/ 1 w 1226"/>
                        <a:gd name="T17" fmla="*/ 1 h 5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6"/>
                        <a:gd name="T28" fmla="*/ 0 h 505"/>
                        <a:gd name="T29" fmla="*/ 1226 w 1226"/>
                        <a:gd name="T30" fmla="*/ 505 h 5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6" h="505">
                          <a:moveTo>
                            <a:pt x="36" y="272"/>
                          </a:moveTo>
                          <a:lnTo>
                            <a:pt x="571" y="358"/>
                          </a:lnTo>
                          <a:lnTo>
                            <a:pt x="1214" y="0"/>
                          </a:lnTo>
                          <a:lnTo>
                            <a:pt x="1226" y="181"/>
                          </a:lnTo>
                          <a:lnTo>
                            <a:pt x="571" y="505"/>
                          </a:lnTo>
                          <a:lnTo>
                            <a:pt x="0" y="456"/>
                          </a:lnTo>
                          <a:lnTo>
                            <a:pt x="3" y="322"/>
                          </a:lnTo>
                          <a:lnTo>
                            <a:pt x="36" y="272"/>
                          </a:lnTo>
                          <a:close/>
                        </a:path>
                      </a:pathLst>
                    </a:custGeom>
                    <a:solidFill>
                      <a:srgbClr val="F2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2" name="Freeform 66"/>
                    <p:cNvSpPr>
                      <a:spLocks/>
                    </p:cNvSpPr>
                    <p:nvPr/>
                  </p:nvSpPr>
                  <p:spPr bwMode="auto">
                    <a:xfrm>
                      <a:off x="3356" y="1480"/>
                      <a:ext cx="118" cy="109"/>
                    </a:xfrm>
                    <a:custGeom>
                      <a:avLst/>
                      <a:gdLst>
                        <a:gd name="T0" fmla="*/ 1 w 236"/>
                        <a:gd name="T1" fmla="*/ 1 h 216"/>
                        <a:gd name="T2" fmla="*/ 1 w 236"/>
                        <a:gd name="T3" fmla="*/ 1 h 216"/>
                        <a:gd name="T4" fmla="*/ 1 w 236"/>
                        <a:gd name="T5" fmla="*/ 1 h 216"/>
                        <a:gd name="T6" fmla="*/ 1 w 236"/>
                        <a:gd name="T7" fmla="*/ 1 h 216"/>
                        <a:gd name="T8" fmla="*/ 1 w 236"/>
                        <a:gd name="T9" fmla="*/ 1 h 216"/>
                        <a:gd name="T10" fmla="*/ 1 w 236"/>
                        <a:gd name="T11" fmla="*/ 1 h 216"/>
                        <a:gd name="T12" fmla="*/ 1 w 236"/>
                        <a:gd name="T13" fmla="*/ 1 h 216"/>
                        <a:gd name="T14" fmla="*/ 1 w 236"/>
                        <a:gd name="T15" fmla="*/ 1 h 216"/>
                        <a:gd name="T16" fmla="*/ 1 w 236"/>
                        <a:gd name="T17" fmla="*/ 1 h 216"/>
                        <a:gd name="T18" fmla="*/ 1 w 236"/>
                        <a:gd name="T19" fmla="*/ 1 h 216"/>
                        <a:gd name="T20" fmla="*/ 1 w 236"/>
                        <a:gd name="T21" fmla="*/ 1 h 216"/>
                        <a:gd name="T22" fmla="*/ 1 w 236"/>
                        <a:gd name="T23" fmla="*/ 1 h 216"/>
                        <a:gd name="T24" fmla="*/ 0 w 236"/>
                        <a:gd name="T25" fmla="*/ 1 h 216"/>
                        <a:gd name="T26" fmla="*/ 0 w 236"/>
                        <a:gd name="T27" fmla="*/ 1 h 216"/>
                        <a:gd name="T28" fmla="*/ 0 w 236"/>
                        <a:gd name="T29" fmla="*/ 1 h 216"/>
                        <a:gd name="T30" fmla="*/ 1 w 236"/>
                        <a:gd name="T31" fmla="*/ 1 h 216"/>
                        <a:gd name="T32" fmla="*/ 1 w 236"/>
                        <a:gd name="T33" fmla="*/ 1 h 216"/>
                        <a:gd name="T34" fmla="*/ 1 w 236"/>
                        <a:gd name="T35" fmla="*/ 1 h 216"/>
                        <a:gd name="T36" fmla="*/ 1 w 236"/>
                        <a:gd name="T37" fmla="*/ 1 h 216"/>
                        <a:gd name="T38" fmla="*/ 1 w 236"/>
                        <a:gd name="T39" fmla="*/ 1 h 216"/>
                        <a:gd name="T40" fmla="*/ 1 w 236"/>
                        <a:gd name="T41" fmla="*/ 1 h 216"/>
                        <a:gd name="T42" fmla="*/ 1 w 236"/>
                        <a:gd name="T43" fmla="*/ 1 h 216"/>
                        <a:gd name="T44" fmla="*/ 1 w 236"/>
                        <a:gd name="T45" fmla="*/ 1 h 216"/>
                        <a:gd name="T46" fmla="*/ 1 w 236"/>
                        <a:gd name="T47" fmla="*/ 1 h 216"/>
                        <a:gd name="T48" fmla="*/ 1 w 236"/>
                        <a:gd name="T49" fmla="*/ 1 h 216"/>
                        <a:gd name="T50" fmla="*/ 1 w 236"/>
                        <a:gd name="T51" fmla="*/ 1 h 216"/>
                        <a:gd name="T52" fmla="*/ 1 w 236"/>
                        <a:gd name="T53" fmla="*/ 1 h 216"/>
                        <a:gd name="T54" fmla="*/ 1 w 236"/>
                        <a:gd name="T55" fmla="*/ 1 h 216"/>
                        <a:gd name="T56" fmla="*/ 1 w 236"/>
                        <a:gd name="T57" fmla="*/ 1 h 216"/>
                        <a:gd name="T58" fmla="*/ 1 w 236"/>
                        <a:gd name="T59" fmla="*/ 1 h 216"/>
                        <a:gd name="T60" fmla="*/ 1 w 236"/>
                        <a:gd name="T61" fmla="*/ 1 h 216"/>
                        <a:gd name="T62" fmla="*/ 1 w 236"/>
                        <a:gd name="T63" fmla="*/ 1 h 216"/>
                        <a:gd name="T64" fmla="*/ 1 w 236"/>
                        <a:gd name="T65" fmla="*/ 1 h 216"/>
                        <a:gd name="T66" fmla="*/ 1 w 236"/>
                        <a:gd name="T67" fmla="*/ 1 h 216"/>
                        <a:gd name="T68" fmla="*/ 1 w 236"/>
                        <a:gd name="T69" fmla="*/ 1 h 216"/>
                        <a:gd name="T70" fmla="*/ 1 w 236"/>
                        <a:gd name="T71" fmla="*/ 1 h 216"/>
                        <a:gd name="T72" fmla="*/ 1 w 236"/>
                        <a:gd name="T73" fmla="*/ 1 h 216"/>
                        <a:gd name="T74" fmla="*/ 1 w 236"/>
                        <a:gd name="T75" fmla="*/ 1 h 216"/>
                        <a:gd name="T76" fmla="*/ 1 w 236"/>
                        <a:gd name="T77" fmla="*/ 1 h 216"/>
                        <a:gd name="T78" fmla="*/ 1 w 236"/>
                        <a:gd name="T79" fmla="*/ 1 h 216"/>
                        <a:gd name="T80" fmla="*/ 1 w 236"/>
                        <a:gd name="T81" fmla="*/ 1 h 216"/>
                        <a:gd name="T82" fmla="*/ 1 w 236"/>
                        <a:gd name="T83" fmla="*/ 1 h 216"/>
                        <a:gd name="T84" fmla="*/ 1 w 236"/>
                        <a:gd name="T85" fmla="*/ 1 h 216"/>
                        <a:gd name="T86" fmla="*/ 1 w 236"/>
                        <a:gd name="T87" fmla="*/ 1 h 216"/>
                        <a:gd name="T88" fmla="*/ 1 w 236"/>
                        <a:gd name="T89" fmla="*/ 1 h 216"/>
                        <a:gd name="T90" fmla="*/ 1 w 236"/>
                        <a:gd name="T91" fmla="*/ 1 h 216"/>
                        <a:gd name="T92" fmla="*/ 1 w 236"/>
                        <a:gd name="T93" fmla="*/ 1 h 216"/>
                        <a:gd name="T94" fmla="*/ 1 w 236"/>
                        <a:gd name="T95" fmla="*/ 1 h 216"/>
                        <a:gd name="T96" fmla="*/ 1 w 236"/>
                        <a:gd name="T97" fmla="*/ 1 h 216"/>
                        <a:gd name="T98" fmla="*/ 1 w 236"/>
                        <a:gd name="T99" fmla="*/ 1 h 216"/>
                        <a:gd name="T100" fmla="*/ 1 w 236"/>
                        <a:gd name="T101" fmla="*/ 1 h 216"/>
                        <a:gd name="T102" fmla="*/ 1 w 236"/>
                        <a:gd name="T103" fmla="*/ 1 h 216"/>
                        <a:gd name="T104" fmla="*/ 1 w 236"/>
                        <a:gd name="T105" fmla="*/ 0 h 216"/>
                        <a:gd name="T106" fmla="*/ 1 w 236"/>
                        <a:gd name="T107" fmla="*/ 1 h 216"/>
                        <a:gd name="T108" fmla="*/ 1 w 236"/>
                        <a:gd name="T109" fmla="*/ 1 h 216"/>
                        <a:gd name="T110" fmla="*/ 1 w 236"/>
                        <a:gd name="T111" fmla="*/ 1 h 216"/>
                        <a:gd name="T112" fmla="*/ 1 w 236"/>
                        <a:gd name="T113" fmla="*/ 1 h 216"/>
                        <a:gd name="T114" fmla="*/ 1 w 236"/>
                        <a:gd name="T115" fmla="*/ 1 h 216"/>
                        <a:gd name="T116" fmla="*/ 1 w 236"/>
                        <a:gd name="T117" fmla="*/ 1 h 216"/>
                        <a:gd name="T118" fmla="*/ 1 w 236"/>
                        <a:gd name="T119" fmla="*/ 1 h 216"/>
                        <a:gd name="T120" fmla="*/ 1 w 236"/>
                        <a:gd name="T121" fmla="*/ 1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216"/>
                        <a:gd name="T185" fmla="*/ 236 w 236"/>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216">
                          <a:moveTo>
                            <a:pt x="94" y="14"/>
                          </a:moveTo>
                          <a:lnTo>
                            <a:pt x="92" y="14"/>
                          </a:lnTo>
                          <a:lnTo>
                            <a:pt x="86" y="16"/>
                          </a:lnTo>
                          <a:lnTo>
                            <a:pt x="82" y="17"/>
                          </a:lnTo>
                          <a:lnTo>
                            <a:pt x="78" y="18"/>
                          </a:lnTo>
                          <a:lnTo>
                            <a:pt x="73" y="19"/>
                          </a:lnTo>
                          <a:lnTo>
                            <a:pt x="69" y="21"/>
                          </a:lnTo>
                          <a:lnTo>
                            <a:pt x="63" y="24"/>
                          </a:lnTo>
                          <a:lnTo>
                            <a:pt x="57" y="26"/>
                          </a:lnTo>
                          <a:lnTo>
                            <a:pt x="52" y="28"/>
                          </a:lnTo>
                          <a:lnTo>
                            <a:pt x="47" y="32"/>
                          </a:lnTo>
                          <a:lnTo>
                            <a:pt x="41" y="35"/>
                          </a:lnTo>
                          <a:lnTo>
                            <a:pt x="36" y="38"/>
                          </a:lnTo>
                          <a:lnTo>
                            <a:pt x="31" y="43"/>
                          </a:lnTo>
                          <a:lnTo>
                            <a:pt x="27" y="49"/>
                          </a:lnTo>
                          <a:lnTo>
                            <a:pt x="22" y="52"/>
                          </a:lnTo>
                          <a:lnTo>
                            <a:pt x="17" y="57"/>
                          </a:lnTo>
                          <a:lnTo>
                            <a:pt x="14" y="62"/>
                          </a:lnTo>
                          <a:lnTo>
                            <a:pt x="12" y="68"/>
                          </a:lnTo>
                          <a:lnTo>
                            <a:pt x="9" y="74"/>
                          </a:lnTo>
                          <a:lnTo>
                            <a:pt x="7" y="79"/>
                          </a:lnTo>
                          <a:lnTo>
                            <a:pt x="5" y="86"/>
                          </a:lnTo>
                          <a:lnTo>
                            <a:pt x="4" y="93"/>
                          </a:lnTo>
                          <a:lnTo>
                            <a:pt x="1" y="99"/>
                          </a:lnTo>
                          <a:lnTo>
                            <a:pt x="0" y="105"/>
                          </a:lnTo>
                          <a:lnTo>
                            <a:pt x="0" y="111"/>
                          </a:lnTo>
                          <a:lnTo>
                            <a:pt x="0" y="118"/>
                          </a:lnTo>
                          <a:lnTo>
                            <a:pt x="0" y="124"/>
                          </a:lnTo>
                          <a:lnTo>
                            <a:pt x="0" y="131"/>
                          </a:lnTo>
                          <a:lnTo>
                            <a:pt x="0" y="136"/>
                          </a:lnTo>
                          <a:lnTo>
                            <a:pt x="1" y="142"/>
                          </a:lnTo>
                          <a:lnTo>
                            <a:pt x="1" y="147"/>
                          </a:lnTo>
                          <a:lnTo>
                            <a:pt x="3" y="152"/>
                          </a:lnTo>
                          <a:lnTo>
                            <a:pt x="3" y="157"/>
                          </a:lnTo>
                          <a:lnTo>
                            <a:pt x="5" y="163"/>
                          </a:lnTo>
                          <a:lnTo>
                            <a:pt x="6" y="167"/>
                          </a:lnTo>
                          <a:lnTo>
                            <a:pt x="7" y="172"/>
                          </a:lnTo>
                          <a:lnTo>
                            <a:pt x="9" y="176"/>
                          </a:lnTo>
                          <a:lnTo>
                            <a:pt x="13" y="181"/>
                          </a:lnTo>
                          <a:lnTo>
                            <a:pt x="19" y="188"/>
                          </a:lnTo>
                          <a:lnTo>
                            <a:pt x="27" y="195"/>
                          </a:lnTo>
                          <a:lnTo>
                            <a:pt x="30" y="198"/>
                          </a:lnTo>
                          <a:lnTo>
                            <a:pt x="36" y="200"/>
                          </a:lnTo>
                          <a:lnTo>
                            <a:pt x="40" y="203"/>
                          </a:lnTo>
                          <a:lnTo>
                            <a:pt x="47" y="206"/>
                          </a:lnTo>
                          <a:lnTo>
                            <a:pt x="52" y="207"/>
                          </a:lnTo>
                          <a:lnTo>
                            <a:pt x="58" y="209"/>
                          </a:lnTo>
                          <a:lnTo>
                            <a:pt x="65" y="211"/>
                          </a:lnTo>
                          <a:lnTo>
                            <a:pt x="73" y="212"/>
                          </a:lnTo>
                          <a:lnTo>
                            <a:pt x="81" y="213"/>
                          </a:lnTo>
                          <a:lnTo>
                            <a:pt x="89" y="214"/>
                          </a:lnTo>
                          <a:lnTo>
                            <a:pt x="97" y="215"/>
                          </a:lnTo>
                          <a:lnTo>
                            <a:pt x="105" y="216"/>
                          </a:lnTo>
                          <a:lnTo>
                            <a:pt x="113" y="215"/>
                          </a:lnTo>
                          <a:lnTo>
                            <a:pt x="121" y="215"/>
                          </a:lnTo>
                          <a:lnTo>
                            <a:pt x="126" y="214"/>
                          </a:lnTo>
                          <a:lnTo>
                            <a:pt x="130" y="214"/>
                          </a:lnTo>
                          <a:lnTo>
                            <a:pt x="134" y="214"/>
                          </a:lnTo>
                          <a:lnTo>
                            <a:pt x="138" y="214"/>
                          </a:lnTo>
                          <a:lnTo>
                            <a:pt x="146" y="212"/>
                          </a:lnTo>
                          <a:lnTo>
                            <a:pt x="154" y="211"/>
                          </a:lnTo>
                          <a:lnTo>
                            <a:pt x="161" y="208"/>
                          </a:lnTo>
                          <a:lnTo>
                            <a:pt x="169" y="206"/>
                          </a:lnTo>
                          <a:lnTo>
                            <a:pt x="175" y="203"/>
                          </a:lnTo>
                          <a:lnTo>
                            <a:pt x="182" y="199"/>
                          </a:lnTo>
                          <a:lnTo>
                            <a:pt x="186" y="195"/>
                          </a:lnTo>
                          <a:lnTo>
                            <a:pt x="193" y="191"/>
                          </a:lnTo>
                          <a:lnTo>
                            <a:pt x="198" y="186"/>
                          </a:lnTo>
                          <a:lnTo>
                            <a:pt x="202" y="181"/>
                          </a:lnTo>
                          <a:lnTo>
                            <a:pt x="207" y="175"/>
                          </a:lnTo>
                          <a:lnTo>
                            <a:pt x="211" y="171"/>
                          </a:lnTo>
                          <a:lnTo>
                            <a:pt x="215" y="164"/>
                          </a:lnTo>
                          <a:lnTo>
                            <a:pt x="218" y="158"/>
                          </a:lnTo>
                          <a:lnTo>
                            <a:pt x="222" y="151"/>
                          </a:lnTo>
                          <a:lnTo>
                            <a:pt x="224" y="146"/>
                          </a:lnTo>
                          <a:lnTo>
                            <a:pt x="226" y="139"/>
                          </a:lnTo>
                          <a:lnTo>
                            <a:pt x="228" y="132"/>
                          </a:lnTo>
                          <a:lnTo>
                            <a:pt x="231" y="125"/>
                          </a:lnTo>
                          <a:lnTo>
                            <a:pt x="233" y="119"/>
                          </a:lnTo>
                          <a:lnTo>
                            <a:pt x="233" y="111"/>
                          </a:lnTo>
                          <a:lnTo>
                            <a:pt x="234" y="105"/>
                          </a:lnTo>
                          <a:lnTo>
                            <a:pt x="235" y="98"/>
                          </a:lnTo>
                          <a:lnTo>
                            <a:pt x="236" y="92"/>
                          </a:lnTo>
                          <a:lnTo>
                            <a:pt x="235" y="85"/>
                          </a:lnTo>
                          <a:lnTo>
                            <a:pt x="235" y="78"/>
                          </a:lnTo>
                          <a:lnTo>
                            <a:pt x="235" y="73"/>
                          </a:lnTo>
                          <a:lnTo>
                            <a:pt x="235" y="66"/>
                          </a:lnTo>
                          <a:lnTo>
                            <a:pt x="234" y="59"/>
                          </a:lnTo>
                          <a:lnTo>
                            <a:pt x="233" y="53"/>
                          </a:lnTo>
                          <a:lnTo>
                            <a:pt x="231" y="46"/>
                          </a:lnTo>
                          <a:lnTo>
                            <a:pt x="231" y="42"/>
                          </a:lnTo>
                          <a:lnTo>
                            <a:pt x="227" y="37"/>
                          </a:lnTo>
                          <a:lnTo>
                            <a:pt x="225" y="33"/>
                          </a:lnTo>
                          <a:lnTo>
                            <a:pt x="223" y="28"/>
                          </a:lnTo>
                          <a:lnTo>
                            <a:pt x="220" y="24"/>
                          </a:lnTo>
                          <a:lnTo>
                            <a:pt x="214" y="17"/>
                          </a:lnTo>
                          <a:lnTo>
                            <a:pt x="206" y="11"/>
                          </a:lnTo>
                          <a:lnTo>
                            <a:pt x="201" y="9"/>
                          </a:lnTo>
                          <a:lnTo>
                            <a:pt x="198" y="6"/>
                          </a:lnTo>
                          <a:lnTo>
                            <a:pt x="193" y="4"/>
                          </a:lnTo>
                          <a:lnTo>
                            <a:pt x="188" y="4"/>
                          </a:lnTo>
                          <a:lnTo>
                            <a:pt x="184" y="2"/>
                          </a:lnTo>
                          <a:lnTo>
                            <a:pt x="179" y="2"/>
                          </a:lnTo>
                          <a:lnTo>
                            <a:pt x="174" y="1"/>
                          </a:lnTo>
                          <a:lnTo>
                            <a:pt x="169" y="1"/>
                          </a:lnTo>
                          <a:lnTo>
                            <a:pt x="163" y="0"/>
                          </a:lnTo>
                          <a:lnTo>
                            <a:pt x="159" y="0"/>
                          </a:lnTo>
                          <a:lnTo>
                            <a:pt x="154" y="1"/>
                          </a:lnTo>
                          <a:lnTo>
                            <a:pt x="150" y="2"/>
                          </a:lnTo>
                          <a:lnTo>
                            <a:pt x="144" y="2"/>
                          </a:lnTo>
                          <a:lnTo>
                            <a:pt x="138" y="2"/>
                          </a:lnTo>
                          <a:lnTo>
                            <a:pt x="133" y="3"/>
                          </a:lnTo>
                          <a:lnTo>
                            <a:pt x="128" y="4"/>
                          </a:lnTo>
                          <a:lnTo>
                            <a:pt x="123" y="4"/>
                          </a:lnTo>
                          <a:lnTo>
                            <a:pt x="119" y="6"/>
                          </a:lnTo>
                          <a:lnTo>
                            <a:pt x="114" y="8"/>
                          </a:lnTo>
                          <a:lnTo>
                            <a:pt x="111" y="9"/>
                          </a:lnTo>
                          <a:lnTo>
                            <a:pt x="103" y="10"/>
                          </a:lnTo>
                          <a:lnTo>
                            <a:pt x="98" y="12"/>
                          </a:lnTo>
                          <a:lnTo>
                            <a:pt x="94" y="13"/>
                          </a:lnTo>
                          <a:lnTo>
                            <a:pt x="94" y="1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3" name="Freeform 67"/>
                    <p:cNvSpPr>
                      <a:spLocks/>
                    </p:cNvSpPr>
                    <p:nvPr/>
                  </p:nvSpPr>
                  <p:spPr bwMode="auto">
                    <a:xfrm>
                      <a:off x="3132" y="1597"/>
                      <a:ext cx="118" cy="107"/>
                    </a:xfrm>
                    <a:custGeom>
                      <a:avLst/>
                      <a:gdLst>
                        <a:gd name="T0" fmla="*/ 1 w 236"/>
                        <a:gd name="T1" fmla="*/ 0 h 216"/>
                        <a:gd name="T2" fmla="*/ 1 w 236"/>
                        <a:gd name="T3" fmla="*/ 0 h 216"/>
                        <a:gd name="T4" fmla="*/ 1 w 236"/>
                        <a:gd name="T5" fmla="*/ 0 h 216"/>
                        <a:gd name="T6" fmla="*/ 1 w 236"/>
                        <a:gd name="T7" fmla="*/ 0 h 216"/>
                        <a:gd name="T8" fmla="*/ 1 w 236"/>
                        <a:gd name="T9" fmla="*/ 0 h 216"/>
                        <a:gd name="T10" fmla="*/ 1 w 236"/>
                        <a:gd name="T11" fmla="*/ 0 h 216"/>
                        <a:gd name="T12" fmla="*/ 1 w 236"/>
                        <a:gd name="T13" fmla="*/ 0 h 216"/>
                        <a:gd name="T14" fmla="*/ 1 w 236"/>
                        <a:gd name="T15" fmla="*/ 0 h 216"/>
                        <a:gd name="T16" fmla="*/ 1 w 236"/>
                        <a:gd name="T17" fmla="*/ 0 h 216"/>
                        <a:gd name="T18" fmla="*/ 1 w 236"/>
                        <a:gd name="T19" fmla="*/ 0 h 216"/>
                        <a:gd name="T20" fmla="*/ 1 w 236"/>
                        <a:gd name="T21" fmla="*/ 0 h 216"/>
                        <a:gd name="T22" fmla="*/ 1 w 236"/>
                        <a:gd name="T23" fmla="*/ 0 h 216"/>
                        <a:gd name="T24" fmla="*/ 1 w 236"/>
                        <a:gd name="T25" fmla="*/ 0 h 216"/>
                        <a:gd name="T26" fmla="*/ 0 w 236"/>
                        <a:gd name="T27" fmla="*/ 0 h 216"/>
                        <a:gd name="T28" fmla="*/ 1 w 236"/>
                        <a:gd name="T29" fmla="*/ 0 h 216"/>
                        <a:gd name="T30" fmla="*/ 1 w 236"/>
                        <a:gd name="T31" fmla="*/ 0 h 216"/>
                        <a:gd name="T32" fmla="*/ 1 w 236"/>
                        <a:gd name="T33" fmla="*/ 0 h 216"/>
                        <a:gd name="T34" fmla="*/ 1 w 236"/>
                        <a:gd name="T35" fmla="*/ 0 h 216"/>
                        <a:gd name="T36" fmla="*/ 1 w 236"/>
                        <a:gd name="T37" fmla="*/ 0 h 216"/>
                        <a:gd name="T38" fmla="*/ 1 w 236"/>
                        <a:gd name="T39" fmla="*/ 0 h 216"/>
                        <a:gd name="T40" fmla="*/ 1 w 236"/>
                        <a:gd name="T41" fmla="*/ 0 h 216"/>
                        <a:gd name="T42" fmla="*/ 1 w 236"/>
                        <a:gd name="T43" fmla="*/ 0 h 216"/>
                        <a:gd name="T44" fmla="*/ 1 w 236"/>
                        <a:gd name="T45" fmla="*/ 0 h 216"/>
                        <a:gd name="T46" fmla="*/ 1 w 236"/>
                        <a:gd name="T47" fmla="*/ 0 h 216"/>
                        <a:gd name="T48" fmla="*/ 1 w 236"/>
                        <a:gd name="T49" fmla="*/ 0 h 216"/>
                        <a:gd name="T50" fmla="*/ 1 w 236"/>
                        <a:gd name="T51" fmla="*/ 0 h 216"/>
                        <a:gd name="T52" fmla="*/ 1 w 236"/>
                        <a:gd name="T53" fmla="*/ 0 h 216"/>
                        <a:gd name="T54" fmla="*/ 1 w 236"/>
                        <a:gd name="T55" fmla="*/ 0 h 216"/>
                        <a:gd name="T56" fmla="*/ 1 w 236"/>
                        <a:gd name="T57" fmla="*/ 0 h 216"/>
                        <a:gd name="T58" fmla="*/ 1 w 236"/>
                        <a:gd name="T59" fmla="*/ 0 h 216"/>
                        <a:gd name="T60" fmla="*/ 1 w 236"/>
                        <a:gd name="T61" fmla="*/ 0 h 216"/>
                        <a:gd name="T62" fmla="*/ 1 w 236"/>
                        <a:gd name="T63" fmla="*/ 0 h 216"/>
                        <a:gd name="T64" fmla="*/ 1 w 236"/>
                        <a:gd name="T65" fmla="*/ 0 h 216"/>
                        <a:gd name="T66" fmla="*/ 1 w 236"/>
                        <a:gd name="T67" fmla="*/ 0 h 216"/>
                        <a:gd name="T68" fmla="*/ 1 w 236"/>
                        <a:gd name="T69" fmla="*/ 0 h 216"/>
                        <a:gd name="T70" fmla="*/ 1 w 236"/>
                        <a:gd name="T71" fmla="*/ 0 h 216"/>
                        <a:gd name="T72" fmla="*/ 1 w 236"/>
                        <a:gd name="T73" fmla="*/ 0 h 216"/>
                        <a:gd name="T74" fmla="*/ 1 w 236"/>
                        <a:gd name="T75" fmla="*/ 0 h 216"/>
                        <a:gd name="T76" fmla="*/ 1 w 236"/>
                        <a:gd name="T77" fmla="*/ 0 h 216"/>
                        <a:gd name="T78" fmla="*/ 1 w 236"/>
                        <a:gd name="T79" fmla="*/ 0 h 216"/>
                        <a:gd name="T80" fmla="*/ 1 w 236"/>
                        <a:gd name="T81" fmla="*/ 0 h 216"/>
                        <a:gd name="T82" fmla="*/ 1 w 236"/>
                        <a:gd name="T83" fmla="*/ 0 h 216"/>
                        <a:gd name="T84" fmla="*/ 1 w 236"/>
                        <a:gd name="T85" fmla="*/ 0 h 216"/>
                        <a:gd name="T86" fmla="*/ 1 w 236"/>
                        <a:gd name="T87" fmla="*/ 0 h 216"/>
                        <a:gd name="T88" fmla="*/ 1 w 236"/>
                        <a:gd name="T89" fmla="*/ 0 h 216"/>
                        <a:gd name="T90" fmla="*/ 1 w 236"/>
                        <a:gd name="T91" fmla="*/ 0 h 216"/>
                        <a:gd name="T92" fmla="*/ 1 w 236"/>
                        <a:gd name="T93" fmla="*/ 0 h 216"/>
                        <a:gd name="T94" fmla="*/ 1 w 236"/>
                        <a:gd name="T95" fmla="*/ 0 h 216"/>
                        <a:gd name="T96" fmla="*/ 1 w 236"/>
                        <a:gd name="T97" fmla="*/ 0 h 216"/>
                        <a:gd name="T98" fmla="*/ 1 w 236"/>
                        <a:gd name="T99" fmla="*/ 0 h 216"/>
                        <a:gd name="T100" fmla="*/ 1 w 236"/>
                        <a:gd name="T101" fmla="*/ 0 h 216"/>
                        <a:gd name="T102" fmla="*/ 1 w 236"/>
                        <a:gd name="T103" fmla="*/ 0 h 216"/>
                        <a:gd name="T104" fmla="*/ 1 w 236"/>
                        <a:gd name="T105" fmla="*/ 0 h 216"/>
                        <a:gd name="T106" fmla="*/ 1 w 236"/>
                        <a:gd name="T107" fmla="*/ 0 h 216"/>
                        <a:gd name="T108" fmla="*/ 1 w 236"/>
                        <a:gd name="T109" fmla="*/ 0 h 216"/>
                        <a:gd name="T110" fmla="*/ 1 w 236"/>
                        <a:gd name="T111" fmla="*/ 0 h 216"/>
                        <a:gd name="T112" fmla="*/ 1 w 236"/>
                        <a:gd name="T113" fmla="*/ 0 h 216"/>
                        <a:gd name="T114" fmla="*/ 1 w 236"/>
                        <a:gd name="T115" fmla="*/ 0 h 216"/>
                        <a:gd name="T116" fmla="*/ 1 w 236"/>
                        <a:gd name="T117" fmla="*/ 0 h 216"/>
                        <a:gd name="T118" fmla="*/ 1 w 236"/>
                        <a:gd name="T119" fmla="*/ 0 h 216"/>
                        <a:gd name="T120" fmla="*/ 1 w 236"/>
                        <a:gd name="T121" fmla="*/ 0 h 2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216"/>
                        <a:gd name="T185" fmla="*/ 236 w 236"/>
                        <a:gd name="T186" fmla="*/ 216 h 2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216">
                          <a:moveTo>
                            <a:pt x="95" y="15"/>
                          </a:moveTo>
                          <a:lnTo>
                            <a:pt x="92" y="15"/>
                          </a:lnTo>
                          <a:lnTo>
                            <a:pt x="87" y="16"/>
                          </a:lnTo>
                          <a:lnTo>
                            <a:pt x="83" y="17"/>
                          </a:lnTo>
                          <a:lnTo>
                            <a:pt x="79" y="19"/>
                          </a:lnTo>
                          <a:lnTo>
                            <a:pt x="74" y="20"/>
                          </a:lnTo>
                          <a:lnTo>
                            <a:pt x="70" y="22"/>
                          </a:lnTo>
                          <a:lnTo>
                            <a:pt x="64" y="24"/>
                          </a:lnTo>
                          <a:lnTo>
                            <a:pt x="58" y="27"/>
                          </a:lnTo>
                          <a:lnTo>
                            <a:pt x="52" y="29"/>
                          </a:lnTo>
                          <a:lnTo>
                            <a:pt x="48" y="32"/>
                          </a:lnTo>
                          <a:lnTo>
                            <a:pt x="41" y="35"/>
                          </a:lnTo>
                          <a:lnTo>
                            <a:pt x="37" y="38"/>
                          </a:lnTo>
                          <a:lnTo>
                            <a:pt x="32" y="42"/>
                          </a:lnTo>
                          <a:lnTo>
                            <a:pt x="27" y="47"/>
                          </a:lnTo>
                          <a:lnTo>
                            <a:pt x="23" y="52"/>
                          </a:lnTo>
                          <a:lnTo>
                            <a:pt x="18" y="57"/>
                          </a:lnTo>
                          <a:lnTo>
                            <a:pt x="15" y="62"/>
                          </a:lnTo>
                          <a:lnTo>
                            <a:pt x="13" y="69"/>
                          </a:lnTo>
                          <a:lnTo>
                            <a:pt x="9" y="73"/>
                          </a:lnTo>
                          <a:lnTo>
                            <a:pt x="7" y="80"/>
                          </a:lnTo>
                          <a:lnTo>
                            <a:pt x="5" y="86"/>
                          </a:lnTo>
                          <a:lnTo>
                            <a:pt x="5" y="93"/>
                          </a:lnTo>
                          <a:lnTo>
                            <a:pt x="2" y="98"/>
                          </a:lnTo>
                          <a:lnTo>
                            <a:pt x="1" y="104"/>
                          </a:lnTo>
                          <a:lnTo>
                            <a:pt x="1" y="110"/>
                          </a:lnTo>
                          <a:lnTo>
                            <a:pt x="1" y="118"/>
                          </a:lnTo>
                          <a:lnTo>
                            <a:pt x="0" y="123"/>
                          </a:lnTo>
                          <a:lnTo>
                            <a:pt x="0" y="129"/>
                          </a:lnTo>
                          <a:lnTo>
                            <a:pt x="1" y="136"/>
                          </a:lnTo>
                          <a:lnTo>
                            <a:pt x="2" y="143"/>
                          </a:lnTo>
                          <a:lnTo>
                            <a:pt x="2" y="147"/>
                          </a:lnTo>
                          <a:lnTo>
                            <a:pt x="2" y="153"/>
                          </a:lnTo>
                          <a:lnTo>
                            <a:pt x="3" y="158"/>
                          </a:lnTo>
                          <a:lnTo>
                            <a:pt x="6" y="163"/>
                          </a:lnTo>
                          <a:lnTo>
                            <a:pt x="7" y="168"/>
                          </a:lnTo>
                          <a:lnTo>
                            <a:pt x="8" y="173"/>
                          </a:lnTo>
                          <a:lnTo>
                            <a:pt x="10" y="176"/>
                          </a:lnTo>
                          <a:lnTo>
                            <a:pt x="14" y="180"/>
                          </a:lnTo>
                          <a:lnTo>
                            <a:pt x="18" y="187"/>
                          </a:lnTo>
                          <a:lnTo>
                            <a:pt x="26" y="194"/>
                          </a:lnTo>
                          <a:lnTo>
                            <a:pt x="31" y="198"/>
                          </a:lnTo>
                          <a:lnTo>
                            <a:pt x="35" y="201"/>
                          </a:lnTo>
                          <a:lnTo>
                            <a:pt x="41" y="203"/>
                          </a:lnTo>
                          <a:lnTo>
                            <a:pt x="48" y="206"/>
                          </a:lnTo>
                          <a:lnTo>
                            <a:pt x="52" y="208"/>
                          </a:lnTo>
                          <a:lnTo>
                            <a:pt x="60" y="210"/>
                          </a:lnTo>
                          <a:lnTo>
                            <a:pt x="67" y="211"/>
                          </a:lnTo>
                          <a:lnTo>
                            <a:pt x="74" y="212"/>
                          </a:lnTo>
                          <a:lnTo>
                            <a:pt x="82" y="214"/>
                          </a:lnTo>
                          <a:lnTo>
                            <a:pt x="90" y="215"/>
                          </a:lnTo>
                          <a:lnTo>
                            <a:pt x="98" y="215"/>
                          </a:lnTo>
                          <a:lnTo>
                            <a:pt x="106" y="216"/>
                          </a:lnTo>
                          <a:lnTo>
                            <a:pt x="114" y="215"/>
                          </a:lnTo>
                          <a:lnTo>
                            <a:pt x="122" y="215"/>
                          </a:lnTo>
                          <a:lnTo>
                            <a:pt x="127" y="215"/>
                          </a:lnTo>
                          <a:lnTo>
                            <a:pt x="131" y="215"/>
                          </a:lnTo>
                          <a:lnTo>
                            <a:pt x="135" y="214"/>
                          </a:lnTo>
                          <a:lnTo>
                            <a:pt x="139" y="214"/>
                          </a:lnTo>
                          <a:lnTo>
                            <a:pt x="147" y="212"/>
                          </a:lnTo>
                          <a:lnTo>
                            <a:pt x="155" y="210"/>
                          </a:lnTo>
                          <a:lnTo>
                            <a:pt x="162" y="208"/>
                          </a:lnTo>
                          <a:lnTo>
                            <a:pt x="170" y="206"/>
                          </a:lnTo>
                          <a:lnTo>
                            <a:pt x="176" y="202"/>
                          </a:lnTo>
                          <a:lnTo>
                            <a:pt x="182" y="199"/>
                          </a:lnTo>
                          <a:lnTo>
                            <a:pt x="187" y="194"/>
                          </a:lnTo>
                          <a:lnTo>
                            <a:pt x="194" y="190"/>
                          </a:lnTo>
                          <a:lnTo>
                            <a:pt x="198" y="185"/>
                          </a:lnTo>
                          <a:lnTo>
                            <a:pt x="204" y="180"/>
                          </a:lnTo>
                          <a:lnTo>
                            <a:pt x="209" y="175"/>
                          </a:lnTo>
                          <a:lnTo>
                            <a:pt x="213" y="169"/>
                          </a:lnTo>
                          <a:lnTo>
                            <a:pt x="216" y="163"/>
                          </a:lnTo>
                          <a:lnTo>
                            <a:pt x="219" y="157"/>
                          </a:lnTo>
                          <a:lnTo>
                            <a:pt x="222" y="151"/>
                          </a:lnTo>
                          <a:lnTo>
                            <a:pt x="225" y="145"/>
                          </a:lnTo>
                          <a:lnTo>
                            <a:pt x="227" y="138"/>
                          </a:lnTo>
                          <a:lnTo>
                            <a:pt x="229" y="133"/>
                          </a:lnTo>
                          <a:lnTo>
                            <a:pt x="232" y="126"/>
                          </a:lnTo>
                          <a:lnTo>
                            <a:pt x="234" y="120"/>
                          </a:lnTo>
                          <a:lnTo>
                            <a:pt x="234" y="113"/>
                          </a:lnTo>
                          <a:lnTo>
                            <a:pt x="235" y="105"/>
                          </a:lnTo>
                          <a:lnTo>
                            <a:pt x="235" y="98"/>
                          </a:lnTo>
                          <a:lnTo>
                            <a:pt x="236" y="92"/>
                          </a:lnTo>
                          <a:lnTo>
                            <a:pt x="236" y="85"/>
                          </a:lnTo>
                          <a:lnTo>
                            <a:pt x="236" y="78"/>
                          </a:lnTo>
                          <a:lnTo>
                            <a:pt x="235" y="72"/>
                          </a:lnTo>
                          <a:lnTo>
                            <a:pt x="235" y="66"/>
                          </a:lnTo>
                          <a:lnTo>
                            <a:pt x="234" y="60"/>
                          </a:lnTo>
                          <a:lnTo>
                            <a:pt x="233" y="54"/>
                          </a:lnTo>
                          <a:lnTo>
                            <a:pt x="232" y="47"/>
                          </a:lnTo>
                          <a:lnTo>
                            <a:pt x="229" y="42"/>
                          </a:lnTo>
                          <a:lnTo>
                            <a:pt x="227" y="38"/>
                          </a:lnTo>
                          <a:lnTo>
                            <a:pt x="225" y="33"/>
                          </a:lnTo>
                          <a:lnTo>
                            <a:pt x="222" y="29"/>
                          </a:lnTo>
                          <a:lnTo>
                            <a:pt x="220" y="25"/>
                          </a:lnTo>
                          <a:lnTo>
                            <a:pt x="213" y="17"/>
                          </a:lnTo>
                          <a:lnTo>
                            <a:pt x="206" y="12"/>
                          </a:lnTo>
                          <a:lnTo>
                            <a:pt x="202" y="9"/>
                          </a:lnTo>
                          <a:lnTo>
                            <a:pt x="197" y="7"/>
                          </a:lnTo>
                          <a:lnTo>
                            <a:pt x="193" y="6"/>
                          </a:lnTo>
                          <a:lnTo>
                            <a:pt x="189" y="5"/>
                          </a:lnTo>
                          <a:lnTo>
                            <a:pt x="184" y="3"/>
                          </a:lnTo>
                          <a:lnTo>
                            <a:pt x="179" y="1"/>
                          </a:lnTo>
                          <a:lnTo>
                            <a:pt x="173" y="0"/>
                          </a:lnTo>
                          <a:lnTo>
                            <a:pt x="169" y="0"/>
                          </a:lnTo>
                          <a:lnTo>
                            <a:pt x="164" y="0"/>
                          </a:lnTo>
                          <a:lnTo>
                            <a:pt x="159" y="0"/>
                          </a:lnTo>
                          <a:lnTo>
                            <a:pt x="153" y="1"/>
                          </a:lnTo>
                          <a:lnTo>
                            <a:pt x="148" y="3"/>
                          </a:lnTo>
                          <a:lnTo>
                            <a:pt x="144" y="3"/>
                          </a:lnTo>
                          <a:lnTo>
                            <a:pt x="138" y="4"/>
                          </a:lnTo>
                          <a:lnTo>
                            <a:pt x="132" y="4"/>
                          </a:lnTo>
                          <a:lnTo>
                            <a:pt x="128" y="6"/>
                          </a:lnTo>
                          <a:lnTo>
                            <a:pt x="123" y="6"/>
                          </a:lnTo>
                          <a:lnTo>
                            <a:pt x="119" y="8"/>
                          </a:lnTo>
                          <a:lnTo>
                            <a:pt x="114" y="8"/>
                          </a:lnTo>
                          <a:lnTo>
                            <a:pt x="111" y="11"/>
                          </a:lnTo>
                          <a:lnTo>
                            <a:pt x="104" y="12"/>
                          </a:lnTo>
                          <a:lnTo>
                            <a:pt x="99" y="13"/>
                          </a:lnTo>
                          <a:lnTo>
                            <a:pt x="95" y="1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4" name="Freeform 68"/>
                    <p:cNvSpPr>
                      <a:spLocks/>
                    </p:cNvSpPr>
                    <p:nvPr/>
                  </p:nvSpPr>
                  <p:spPr bwMode="auto">
                    <a:xfrm>
                      <a:off x="2860" y="1612"/>
                      <a:ext cx="109" cy="66"/>
                    </a:xfrm>
                    <a:custGeom>
                      <a:avLst/>
                      <a:gdLst>
                        <a:gd name="T0" fmla="*/ 0 w 218"/>
                        <a:gd name="T1" fmla="*/ 1 h 132"/>
                        <a:gd name="T2" fmla="*/ 1 w 218"/>
                        <a:gd name="T3" fmla="*/ 1 h 132"/>
                        <a:gd name="T4" fmla="*/ 1 w 218"/>
                        <a:gd name="T5" fmla="*/ 1 h 132"/>
                        <a:gd name="T6" fmla="*/ 1 w 218"/>
                        <a:gd name="T7" fmla="*/ 1 h 132"/>
                        <a:gd name="T8" fmla="*/ 1 w 218"/>
                        <a:gd name="T9" fmla="*/ 1 h 132"/>
                        <a:gd name="T10" fmla="*/ 1 w 218"/>
                        <a:gd name="T11" fmla="*/ 1 h 132"/>
                        <a:gd name="T12" fmla="*/ 1 w 218"/>
                        <a:gd name="T13" fmla="*/ 1 h 132"/>
                        <a:gd name="T14" fmla="*/ 1 w 218"/>
                        <a:gd name="T15" fmla="*/ 1 h 132"/>
                        <a:gd name="T16" fmla="*/ 1 w 218"/>
                        <a:gd name="T17" fmla="*/ 1 h 132"/>
                        <a:gd name="T18" fmla="*/ 1 w 218"/>
                        <a:gd name="T19" fmla="*/ 1 h 132"/>
                        <a:gd name="T20" fmla="*/ 1 w 218"/>
                        <a:gd name="T21" fmla="*/ 1 h 132"/>
                        <a:gd name="T22" fmla="*/ 1 w 218"/>
                        <a:gd name="T23" fmla="*/ 1 h 132"/>
                        <a:gd name="T24" fmla="*/ 1 w 218"/>
                        <a:gd name="T25" fmla="*/ 1 h 132"/>
                        <a:gd name="T26" fmla="*/ 1 w 218"/>
                        <a:gd name="T27" fmla="*/ 1 h 132"/>
                        <a:gd name="T28" fmla="*/ 1 w 218"/>
                        <a:gd name="T29" fmla="*/ 1 h 132"/>
                        <a:gd name="T30" fmla="*/ 1 w 218"/>
                        <a:gd name="T31" fmla="*/ 1 h 132"/>
                        <a:gd name="T32" fmla="*/ 1 w 218"/>
                        <a:gd name="T33" fmla="*/ 1 h 132"/>
                        <a:gd name="T34" fmla="*/ 1 w 218"/>
                        <a:gd name="T35" fmla="*/ 1 h 132"/>
                        <a:gd name="T36" fmla="*/ 1 w 218"/>
                        <a:gd name="T37" fmla="*/ 1 h 132"/>
                        <a:gd name="T38" fmla="*/ 1 w 218"/>
                        <a:gd name="T39" fmla="*/ 1 h 132"/>
                        <a:gd name="T40" fmla="*/ 1 w 218"/>
                        <a:gd name="T41" fmla="*/ 1 h 132"/>
                        <a:gd name="T42" fmla="*/ 1 w 218"/>
                        <a:gd name="T43" fmla="*/ 1 h 132"/>
                        <a:gd name="T44" fmla="*/ 1 w 218"/>
                        <a:gd name="T45" fmla="*/ 1 h 132"/>
                        <a:gd name="T46" fmla="*/ 1 w 218"/>
                        <a:gd name="T47" fmla="*/ 1 h 132"/>
                        <a:gd name="T48" fmla="*/ 1 w 218"/>
                        <a:gd name="T49" fmla="*/ 1 h 132"/>
                        <a:gd name="T50" fmla="*/ 1 w 218"/>
                        <a:gd name="T51" fmla="*/ 1 h 132"/>
                        <a:gd name="T52" fmla="*/ 1 w 218"/>
                        <a:gd name="T53" fmla="*/ 1 h 132"/>
                        <a:gd name="T54" fmla="*/ 1 w 218"/>
                        <a:gd name="T55" fmla="*/ 1 h 132"/>
                        <a:gd name="T56" fmla="*/ 1 w 218"/>
                        <a:gd name="T57" fmla="*/ 1 h 132"/>
                        <a:gd name="T58" fmla="*/ 1 w 218"/>
                        <a:gd name="T59" fmla="*/ 1 h 132"/>
                        <a:gd name="T60" fmla="*/ 1 w 218"/>
                        <a:gd name="T61" fmla="*/ 1 h 132"/>
                        <a:gd name="T62" fmla="*/ 1 w 218"/>
                        <a:gd name="T63" fmla="*/ 1 h 132"/>
                        <a:gd name="T64" fmla="*/ 1 w 218"/>
                        <a:gd name="T65" fmla="*/ 1 h 132"/>
                        <a:gd name="T66" fmla="*/ 1 w 218"/>
                        <a:gd name="T67" fmla="*/ 1 h 132"/>
                        <a:gd name="T68" fmla="*/ 1 w 218"/>
                        <a:gd name="T69" fmla="*/ 1 h 132"/>
                        <a:gd name="T70" fmla="*/ 1 w 218"/>
                        <a:gd name="T71" fmla="*/ 1 h 132"/>
                        <a:gd name="T72" fmla="*/ 1 w 218"/>
                        <a:gd name="T73" fmla="*/ 1 h 132"/>
                        <a:gd name="T74" fmla="*/ 1 w 218"/>
                        <a:gd name="T75" fmla="*/ 1 h 132"/>
                        <a:gd name="T76" fmla="*/ 1 w 218"/>
                        <a:gd name="T77" fmla="*/ 1 h 132"/>
                        <a:gd name="T78" fmla="*/ 1 w 218"/>
                        <a:gd name="T79" fmla="*/ 1 h 132"/>
                        <a:gd name="T80" fmla="*/ 1 w 218"/>
                        <a:gd name="T81" fmla="*/ 1 h 132"/>
                        <a:gd name="T82" fmla="*/ 1 w 218"/>
                        <a:gd name="T83" fmla="*/ 1 h 132"/>
                        <a:gd name="T84" fmla="*/ 1 w 218"/>
                        <a:gd name="T85" fmla="*/ 1 h 132"/>
                        <a:gd name="T86" fmla="*/ 1 w 218"/>
                        <a:gd name="T87" fmla="*/ 1 h 132"/>
                        <a:gd name="T88" fmla="*/ 1 w 218"/>
                        <a:gd name="T89" fmla="*/ 1 h 132"/>
                        <a:gd name="T90" fmla="*/ 1 w 218"/>
                        <a:gd name="T91" fmla="*/ 1 h 132"/>
                        <a:gd name="T92" fmla="*/ 1 w 218"/>
                        <a:gd name="T93" fmla="*/ 1 h 132"/>
                        <a:gd name="T94" fmla="*/ 1 w 218"/>
                        <a:gd name="T95" fmla="*/ 1 h 132"/>
                        <a:gd name="T96" fmla="*/ 1 w 218"/>
                        <a:gd name="T97" fmla="*/ 1 h 132"/>
                        <a:gd name="T98" fmla="*/ 1 w 218"/>
                        <a:gd name="T99" fmla="*/ 1 h 132"/>
                        <a:gd name="T100" fmla="*/ 1 w 218"/>
                        <a:gd name="T101" fmla="*/ 1 h 132"/>
                        <a:gd name="T102" fmla="*/ 1 w 218"/>
                        <a:gd name="T103" fmla="*/ 1 h 132"/>
                        <a:gd name="T104" fmla="*/ 1 w 218"/>
                        <a:gd name="T105" fmla="*/ 1 h 132"/>
                        <a:gd name="T106" fmla="*/ 1 w 218"/>
                        <a:gd name="T107" fmla="*/ 1 h 132"/>
                        <a:gd name="T108" fmla="*/ 1 w 218"/>
                        <a:gd name="T109" fmla="*/ 0 h 132"/>
                        <a:gd name="T110" fmla="*/ 0 w 218"/>
                        <a:gd name="T111" fmla="*/ 1 h 132"/>
                        <a:gd name="T112" fmla="*/ 0 w 218"/>
                        <a:gd name="T113" fmla="*/ 1 h 1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8"/>
                        <a:gd name="T172" fmla="*/ 0 h 132"/>
                        <a:gd name="T173" fmla="*/ 218 w 218"/>
                        <a:gd name="T174" fmla="*/ 132 h 13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8" h="132">
                          <a:moveTo>
                            <a:pt x="0" y="114"/>
                          </a:moveTo>
                          <a:lnTo>
                            <a:pt x="3" y="114"/>
                          </a:lnTo>
                          <a:lnTo>
                            <a:pt x="6" y="115"/>
                          </a:lnTo>
                          <a:lnTo>
                            <a:pt x="12" y="116"/>
                          </a:lnTo>
                          <a:lnTo>
                            <a:pt x="16" y="119"/>
                          </a:lnTo>
                          <a:lnTo>
                            <a:pt x="24" y="121"/>
                          </a:lnTo>
                          <a:lnTo>
                            <a:pt x="28" y="121"/>
                          </a:lnTo>
                          <a:lnTo>
                            <a:pt x="32" y="123"/>
                          </a:lnTo>
                          <a:lnTo>
                            <a:pt x="37" y="123"/>
                          </a:lnTo>
                          <a:lnTo>
                            <a:pt x="41" y="126"/>
                          </a:lnTo>
                          <a:lnTo>
                            <a:pt x="46" y="126"/>
                          </a:lnTo>
                          <a:lnTo>
                            <a:pt x="50" y="127"/>
                          </a:lnTo>
                          <a:lnTo>
                            <a:pt x="55" y="127"/>
                          </a:lnTo>
                          <a:lnTo>
                            <a:pt x="60" y="128"/>
                          </a:lnTo>
                          <a:lnTo>
                            <a:pt x="64" y="128"/>
                          </a:lnTo>
                          <a:lnTo>
                            <a:pt x="70" y="130"/>
                          </a:lnTo>
                          <a:lnTo>
                            <a:pt x="74" y="130"/>
                          </a:lnTo>
                          <a:lnTo>
                            <a:pt x="80" y="131"/>
                          </a:lnTo>
                          <a:lnTo>
                            <a:pt x="85" y="131"/>
                          </a:lnTo>
                          <a:lnTo>
                            <a:pt x="90" y="132"/>
                          </a:lnTo>
                          <a:lnTo>
                            <a:pt x="95" y="132"/>
                          </a:lnTo>
                          <a:lnTo>
                            <a:pt x="99" y="132"/>
                          </a:lnTo>
                          <a:lnTo>
                            <a:pt x="104" y="132"/>
                          </a:lnTo>
                          <a:lnTo>
                            <a:pt x="110" y="132"/>
                          </a:lnTo>
                          <a:lnTo>
                            <a:pt x="114" y="132"/>
                          </a:lnTo>
                          <a:lnTo>
                            <a:pt x="120" y="132"/>
                          </a:lnTo>
                          <a:lnTo>
                            <a:pt x="128" y="130"/>
                          </a:lnTo>
                          <a:lnTo>
                            <a:pt x="136" y="128"/>
                          </a:lnTo>
                          <a:lnTo>
                            <a:pt x="143" y="124"/>
                          </a:lnTo>
                          <a:lnTo>
                            <a:pt x="150" y="122"/>
                          </a:lnTo>
                          <a:lnTo>
                            <a:pt x="155" y="118"/>
                          </a:lnTo>
                          <a:lnTo>
                            <a:pt x="161" y="114"/>
                          </a:lnTo>
                          <a:lnTo>
                            <a:pt x="167" y="110"/>
                          </a:lnTo>
                          <a:lnTo>
                            <a:pt x="172" y="105"/>
                          </a:lnTo>
                          <a:lnTo>
                            <a:pt x="176" y="99"/>
                          </a:lnTo>
                          <a:lnTo>
                            <a:pt x="180" y="94"/>
                          </a:lnTo>
                          <a:lnTo>
                            <a:pt x="185" y="89"/>
                          </a:lnTo>
                          <a:lnTo>
                            <a:pt x="188" y="83"/>
                          </a:lnTo>
                          <a:lnTo>
                            <a:pt x="192" y="78"/>
                          </a:lnTo>
                          <a:lnTo>
                            <a:pt x="195" y="72"/>
                          </a:lnTo>
                          <a:lnTo>
                            <a:pt x="198" y="65"/>
                          </a:lnTo>
                          <a:lnTo>
                            <a:pt x="202" y="61"/>
                          </a:lnTo>
                          <a:lnTo>
                            <a:pt x="203" y="54"/>
                          </a:lnTo>
                          <a:lnTo>
                            <a:pt x="205" y="49"/>
                          </a:lnTo>
                          <a:lnTo>
                            <a:pt x="207" y="42"/>
                          </a:lnTo>
                          <a:lnTo>
                            <a:pt x="209" y="38"/>
                          </a:lnTo>
                          <a:lnTo>
                            <a:pt x="210" y="33"/>
                          </a:lnTo>
                          <a:lnTo>
                            <a:pt x="211" y="29"/>
                          </a:lnTo>
                          <a:lnTo>
                            <a:pt x="213" y="24"/>
                          </a:lnTo>
                          <a:lnTo>
                            <a:pt x="215" y="21"/>
                          </a:lnTo>
                          <a:lnTo>
                            <a:pt x="216" y="13"/>
                          </a:lnTo>
                          <a:lnTo>
                            <a:pt x="217" y="7"/>
                          </a:lnTo>
                          <a:lnTo>
                            <a:pt x="218" y="5"/>
                          </a:lnTo>
                          <a:lnTo>
                            <a:pt x="218" y="4"/>
                          </a:lnTo>
                          <a:lnTo>
                            <a:pt x="95" y="0"/>
                          </a:lnTo>
                          <a:lnTo>
                            <a:pt x="0" y="1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5" name="Freeform 69"/>
                    <p:cNvSpPr>
                      <a:spLocks/>
                    </p:cNvSpPr>
                    <p:nvPr/>
                  </p:nvSpPr>
                  <p:spPr bwMode="auto">
                    <a:xfrm>
                      <a:off x="2682" y="1725"/>
                      <a:ext cx="52" cy="39"/>
                    </a:xfrm>
                    <a:custGeom>
                      <a:avLst/>
                      <a:gdLst>
                        <a:gd name="T0" fmla="*/ 1 w 104"/>
                        <a:gd name="T1" fmla="*/ 0 h 77"/>
                        <a:gd name="T2" fmla="*/ 1 w 104"/>
                        <a:gd name="T3" fmla="*/ 1 h 77"/>
                        <a:gd name="T4" fmla="*/ 1 w 104"/>
                        <a:gd name="T5" fmla="*/ 1 h 77"/>
                        <a:gd name="T6" fmla="*/ 1 w 104"/>
                        <a:gd name="T7" fmla="*/ 1 h 77"/>
                        <a:gd name="T8" fmla="*/ 0 w 104"/>
                        <a:gd name="T9" fmla="*/ 1 h 77"/>
                        <a:gd name="T10" fmla="*/ 1 w 104"/>
                        <a:gd name="T11" fmla="*/ 1 h 77"/>
                        <a:gd name="T12" fmla="*/ 1 w 104"/>
                        <a:gd name="T13" fmla="*/ 0 h 77"/>
                        <a:gd name="T14" fmla="*/ 1 w 104"/>
                        <a:gd name="T15" fmla="*/ 0 h 77"/>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77"/>
                        <a:gd name="T26" fmla="*/ 104 w 104"/>
                        <a:gd name="T27" fmla="*/ 77 h 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77">
                          <a:moveTo>
                            <a:pt x="61" y="0"/>
                          </a:moveTo>
                          <a:lnTo>
                            <a:pt x="102" y="12"/>
                          </a:lnTo>
                          <a:lnTo>
                            <a:pt x="104" y="58"/>
                          </a:lnTo>
                          <a:lnTo>
                            <a:pt x="73" y="77"/>
                          </a:lnTo>
                          <a:lnTo>
                            <a:pt x="0" y="36"/>
                          </a:lnTo>
                          <a:lnTo>
                            <a:pt x="23" y="4"/>
                          </a:lnTo>
                          <a:lnTo>
                            <a:pt x="61"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6" name="Freeform 70"/>
                    <p:cNvSpPr>
                      <a:spLocks/>
                    </p:cNvSpPr>
                    <p:nvPr/>
                  </p:nvSpPr>
                  <p:spPr bwMode="auto">
                    <a:xfrm>
                      <a:off x="2586" y="1710"/>
                      <a:ext cx="176" cy="140"/>
                    </a:xfrm>
                    <a:custGeom>
                      <a:avLst/>
                      <a:gdLst>
                        <a:gd name="T0" fmla="*/ 1 w 352"/>
                        <a:gd name="T1" fmla="*/ 0 h 282"/>
                        <a:gd name="T2" fmla="*/ 1 w 352"/>
                        <a:gd name="T3" fmla="*/ 0 h 282"/>
                        <a:gd name="T4" fmla="*/ 1 w 352"/>
                        <a:gd name="T5" fmla="*/ 0 h 282"/>
                        <a:gd name="T6" fmla="*/ 1 w 352"/>
                        <a:gd name="T7" fmla="*/ 0 h 282"/>
                        <a:gd name="T8" fmla="*/ 1 w 352"/>
                        <a:gd name="T9" fmla="*/ 0 h 282"/>
                        <a:gd name="T10" fmla="*/ 1 w 352"/>
                        <a:gd name="T11" fmla="*/ 0 h 282"/>
                        <a:gd name="T12" fmla="*/ 1 w 352"/>
                        <a:gd name="T13" fmla="*/ 0 h 282"/>
                        <a:gd name="T14" fmla="*/ 1 w 352"/>
                        <a:gd name="T15" fmla="*/ 0 h 282"/>
                        <a:gd name="T16" fmla="*/ 1 w 352"/>
                        <a:gd name="T17" fmla="*/ 0 h 282"/>
                        <a:gd name="T18" fmla="*/ 1 w 352"/>
                        <a:gd name="T19" fmla="*/ 0 h 282"/>
                        <a:gd name="T20" fmla="*/ 1 w 352"/>
                        <a:gd name="T21" fmla="*/ 0 h 282"/>
                        <a:gd name="T22" fmla="*/ 1 w 352"/>
                        <a:gd name="T23" fmla="*/ 0 h 282"/>
                        <a:gd name="T24" fmla="*/ 1 w 352"/>
                        <a:gd name="T25" fmla="*/ 0 h 282"/>
                        <a:gd name="T26" fmla="*/ 1 w 352"/>
                        <a:gd name="T27" fmla="*/ 0 h 282"/>
                        <a:gd name="T28" fmla="*/ 1 w 352"/>
                        <a:gd name="T29" fmla="*/ 0 h 282"/>
                        <a:gd name="T30" fmla="*/ 1 w 352"/>
                        <a:gd name="T31" fmla="*/ 0 h 282"/>
                        <a:gd name="T32" fmla="*/ 1 w 352"/>
                        <a:gd name="T33" fmla="*/ 0 h 282"/>
                        <a:gd name="T34" fmla="*/ 1 w 352"/>
                        <a:gd name="T35" fmla="*/ 0 h 282"/>
                        <a:gd name="T36" fmla="*/ 1 w 352"/>
                        <a:gd name="T37" fmla="*/ 0 h 282"/>
                        <a:gd name="T38" fmla="*/ 1 w 352"/>
                        <a:gd name="T39" fmla="*/ 0 h 282"/>
                        <a:gd name="T40" fmla="*/ 1 w 352"/>
                        <a:gd name="T41" fmla="*/ 0 h 282"/>
                        <a:gd name="T42" fmla="*/ 1 w 352"/>
                        <a:gd name="T43" fmla="*/ 0 h 282"/>
                        <a:gd name="T44" fmla="*/ 1 w 352"/>
                        <a:gd name="T45" fmla="*/ 0 h 282"/>
                        <a:gd name="T46" fmla="*/ 1 w 352"/>
                        <a:gd name="T47" fmla="*/ 0 h 282"/>
                        <a:gd name="T48" fmla="*/ 1 w 352"/>
                        <a:gd name="T49" fmla="*/ 0 h 282"/>
                        <a:gd name="T50" fmla="*/ 1 w 352"/>
                        <a:gd name="T51" fmla="*/ 0 h 282"/>
                        <a:gd name="T52" fmla="*/ 1 w 352"/>
                        <a:gd name="T53" fmla="*/ 0 h 282"/>
                        <a:gd name="T54" fmla="*/ 1 w 352"/>
                        <a:gd name="T55" fmla="*/ 0 h 282"/>
                        <a:gd name="T56" fmla="*/ 1 w 352"/>
                        <a:gd name="T57" fmla="*/ 0 h 282"/>
                        <a:gd name="T58" fmla="*/ 1 w 352"/>
                        <a:gd name="T59" fmla="*/ 0 h 282"/>
                        <a:gd name="T60" fmla="*/ 1 w 352"/>
                        <a:gd name="T61" fmla="*/ 0 h 282"/>
                        <a:gd name="T62" fmla="*/ 1 w 352"/>
                        <a:gd name="T63" fmla="*/ 0 h 282"/>
                        <a:gd name="T64" fmla="*/ 1 w 352"/>
                        <a:gd name="T65" fmla="*/ 0 h 282"/>
                        <a:gd name="T66" fmla="*/ 1 w 352"/>
                        <a:gd name="T67" fmla="*/ 0 h 282"/>
                        <a:gd name="T68" fmla="*/ 1 w 352"/>
                        <a:gd name="T69" fmla="*/ 0 h 282"/>
                        <a:gd name="T70" fmla="*/ 1 w 352"/>
                        <a:gd name="T71" fmla="*/ 0 h 282"/>
                        <a:gd name="T72" fmla="*/ 1 w 352"/>
                        <a:gd name="T73" fmla="*/ 0 h 282"/>
                        <a:gd name="T74" fmla="*/ 1 w 352"/>
                        <a:gd name="T75" fmla="*/ 0 h 282"/>
                        <a:gd name="T76" fmla="*/ 1 w 352"/>
                        <a:gd name="T77" fmla="*/ 0 h 282"/>
                        <a:gd name="T78" fmla="*/ 1 w 352"/>
                        <a:gd name="T79" fmla="*/ 0 h 282"/>
                        <a:gd name="T80" fmla="*/ 1 w 352"/>
                        <a:gd name="T81" fmla="*/ 0 h 282"/>
                        <a:gd name="T82" fmla="*/ 1 w 352"/>
                        <a:gd name="T83" fmla="*/ 0 h 282"/>
                        <a:gd name="T84" fmla="*/ 1 w 352"/>
                        <a:gd name="T85" fmla="*/ 0 h 282"/>
                        <a:gd name="T86" fmla="*/ 1 w 352"/>
                        <a:gd name="T87" fmla="*/ 0 h 282"/>
                        <a:gd name="T88" fmla="*/ 1 w 352"/>
                        <a:gd name="T89" fmla="*/ 0 h 282"/>
                        <a:gd name="T90" fmla="*/ 1 w 352"/>
                        <a:gd name="T91" fmla="*/ 0 h 282"/>
                        <a:gd name="T92" fmla="*/ 1 w 352"/>
                        <a:gd name="T93" fmla="*/ 0 h 282"/>
                        <a:gd name="T94" fmla="*/ 1 w 352"/>
                        <a:gd name="T95" fmla="*/ 0 h 282"/>
                        <a:gd name="T96" fmla="*/ 1 w 352"/>
                        <a:gd name="T97" fmla="*/ 0 h 282"/>
                        <a:gd name="T98" fmla="*/ 1 w 352"/>
                        <a:gd name="T99" fmla="*/ 0 h 282"/>
                        <a:gd name="T100" fmla="*/ 1 w 352"/>
                        <a:gd name="T101" fmla="*/ 0 h 282"/>
                        <a:gd name="T102" fmla="*/ 1 w 352"/>
                        <a:gd name="T103" fmla="*/ 0 h 282"/>
                        <a:gd name="T104" fmla="*/ 1 w 352"/>
                        <a:gd name="T105" fmla="*/ 0 h 282"/>
                        <a:gd name="T106" fmla="*/ 1 w 352"/>
                        <a:gd name="T107" fmla="*/ 0 h 282"/>
                        <a:gd name="T108" fmla="*/ 1 w 352"/>
                        <a:gd name="T109" fmla="*/ 0 h 282"/>
                        <a:gd name="T110" fmla="*/ 1 w 352"/>
                        <a:gd name="T111" fmla="*/ 0 h 282"/>
                        <a:gd name="T112" fmla="*/ 1 w 352"/>
                        <a:gd name="T113" fmla="*/ 0 h 282"/>
                        <a:gd name="T114" fmla="*/ 1 w 352"/>
                        <a:gd name="T115" fmla="*/ 0 h 282"/>
                        <a:gd name="T116" fmla="*/ 1 w 352"/>
                        <a:gd name="T117" fmla="*/ 0 h 2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282"/>
                        <a:gd name="T179" fmla="*/ 352 w 352"/>
                        <a:gd name="T180" fmla="*/ 282 h 2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282">
                          <a:moveTo>
                            <a:pt x="214" y="0"/>
                          </a:moveTo>
                          <a:lnTo>
                            <a:pt x="35" y="113"/>
                          </a:lnTo>
                          <a:lnTo>
                            <a:pt x="34" y="113"/>
                          </a:lnTo>
                          <a:lnTo>
                            <a:pt x="33" y="115"/>
                          </a:lnTo>
                          <a:lnTo>
                            <a:pt x="29" y="119"/>
                          </a:lnTo>
                          <a:lnTo>
                            <a:pt x="27" y="124"/>
                          </a:lnTo>
                          <a:lnTo>
                            <a:pt x="24" y="129"/>
                          </a:lnTo>
                          <a:lnTo>
                            <a:pt x="20" y="137"/>
                          </a:lnTo>
                          <a:lnTo>
                            <a:pt x="18" y="140"/>
                          </a:lnTo>
                          <a:lnTo>
                            <a:pt x="17" y="144"/>
                          </a:lnTo>
                          <a:lnTo>
                            <a:pt x="15" y="148"/>
                          </a:lnTo>
                          <a:lnTo>
                            <a:pt x="13" y="153"/>
                          </a:lnTo>
                          <a:lnTo>
                            <a:pt x="9" y="161"/>
                          </a:lnTo>
                          <a:lnTo>
                            <a:pt x="7" y="169"/>
                          </a:lnTo>
                          <a:lnTo>
                            <a:pt x="4" y="173"/>
                          </a:lnTo>
                          <a:lnTo>
                            <a:pt x="3" y="178"/>
                          </a:lnTo>
                          <a:lnTo>
                            <a:pt x="2" y="181"/>
                          </a:lnTo>
                          <a:lnTo>
                            <a:pt x="2" y="186"/>
                          </a:lnTo>
                          <a:lnTo>
                            <a:pt x="0" y="193"/>
                          </a:lnTo>
                          <a:lnTo>
                            <a:pt x="1" y="201"/>
                          </a:lnTo>
                          <a:lnTo>
                            <a:pt x="2" y="207"/>
                          </a:lnTo>
                          <a:lnTo>
                            <a:pt x="5" y="212"/>
                          </a:lnTo>
                          <a:lnTo>
                            <a:pt x="7" y="217"/>
                          </a:lnTo>
                          <a:lnTo>
                            <a:pt x="10" y="221"/>
                          </a:lnTo>
                          <a:lnTo>
                            <a:pt x="13" y="226"/>
                          </a:lnTo>
                          <a:lnTo>
                            <a:pt x="18" y="230"/>
                          </a:lnTo>
                          <a:lnTo>
                            <a:pt x="21" y="234"/>
                          </a:lnTo>
                          <a:lnTo>
                            <a:pt x="26" y="238"/>
                          </a:lnTo>
                          <a:lnTo>
                            <a:pt x="31" y="243"/>
                          </a:lnTo>
                          <a:lnTo>
                            <a:pt x="35" y="248"/>
                          </a:lnTo>
                          <a:lnTo>
                            <a:pt x="38" y="250"/>
                          </a:lnTo>
                          <a:lnTo>
                            <a:pt x="43" y="254"/>
                          </a:lnTo>
                          <a:lnTo>
                            <a:pt x="48" y="257"/>
                          </a:lnTo>
                          <a:lnTo>
                            <a:pt x="53" y="261"/>
                          </a:lnTo>
                          <a:lnTo>
                            <a:pt x="58" y="264"/>
                          </a:lnTo>
                          <a:lnTo>
                            <a:pt x="64" y="267"/>
                          </a:lnTo>
                          <a:lnTo>
                            <a:pt x="69" y="270"/>
                          </a:lnTo>
                          <a:lnTo>
                            <a:pt x="76" y="273"/>
                          </a:lnTo>
                          <a:lnTo>
                            <a:pt x="82" y="275"/>
                          </a:lnTo>
                          <a:lnTo>
                            <a:pt x="88" y="277"/>
                          </a:lnTo>
                          <a:lnTo>
                            <a:pt x="94" y="278"/>
                          </a:lnTo>
                          <a:lnTo>
                            <a:pt x="101" y="280"/>
                          </a:lnTo>
                          <a:lnTo>
                            <a:pt x="107" y="281"/>
                          </a:lnTo>
                          <a:lnTo>
                            <a:pt x="114" y="282"/>
                          </a:lnTo>
                          <a:lnTo>
                            <a:pt x="121" y="282"/>
                          </a:lnTo>
                          <a:lnTo>
                            <a:pt x="129" y="282"/>
                          </a:lnTo>
                          <a:lnTo>
                            <a:pt x="135" y="280"/>
                          </a:lnTo>
                          <a:lnTo>
                            <a:pt x="142" y="278"/>
                          </a:lnTo>
                          <a:lnTo>
                            <a:pt x="150" y="276"/>
                          </a:lnTo>
                          <a:lnTo>
                            <a:pt x="158" y="274"/>
                          </a:lnTo>
                          <a:lnTo>
                            <a:pt x="165" y="270"/>
                          </a:lnTo>
                          <a:lnTo>
                            <a:pt x="174" y="267"/>
                          </a:lnTo>
                          <a:lnTo>
                            <a:pt x="178" y="265"/>
                          </a:lnTo>
                          <a:lnTo>
                            <a:pt x="182" y="262"/>
                          </a:lnTo>
                          <a:lnTo>
                            <a:pt x="187" y="260"/>
                          </a:lnTo>
                          <a:lnTo>
                            <a:pt x="191" y="258"/>
                          </a:lnTo>
                          <a:lnTo>
                            <a:pt x="199" y="251"/>
                          </a:lnTo>
                          <a:lnTo>
                            <a:pt x="207" y="245"/>
                          </a:lnTo>
                          <a:lnTo>
                            <a:pt x="212" y="241"/>
                          </a:lnTo>
                          <a:lnTo>
                            <a:pt x="215" y="238"/>
                          </a:lnTo>
                          <a:lnTo>
                            <a:pt x="220" y="234"/>
                          </a:lnTo>
                          <a:lnTo>
                            <a:pt x="224" y="232"/>
                          </a:lnTo>
                          <a:lnTo>
                            <a:pt x="228" y="227"/>
                          </a:lnTo>
                          <a:lnTo>
                            <a:pt x="232" y="223"/>
                          </a:lnTo>
                          <a:lnTo>
                            <a:pt x="236" y="218"/>
                          </a:lnTo>
                          <a:lnTo>
                            <a:pt x="240" y="215"/>
                          </a:lnTo>
                          <a:lnTo>
                            <a:pt x="244" y="210"/>
                          </a:lnTo>
                          <a:lnTo>
                            <a:pt x="248" y="205"/>
                          </a:lnTo>
                          <a:lnTo>
                            <a:pt x="253" y="202"/>
                          </a:lnTo>
                          <a:lnTo>
                            <a:pt x="257" y="199"/>
                          </a:lnTo>
                          <a:lnTo>
                            <a:pt x="260" y="194"/>
                          </a:lnTo>
                          <a:lnTo>
                            <a:pt x="264" y="189"/>
                          </a:lnTo>
                          <a:lnTo>
                            <a:pt x="268" y="185"/>
                          </a:lnTo>
                          <a:lnTo>
                            <a:pt x="272" y="180"/>
                          </a:lnTo>
                          <a:lnTo>
                            <a:pt x="276" y="176"/>
                          </a:lnTo>
                          <a:lnTo>
                            <a:pt x="279" y="171"/>
                          </a:lnTo>
                          <a:lnTo>
                            <a:pt x="284" y="167"/>
                          </a:lnTo>
                          <a:lnTo>
                            <a:pt x="287" y="162"/>
                          </a:lnTo>
                          <a:lnTo>
                            <a:pt x="291" y="157"/>
                          </a:lnTo>
                          <a:lnTo>
                            <a:pt x="293" y="153"/>
                          </a:lnTo>
                          <a:lnTo>
                            <a:pt x="296" y="150"/>
                          </a:lnTo>
                          <a:lnTo>
                            <a:pt x="300" y="145"/>
                          </a:lnTo>
                          <a:lnTo>
                            <a:pt x="306" y="138"/>
                          </a:lnTo>
                          <a:lnTo>
                            <a:pt x="312" y="131"/>
                          </a:lnTo>
                          <a:lnTo>
                            <a:pt x="317" y="123"/>
                          </a:lnTo>
                          <a:lnTo>
                            <a:pt x="321" y="116"/>
                          </a:lnTo>
                          <a:lnTo>
                            <a:pt x="326" y="110"/>
                          </a:lnTo>
                          <a:lnTo>
                            <a:pt x="330" y="104"/>
                          </a:lnTo>
                          <a:lnTo>
                            <a:pt x="334" y="98"/>
                          </a:lnTo>
                          <a:lnTo>
                            <a:pt x="336" y="94"/>
                          </a:lnTo>
                          <a:lnTo>
                            <a:pt x="340" y="89"/>
                          </a:lnTo>
                          <a:lnTo>
                            <a:pt x="343" y="86"/>
                          </a:lnTo>
                          <a:lnTo>
                            <a:pt x="346" y="78"/>
                          </a:lnTo>
                          <a:lnTo>
                            <a:pt x="350" y="73"/>
                          </a:lnTo>
                          <a:lnTo>
                            <a:pt x="351" y="71"/>
                          </a:lnTo>
                          <a:lnTo>
                            <a:pt x="352" y="71"/>
                          </a:lnTo>
                          <a:lnTo>
                            <a:pt x="293" y="43"/>
                          </a:lnTo>
                          <a:lnTo>
                            <a:pt x="291" y="45"/>
                          </a:lnTo>
                          <a:lnTo>
                            <a:pt x="288" y="51"/>
                          </a:lnTo>
                          <a:lnTo>
                            <a:pt x="286" y="55"/>
                          </a:lnTo>
                          <a:lnTo>
                            <a:pt x="285" y="61"/>
                          </a:lnTo>
                          <a:lnTo>
                            <a:pt x="283" y="66"/>
                          </a:lnTo>
                          <a:lnTo>
                            <a:pt x="280" y="73"/>
                          </a:lnTo>
                          <a:lnTo>
                            <a:pt x="276" y="80"/>
                          </a:lnTo>
                          <a:lnTo>
                            <a:pt x="273" y="87"/>
                          </a:lnTo>
                          <a:lnTo>
                            <a:pt x="270" y="94"/>
                          </a:lnTo>
                          <a:lnTo>
                            <a:pt x="267" y="100"/>
                          </a:lnTo>
                          <a:lnTo>
                            <a:pt x="262" y="108"/>
                          </a:lnTo>
                          <a:lnTo>
                            <a:pt x="260" y="115"/>
                          </a:lnTo>
                          <a:lnTo>
                            <a:pt x="255" y="123"/>
                          </a:lnTo>
                          <a:lnTo>
                            <a:pt x="252" y="131"/>
                          </a:lnTo>
                          <a:lnTo>
                            <a:pt x="247" y="137"/>
                          </a:lnTo>
                          <a:lnTo>
                            <a:pt x="243" y="143"/>
                          </a:lnTo>
                          <a:lnTo>
                            <a:pt x="237" y="150"/>
                          </a:lnTo>
                          <a:lnTo>
                            <a:pt x="232" y="156"/>
                          </a:lnTo>
                          <a:lnTo>
                            <a:pt x="226" y="161"/>
                          </a:lnTo>
                          <a:lnTo>
                            <a:pt x="220" y="168"/>
                          </a:lnTo>
                          <a:lnTo>
                            <a:pt x="214" y="173"/>
                          </a:lnTo>
                          <a:lnTo>
                            <a:pt x="207" y="179"/>
                          </a:lnTo>
                          <a:lnTo>
                            <a:pt x="200" y="184"/>
                          </a:lnTo>
                          <a:lnTo>
                            <a:pt x="194" y="188"/>
                          </a:lnTo>
                          <a:lnTo>
                            <a:pt x="187" y="193"/>
                          </a:lnTo>
                          <a:lnTo>
                            <a:pt x="180" y="199"/>
                          </a:lnTo>
                          <a:lnTo>
                            <a:pt x="173" y="202"/>
                          </a:lnTo>
                          <a:lnTo>
                            <a:pt x="166" y="205"/>
                          </a:lnTo>
                          <a:lnTo>
                            <a:pt x="159" y="209"/>
                          </a:lnTo>
                          <a:lnTo>
                            <a:pt x="154" y="212"/>
                          </a:lnTo>
                          <a:lnTo>
                            <a:pt x="147" y="215"/>
                          </a:lnTo>
                          <a:lnTo>
                            <a:pt x="140" y="217"/>
                          </a:lnTo>
                          <a:lnTo>
                            <a:pt x="133" y="218"/>
                          </a:lnTo>
                          <a:lnTo>
                            <a:pt x="126" y="220"/>
                          </a:lnTo>
                          <a:lnTo>
                            <a:pt x="119" y="220"/>
                          </a:lnTo>
                          <a:lnTo>
                            <a:pt x="114" y="221"/>
                          </a:lnTo>
                          <a:lnTo>
                            <a:pt x="108" y="221"/>
                          </a:lnTo>
                          <a:lnTo>
                            <a:pt x="103" y="221"/>
                          </a:lnTo>
                          <a:lnTo>
                            <a:pt x="98" y="221"/>
                          </a:lnTo>
                          <a:lnTo>
                            <a:pt x="93" y="221"/>
                          </a:lnTo>
                          <a:lnTo>
                            <a:pt x="89" y="220"/>
                          </a:lnTo>
                          <a:lnTo>
                            <a:pt x="85" y="220"/>
                          </a:lnTo>
                          <a:lnTo>
                            <a:pt x="77" y="217"/>
                          </a:lnTo>
                          <a:lnTo>
                            <a:pt x="73" y="212"/>
                          </a:lnTo>
                          <a:lnTo>
                            <a:pt x="68" y="207"/>
                          </a:lnTo>
                          <a:lnTo>
                            <a:pt x="67" y="201"/>
                          </a:lnTo>
                          <a:lnTo>
                            <a:pt x="66" y="194"/>
                          </a:lnTo>
                          <a:lnTo>
                            <a:pt x="66" y="187"/>
                          </a:lnTo>
                          <a:lnTo>
                            <a:pt x="67" y="178"/>
                          </a:lnTo>
                          <a:lnTo>
                            <a:pt x="70" y="171"/>
                          </a:lnTo>
                          <a:lnTo>
                            <a:pt x="74" y="163"/>
                          </a:lnTo>
                          <a:lnTo>
                            <a:pt x="78" y="156"/>
                          </a:lnTo>
                          <a:lnTo>
                            <a:pt x="83" y="148"/>
                          </a:lnTo>
                          <a:lnTo>
                            <a:pt x="89" y="142"/>
                          </a:lnTo>
                          <a:lnTo>
                            <a:pt x="96" y="135"/>
                          </a:lnTo>
                          <a:lnTo>
                            <a:pt x="102" y="129"/>
                          </a:lnTo>
                          <a:lnTo>
                            <a:pt x="106" y="126"/>
                          </a:lnTo>
                          <a:lnTo>
                            <a:pt x="109" y="122"/>
                          </a:lnTo>
                          <a:lnTo>
                            <a:pt x="114" y="120"/>
                          </a:lnTo>
                          <a:lnTo>
                            <a:pt x="118" y="118"/>
                          </a:lnTo>
                          <a:lnTo>
                            <a:pt x="123" y="114"/>
                          </a:lnTo>
                          <a:lnTo>
                            <a:pt x="127" y="111"/>
                          </a:lnTo>
                          <a:lnTo>
                            <a:pt x="133" y="108"/>
                          </a:lnTo>
                          <a:lnTo>
                            <a:pt x="139" y="105"/>
                          </a:lnTo>
                          <a:lnTo>
                            <a:pt x="143" y="102"/>
                          </a:lnTo>
                          <a:lnTo>
                            <a:pt x="149" y="98"/>
                          </a:lnTo>
                          <a:lnTo>
                            <a:pt x="155" y="96"/>
                          </a:lnTo>
                          <a:lnTo>
                            <a:pt x="161" y="94"/>
                          </a:lnTo>
                          <a:lnTo>
                            <a:pt x="166" y="90"/>
                          </a:lnTo>
                          <a:lnTo>
                            <a:pt x="172" y="88"/>
                          </a:lnTo>
                          <a:lnTo>
                            <a:pt x="176" y="86"/>
                          </a:lnTo>
                          <a:lnTo>
                            <a:pt x="183" y="83"/>
                          </a:lnTo>
                          <a:lnTo>
                            <a:pt x="187" y="81"/>
                          </a:lnTo>
                          <a:lnTo>
                            <a:pt x="191" y="79"/>
                          </a:lnTo>
                          <a:lnTo>
                            <a:pt x="195" y="78"/>
                          </a:lnTo>
                          <a:lnTo>
                            <a:pt x="198" y="77"/>
                          </a:lnTo>
                          <a:lnTo>
                            <a:pt x="203" y="74"/>
                          </a:lnTo>
                          <a:lnTo>
                            <a:pt x="205" y="74"/>
                          </a:lnTo>
                          <a:lnTo>
                            <a:pt x="252" y="31"/>
                          </a:lnTo>
                          <a:lnTo>
                            <a:pt x="214" y="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7" name="Freeform 71"/>
                    <p:cNvSpPr>
                      <a:spLocks/>
                    </p:cNvSpPr>
                    <p:nvPr/>
                  </p:nvSpPr>
                  <p:spPr bwMode="auto">
                    <a:xfrm>
                      <a:off x="2693" y="1560"/>
                      <a:ext cx="271" cy="191"/>
                    </a:xfrm>
                    <a:custGeom>
                      <a:avLst/>
                      <a:gdLst>
                        <a:gd name="T0" fmla="*/ 0 w 543"/>
                        <a:gd name="T1" fmla="*/ 1 h 381"/>
                        <a:gd name="T2" fmla="*/ 0 w 543"/>
                        <a:gd name="T3" fmla="*/ 0 h 381"/>
                        <a:gd name="T4" fmla="*/ 0 w 543"/>
                        <a:gd name="T5" fmla="*/ 1 h 381"/>
                        <a:gd name="T6" fmla="*/ 0 w 543"/>
                        <a:gd name="T7" fmla="*/ 1 h 381"/>
                        <a:gd name="T8" fmla="*/ 0 w 543"/>
                        <a:gd name="T9" fmla="*/ 1 h 381"/>
                        <a:gd name="T10" fmla="*/ 0 w 543"/>
                        <a:gd name="T11" fmla="*/ 1 h 381"/>
                        <a:gd name="T12" fmla="*/ 0 60000 65536"/>
                        <a:gd name="T13" fmla="*/ 0 60000 65536"/>
                        <a:gd name="T14" fmla="*/ 0 60000 65536"/>
                        <a:gd name="T15" fmla="*/ 0 60000 65536"/>
                        <a:gd name="T16" fmla="*/ 0 60000 65536"/>
                        <a:gd name="T17" fmla="*/ 0 60000 65536"/>
                        <a:gd name="T18" fmla="*/ 0 w 543"/>
                        <a:gd name="T19" fmla="*/ 0 h 381"/>
                        <a:gd name="T20" fmla="*/ 543 w 543"/>
                        <a:gd name="T21" fmla="*/ 381 h 381"/>
                      </a:gdLst>
                      <a:ahLst/>
                      <a:cxnLst>
                        <a:cxn ang="T12">
                          <a:pos x="T0" y="T1"/>
                        </a:cxn>
                        <a:cxn ang="T13">
                          <a:pos x="T2" y="T3"/>
                        </a:cxn>
                        <a:cxn ang="T14">
                          <a:pos x="T4" y="T5"/>
                        </a:cxn>
                        <a:cxn ang="T15">
                          <a:pos x="T6" y="T7"/>
                        </a:cxn>
                        <a:cxn ang="T16">
                          <a:pos x="T8" y="T9"/>
                        </a:cxn>
                        <a:cxn ang="T17">
                          <a:pos x="T10" y="T11"/>
                        </a:cxn>
                      </a:cxnLst>
                      <a:rect l="T18" t="T19" r="T20" b="T21"/>
                      <a:pathLst>
                        <a:path w="543" h="381">
                          <a:moveTo>
                            <a:pt x="0" y="299"/>
                          </a:moveTo>
                          <a:lnTo>
                            <a:pt x="443" y="0"/>
                          </a:lnTo>
                          <a:lnTo>
                            <a:pt x="543" y="35"/>
                          </a:lnTo>
                          <a:lnTo>
                            <a:pt x="138" y="381"/>
                          </a:lnTo>
                          <a:lnTo>
                            <a:pt x="0" y="299"/>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8" name="Freeform 72"/>
                    <p:cNvSpPr>
                      <a:spLocks/>
                    </p:cNvSpPr>
                    <p:nvPr/>
                  </p:nvSpPr>
                  <p:spPr bwMode="auto">
                    <a:xfrm>
                      <a:off x="2784" y="1329"/>
                      <a:ext cx="625" cy="215"/>
                    </a:xfrm>
                    <a:custGeom>
                      <a:avLst/>
                      <a:gdLst>
                        <a:gd name="T0" fmla="*/ 0 w 1248"/>
                        <a:gd name="T1" fmla="*/ 1 h 430"/>
                        <a:gd name="T2" fmla="*/ 1 w 1248"/>
                        <a:gd name="T3" fmla="*/ 0 h 430"/>
                        <a:gd name="T4" fmla="*/ 1 w 1248"/>
                        <a:gd name="T5" fmla="*/ 1 h 430"/>
                        <a:gd name="T6" fmla="*/ 1 w 1248"/>
                        <a:gd name="T7" fmla="*/ 1 h 430"/>
                        <a:gd name="T8" fmla="*/ 1 w 1248"/>
                        <a:gd name="T9" fmla="*/ 1 h 430"/>
                        <a:gd name="T10" fmla="*/ 1 w 1248"/>
                        <a:gd name="T11" fmla="*/ 1 h 430"/>
                        <a:gd name="T12" fmla="*/ 1 w 1248"/>
                        <a:gd name="T13" fmla="*/ 1 h 430"/>
                        <a:gd name="T14" fmla="*/ 1 w 1248"/>
                        <a:gd name="T15" fmla="*/ 1 h 430"/>
                        <a:gd name="T16" fmla="*/ 0 w 1248"/>
                        <a:gd name="T17" fmla="*/ 1 h 430"/>
                        <a:gd name="T18" fmla="*/ 0 w 1248"/>
                        <a:gd name="T19" fmla="*/ 1 h 4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8"/>
                        <a:gd name="T31" fmla="*/ 0 h 430"/>
                        <a:gd name="T32" fmla="*/ 1248 w 1248"/>
                        <a:gd name="T33" fmla="*/ 430 h 4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8" h="430">
                          <a:moveTo>
                            <a:pt x="0" y="344"/>
                          </a:moveTo>
                          <a:lnTo>
                            <a:pt x="720" y="0"/>
                          </a:lnTo>
                          <a:lnTo>
                            <a:pt x="1248" y="51"/>
                          </a:lnTo>
                          <a:lnTo>
                            <a:pt x="595" y="430"/>
                          </a:lnTo>
                          <a:lnTo>
                            <a:pt x="583" y="413"/>
                          </a:lnTo>
                          <a:lnTo>
                            <a:pt x="1183" y="62"/>
                          </a:lnTo>
                          <a:lnTo>
                            <a:pt x="726" y="28"/>
                          </a:lnTo>
                          <a:lnTo>
                            <a:pt x="28" y="354"/>
                          </a:lnTo>
                          <a:lnTo>
                            <a:pt x="0" y="3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09" name="Freeform 73"/>
                    <p:cNvSpPr>
                      <a:spLocks/>
                    </p:cNvSpPr>
                    <p:nvPr/>
                  </p:nvSpPr>
                  <p:spPr bwMode="auto">
                    <a:xfrm>
                      <a:off x="2799" y="1497"/>
                      <a:ext cx="283" cy="47"/>
                    </a:xfrm>
                    <a:custGeom>
                      <a:avLst/>
                      <a:gdLst>
                        <a:gd name="T0" fmla="*/ 0 w 567"/>
                        <a:gd name="T1" fmla="*/ 1 h 93"/>
                        <a:gd name="T2" fmla="*/ 0 w 567"/>
                        <a:gd name="T3" fmla="*/ 1 h 93"/>
                        <a:gd name="T4" fmla="*/ 0 w 567"/>
                        <a:gd name="T5" fmla="*/ 1 h 93"/>
                        <a:gd name="T6" fmla="*/ 0 w 567"/>
                        <a:gd name="T7" fmla="*/ 0 h 93"/>
                        <a:gd name="T8" fmla="*/ 0 w 567"/>
                        <a:gd name="T9" fmla="*/ 1 h 93"/>
                        <a:gd name="T10" fmla="*/ 0 w 567"/>
                        <a:gd name="T11" fmla="*/ 1 h 93"/>
                        <a:gd name="T12" fmla="*/ 0 60000 65536"/>
                        <a:gd name="T13" fmla="*/ 0 60000 65536"/>
                        <a:gd name="T14" fmla="*/ 0 60000 65536"/>
                        <a:gd name="T15" fmla="*/ 0 60000 65536"/>
                        <a:gd name="T16" fmla="*/ 0 60000 65536"/>
                        <a:gd name="T17" fmla="*/ 0 60000 65536"/>
                        <a:gd name="T18" fmla="*/ 0 w 567"/>
                        <a:gd name="T19" fmla="*/ 0 h 93"/>
                        <a:gd name="T20" fmla="*/ 567 w 567"/>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67" h="93">
                          <a:moveTo>
                            <a:pt x="0" y="17"/>
                          </a:moveTo>
                          <a:lnTo>
                            <a:pt x="567" y="93"/>
                          </a:lnTo>
                          <a:lnTo>
                            <a:pt x="561" y="75"/>
                          </a:lnTo>
                          <a:lnTo>
                            <a:pt x="7"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0" name="Freeform 74"/>
                    <p:cNvSpPr>
                      <a:spLocks/>
                    </p:cNvSpPr>
                    <p:nvPr/>
                  </p:nvSpPr>
                  <p:spPr bwMode="auto">
                    <a:xfrm>
                      <a:off x="2784" y="1501"/>
                      <a:ext cx="64" cy="95"/>
                    </a:xfrm>
                    <a:custGeom>
                      <a:avLst/>
                      <a:gdLst>
                        <a:gd name="T0" fmla="*/ 0 w 127"/>
                        <a:gd name="T1" fmla="*/ 0 h 189"/>
                        <a:gd name="T2" fmla="*/ 0 w 127"/>
                        <a:gd name="T3" fmla="*/ 1 h 189"/>
                        <a:gd name="T4" fmla="*/ 1 w 127"/>
                        <a:gd name="T5" fmla="*/ 1 h 189"/>
                        <a:gd name="T6" fmla="*/ 1 w 127"/>
                        <a:gd name="T7" fmla="*/ 1 h 189"/>
                        <a:gd name="T8" fmla="*/ 1 w 127"/>
                        <a:gd name="T9" fmla="*/ 1 h 189"/>
                        <a:gd name="T10" fmla="*/ 1 w 127"/>
                        <a:gd name="T11" fmla="*/ 0 h 189"/>
                        <a:gd name="T12" fmla="*/ 0 w 127"/>
                        <a:gd name="T13" fmla="*/ 0 h 189"/>
                        <a:gd name="T14" fmla="*/ 0 w 127"/>
                        <a:gd name="T15" fmla="*/ 0 h 189"/>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89"/>
                        <a:gd name="T26" fmla="*/ 127 w 127"/>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89">
                          <a:moveTo>
                            <a:pt x="0" y="0"/>
                          </a:moveTo>
                          <a:lnTo>
                            <a:pt x="0" y="183"/>
                          </a:lnTo>
                          <a:lnTo>
                            <a:pt x="104" y="189"/>
                          </a:lnTo>
                          <a:lnTo>
                            <a:pt x="127" y="170"/>
                          </a:lnTo>
                          <a:lnTo>
                            <a:pt x="20" y="162"/>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1" name="Freeform 75"/>
                    <p:cNvSpPr>
                      <a:spLocks/>
                    </p:cNvSpPr>
                    <p:nvPr/>
                  </p:nvSpPr>
                  <p:spPr bwMode="auto">
                    <a:xfrm>
                      <a:off x="2661" y="1541"/>
                      <a:ext cx="315" cy="204"/>
                    </a:xfrm>
                    <a:custGeom>
                      <a:avLst/>
                      <a:gdLst>
                        <a:gd name="T0" fmla="*/ 0 w 631"/>
                        <a:gd name="T1" fmla="*/ 1 h 408"/>
                        <a:gd name="T2" fmla="*/ 0 w 631"/>
                        <a:gd name="T3" fmla="*/ 0 h 408"/>
                        <a:gd name="T4" fmla="*/ 0 w 631"/>
                        <a:gd name="T5" fmla="*/ 1 h 408"/>
                        <a:gd name="T6" fmla="*/ 0 w 631"/>
                        <a:gd name="T7" fmla="*/ 1 h 408"/>
                        <a:gd name="T8" fmla="*/ 0 w 631"/>
                        <a:gd name="T9" fmla="*/ 1 h 408"/>
                        <a:gd name="T10" fmla="*/ 0 w 631"/>
                        <a:gd name="T11" fmla="*/ 1 h 408"/>
                        <a:gd name="T12" fmla="*/ 0 w 631"/>
                        <a:gd name="T13" fmla="*/ 1 h 408"/>
                        <a:gd name="T14" fmla="*/ 0 w 631"/>
                        <a:gd name="T15" fmla="*/ 1 h 408"/>
                        <a:gd name="T16" fmla="*/ 0 w 631"/>
                        <a:gd name="T17" fmla="*/ 1 h 408"/>
                        <a:gd name="T18" fmla="*/ 0 w 631"/>
                        <a:gd name="T19" fmla="*/ 1 h 4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1"/>
                        <a:gd name="T31" fmla="*/ 0 h 408"/>
                        <a:gd name="T32" fmla="*/ 631 w 631"/>
                        <a:gd name="T33" fmla="*/ 408 h 4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1" h="408">
                          <a:moveTo>
                            <a:pt x="0" y="322"/>
                          </a:moveTo>
                          <a:lnTo>
                            <a:pt x="487" y="0"/>
                          </a:lnTo>
                          <a:lnTo>
                            <a:pt x="631" y="31"/>
                          </a:lnTo>
                          <a:lnTo>
                            <a:pt x="181" y="408"/>
                          </a:lnTo>
                          <a:lnTo>
                            <a:pt x="156" y="384"/>
                          </a:lnTo>
                          <a:lnTo>
                            <a:pt x="584" y="46"/>
                          </a:lnTo>
                          <a:lnTo>
                            <a:pt x="494" y="25"/>
                          </a:lnTo>
                          <a:lnTo>
                            <a:pt x="38" y="328"/>
                          </a:lnTo>
                          <a:lnTo>
                            <a:pt x="0" y="3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2" name="Freeform 76"/>
                    <p:cNvSpPr>
                      <a:spLocks/>
                    </p:cNvSpPr>
                    <p:nvPr/>
                  </p:nvSpPr>
                  <p:spPr bwMode="auto">
                    <a:xfrm>
                      <a:off x="2661" y="1695"/>
                      <a:ext cx="95" cy="50"/>
                    </a:xfrm>
                    <a:custGeom>
                      <a:avLst/>
                      <a:gdLst>
                        <a:gd name="T0" fmla="*/ 0 w 191"/>
                        <a:gd name="T1" fmla="*/ 1 h 99"/>
                        <a:gd name="T2" fmla="*/ 0 w 191"/>
                        <a:gd name="T3" fmla="*/ 1 h 99"/>
                        <a:gd name="T4" fmla="*/ 0 w 191"/>
                        <a:gd name="T5" fmla="*/ 1 h 99"/>
                        <a:gd name="T6" fmla="*/ 0 w 191"/>
                        <a:gd name="T7" fmla="*/ 0 h 99"/>
                        <a:gd name="T8" fmla="*/ 0 w 191"/>
                        <a:gd name="T9" fmla="*/ 1 h 99"/>
                        <a:gd name="T10" fmla="*/ 0 w 191"/>
                        <a:gd name="T11" fmla="*/ 1 h 99"/>
                        <a:gd name="T12" fmla="*/ 0 60000 65536"/>
                        <a:gd name="T13" fmla="*/ 0 60000 65536"/>
                        <a:gd name="T14" fmla="*/ 0 60000 65536"/>
                        <a:gd name="T15" fmla="*/ 0 60000 65536"/>
                        <a:gd name="T16" fmla="*/ 0 60000 65536"/>
                        <a:gd name="T17" fmla="*/ 0 60000 65536"/>
                        <a:gd name="T18" fmla="*/ 0 w 191"/>
                        <a:gd name="T19" fmla="*/ 0 h 99"/>
                        <a:gd name="T20" fmla="*/ 191 w 191"/>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191" h="99">
                          <a:moveTo>
                            <a:pt x="0" y="13"/>
                          </a:moveTo>
                          <a:lnTo>
                            <a:pt x="181" y="99"/>
                          </a:lnTo>
                          <a:lnTo>
                            <a:pt x="191" y="74"/>
                          </a:lnTo>
                          <a:lnTo>
                            <a:pt x="37"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3" name="Freeform 77"/>
                    <p:cNvSpPr>
                      <a:spLocks/>
                    </p:cNvSpPr>
                    <p:nvPr/>
                  </p:nvSpPr>
                  <p:spPr bwMode="auto">
                    <a:xfrm>
                      <a:off x="2915" y="1354"/>
                      <a:ext cx="498" cy="263"/>
                    </a:xfrm>
                    <a:custGeom>
                      <a:avLst/>
                      <a:gdLst>
                        <a:gd name="T0" fmla="*/ 0 w 994"/>
                        <a:gd name="T1" fmla="*/ 1 h 524"/>
                        <a:gd name="T2" fmla="*/ 1 w 994"/>
                        <a:gd name="T3" fmla="*/ 1 h 524"/>
                        <a:gd name="T4" fmla="*/ 1 w 994"/>
                        <a:gd name="T5" fmla="*/ 1 h 524"/>
                        <a:gd name="T6" fmla="*/ 1 w 994"/>
                        <a:gd name="T7" fmla="*/ 0 h 524"/>
                        <a:gd name="T8" fmla="*/ 1 w 994"/>
                        <a:gd name="T9" fmla="*/ 1 h 524"/>
                        <a:gd name="T10" fmla="*/ 1 w 994"/>
                        <a:gd name="T11" fmla="*/ 1 h 524"/>
                        <a:gd name="T12" fmla="*/ 1 w 994"/>
                        <a:gd name="T13" fmla="*/ 1 h 524"/>
                        <a:gd name="T14" fmla="*/ 1 w 994"/>
                        <a:gd name="T15" fmla="*/ 1 h 524"/>
                        <a:gd name="T16" fmla="*/ 0 w 994"/>
                        <a:gd name="T17" fmla="*/ 1 h 524"/>
                        <a:gd name="T18" fmla="*/ 0 w 994"/>
                        <a:gd name="T19" fmla="*/ 1 h 5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4"/>
                        <a:gd name="T31" fmla="*/ 0 h 524"/>
                        <a:gd name="T32" fmla="*/ 994 w 994"/>
                        <a:gd name="T33" fmla="*/ 524 h 5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4" h="524">
                          <a:moveTo>
                            <a:pt x="0" y="501"/>
                          </a:moveTo>
                          <a:lnTo>
                            <a:pt x="334" y="524"/>
                          </a:lnTo>
                          <a:lnTo>
                            <a:pt x="994" y="189"/>
                          </a:lnTo>
                          <a:lnTo>
                            <a:pt x="986" y="0"/>
                          </a:lnTo>
                          <a:lnTo>
                            <a:pt x="955" y="10"/>
                          </a:lnTo>
                          <a:lnTo>
                            <a:pt x="971" y="178"/>
                          </a:lnTo>
                          <a:lnTo>
                            <a:pt x="328" y="504"/>
                          </a:lnTo>
                          <a:lnTo>
                            <a:pt x="11" y="477"/>
                          </a:lnTo>
                          <a:lnTo>
                            <a:pt x="0" y="5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4" name="Freeform 78"/>
                    <p:cNvSpPr>
                      <a:spLocks/>
                    </p:cNvSpPr>
                    <p:nvPr/>
                  </p:nvSpPr>
                  <p:spPr bwMode="auto">
                    <a:xfrm>
                      <a:off x="2569" y="1702"/>
                      <a:ext cx="182" cy="137"/>
                    </a:xfrm>
                    <a:custGeom>
                      <a:avLst/>
                      <a:gdLst>
                        <a:gd name="T0" fmla="*/ 1 w 364"/>
                        <a:gd name="T1" fmla="*/ 1 h 274"/>
                        <a:gd name="T2" fmla="*/ 1 w 364"/>
                        <a:gd name="T3" fmla="*/ 1 h 274"/>
                        <a:gd name="T4" fmla="*/ 1 w 364"/>
                        <a:gd name="T5" fmla="*/ 1 h 274"/>
                        <a:gd name="T6" fmla="*/ 1 w 364"/>
                        <a:gd name="T7" fmla="*/ 1 h 274"/>
                        <a:gd name="T8" fmla="*/ 1 w 364"/>
                        <a:gd name="T9" fmla="*/ 1 h 274"/>
                        <a:gd name="T10" fmla="*/ 1 w 364"/>
                        <a:gd name="T11" fmla="*/ 1 h 274"/>
                        <a:gd name="T12" fmla="*/ 1 w 364"/>
                        <a:gd name="T13" fmla="*/ 1 h 274"/>
                        <a:gd name="T14" fmla="*/ 1 w 364"/>
                        <a:gd name="T15" fmla="*/ 1 h 274"/>
                        <a:gd name="T16" fmla="*/ 1 w 364"/>
                        <a:gd name="T17" fmla="*/ 1 h 274"/>
                        <a:gd name="T18" fmla="*/ 0 w 364"/>
                        <a:gd name="T19" fmla="*/ 1 h 274"/>
                        <a:gd name="T20" fmla="*/ 0 w 364"/>
                        <a:gd name="T21" fmla="*/ 1 h 274"/>
                        <a:gd name="T22" fmla="*/ 1 w 364"/>
                        <a:gd name="T23" fmla="*/ 1 h 274"/>
                        <a:gd name="T24" fmla="*/ 1 w 364"/>
                        <a:gd name="T25" fmla="*/ 1 h 274"/>
                        <a:gd name="T26" fmla="*/ 1 w 364"/>
                        <a:gd name="T27" fmla="*/ 1 h 274"/>
                        <a:gd name="T28" fmla="*/ 1 w 364"/>
                        <a:gd name="T29" fmla="*/ 1 h 274"/>
                        <a:gd name="T30" fmla="*/ 1 w 364"/>
                        <a:gd name="T31" fmla="*/ 1 h 274"/>
                        <a:gd name="T32" fmla="*/ 1 w 364"/>
                        <a:gd name="T33" fmla="*/ 1 h 274"/>
                        <a:gd name="T34" fmla="*/ 1 w 364"/>
                        <a:gd name="T35" fmla="*/ 1 h 274"/>
                        <a:gd name="T36" fmla="*/ 1 w 364"/>
                        <a:gd name="T37" fmla="*/ 1 h 274"/>
                        <a:gd name="T38" fmla="*/ 1 w 364"/>
                        <a:gd name="T39" fmla="*/ 1 h 274"/>
                        <a:gd name="T40" fmla="*/ 1 w 364"/>
                        <a:gd name="T41" fmla="*/ 1 h 274"/>
                        <a:gd name="T42" fmla="*/ 1 w 364"/>
                        <a:gd name="T43" fmla="*/ 1 h 274"/>
                        <a:gd name="T44" fmla="*/ 1 w 364"/>
                        <a:gd name="T45" fmla="*/ 1 h 274"/>
                        <a:gd name="T46" fmla="*/ 1 w 364"/>
                        <a:gd name="T47" fmla="*/ 1 h 274"/>
                        <a:gd name="T48" fmla="*/ 1 w 364"/>
                        <a:gd name="T49" fmla="*/ 1 h 274"/>
                        <a:gd name="T50" fmla="*/ 1 w 364"/>
                        <a:gd name="T51" fmla="*/ 1 h 274"/>
                        <a:gd name="T52" fmla="*/ 1 w 364"/>
                        <a:gd name="T53" fmla="*/ 1 h 274"/>
                        <a:gd name="T54" fmla="*/ 1 w 364"/>
                        <a:gd name="T55" fmla="*/ 1 h 274"/>
                        <a:gd name="T56" fmla="*/ 1 w 364"/>
                        <a:gd name="T57" fmla="*/ 1 h 274"/>
                        <a:gd name="T58" fmla="*/ 1 w 364"/>
                        <a:gd name="T59" fmla="*/ 1 h 274"/>
                        <a:gd name="T60" fmla="*/ 1 w 364"/>
                        <a:gd name="T61" fmla="*/ 1 h 274"/>
                        <a:gd name="T62" fmla="*/ 1 w 364"/>
                        <a:gd name="T63" fmla="*/ 1 h 274"/>
                        <a:gd name="T64" fmla="*/ 1 w 364"/>
                        <a:gd name="T65" fmla="*/ 1 h 274"/>
                        <a:gd name="T66" fmla="*/ 1 w 364"/>
                        <a:gd name="T67" fmla="*/ 1 h 274"/>
                        <a:gd name="T68" fmla="*/ 1 w 364"/>
                        <a:gd name="T69" fmla="*/ 1 h 274"/>
                        <a:gd name="T70" fmla="*/ 1 w 364"/>
                        <a:gd name="T71" fmla="*/ 1 h 274"/>
                        <a:gd name="T72" fmla="*/ 1 w 364"/>
                        <a:gd name="T73" fmla="*/ 1 h 274"/>
                        <a:gd name="T74" fmla="*/ 1 w 364"/>
                        <a:gd name="T75" fmla="*/ 1 h 274"/>
                        <a:gd name="T76" fmla="*/ 1 w 364"/>
                        <a:gd name="T77" fmla="*/ 1 h 274"/>
                        <a:gd name="T78" fmla="*/ 1 w 364"/>
                        <a:gd name="T79" fmla="*/ 1 h 274"/>
                        <a:gd name="T80" fmla="*/ 1 w 364"/>
                        <a:gd name="T81" fmla="*/ 1 h 274"/>
                        <a:gd name="T82" fmla="*/ 1 w 364"/>
                        <a:gd name="T83" fmla="*/ 1 h 274"/>
                        <a:gd name="T84" fmla="*/ 1 w 364"/>
                        <a:gd name="T85" fmla="*/ 1 h 274"/>
                        <a:gd name="T86" fmla="*/ 1 w 364"/>
                        <a:gd name="T87" fmla="*/ 1 h 274"/>
                        <a:gd name="T88" fmla="*/ 1 w 364"/>
                        <a:gd name="T89" fmla="*/ 1 h 274"/>
                        <a:gd name="T90" fmla="*/ 1 w 364"/>
                        <a:gd name="T91" fmla="*/ 1 h 274"/>
                        <a:gd name="T92" fmla="*/ 1 w 364"/>
                        <a:gd name="T93" fmla="*/ 1 h 274"/>
                        <a:gd name="T94" fmla="*/ 1 w 364"/>
                        <a:gd name="T95" fmla="*/ 1 h 274"/>
                        <a:gd name="T96" fmla="*/ 1 w 364"/>
                        <a:gd name="T97" fmla="*/ 1 h 274"/>
                        <a:gd name="T98" fmla="*/ 1 w 364"/>
                        <a:gd name="T99" fmla="*/ 1 h 274"/>
                        <a:gd name="T100" fmla="*/ 1 w 364"/>
                        <a:gd name="T101" fmla="*/ 1 h 274"/>
                        <a:gd name="T102" fmla="*/ 1 w 364"/>
                        <a:gd name="T103" fmla="*/ 1 h 274"/>
                        <a:gd name="T104" fmla="*/ 1 w 364"/>
                        <a:gd name="T105" fmla="*/ 1 h 274"/>
                        <a:gd name="T106" fmla="*/ 1 w 364"/>
                        <a:gd name="T107" fmla="*/ 1 h 274"/>
                        <a:gd name="T108" fmla="*/ 1 w 364"/>
                        <a:gd name="T109" fmla="*/ 1 h 274"/>
                        <a:gd name="T110" fmla="*/ 1 w 364"/>
                        <a:gd name="T111" fmla="*/ 1 h 274"/>
                        <a:gd name="T112" fmla="*/ 1 w 364"/>
                        <a:gd name="T113" fmla="*/ 0 h 2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4"/>
                        <a:gd name="T172" fmla="*/ 0 h 274"/>
                        <a:gd name="T173" fmla="*/ 364 w 364"/>
                        <a:gd name="T174" fmla="*/ 274 h 2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4" h="274">
                          <a:moveTo>
                            <a:pt x="183" y="0"/>
                          </a:moveTo>
                          <a:lnTo>
                            <a:pt x="181" y="0"/>
                          </a:lnTo>
                          <a:lnTo>
                            <a:pt x="177" y="3"/>
                          </a:lnTo>
                          <a:lnTo>
                            <a:pt x="172" y="5"/>
                          </a:lnTo>
                          <a:lnTo>
                            <a:pt x="164" y="9"/>
                          </a:lnTo>
                          <a:lnTo>
                            <a:pt x="159" y="12"/>
                          </a:lnTo>
                          <a:lnTo>
                            <a:pt x="155" y="14"/>
                          </a:lnTo>
                          <a:lnTo>
                            <a:pt x="149" y="17"/>
                          </a:lnTo>
                          <a:lnTo>
                            <a:pt x="144" y="21"/>
                          </a:lnTo>
                          <a:lnTo>
                            <a:pt x="139" y="23"/>
                          </a:lnTo>
                          <a:lnTo>
                            <a:pt x="132" y="28"/>
                          </a:lnTo>
                          <a:lnTo>
                            <a:pt x="126" y="31"/>
                          </a:lnTo>
                          <a:lnTo>
                            <a:pt x="120" y="36"/>
                          </a:lnTo>
                          <a:lnTo>
                            <a:pt x="114" y="39"/>
                          </a:lnTo>
                          <a:lnTo>
                            <a:pt x="108" y="42"/>
                          </a:lnTo>
                          <a:lnTo>
                            <a:pt x="101" y="47"/>
                          </a:lnTo>
                          <a:lnTo>
                            <a:pt x="94" y="52"/>
                          </a:lnTo>
                          <a:lnTo>
                            <a:pt x="87" y="56"/>
                          </a:lnTo>
                          <a:lnTo>
                            <a:pt x="80" y="61"/>
                          </a:lnTo>
                          <a:lnTo>
                            <a:pt x="75" y="65"/>
                          </a:lnTo>
                          <a:lnTo>
                            <a:pt x="69" y="71"/>
                          </a:lnTo>
                          <a:lnTo>
                            <a:pt x="62" y="76"/>
                          </a:lnTo>
                          <a:lnTo>
                            <a:pt x="55" y="81"/>
                          </a:lnTo>
                          <a:lnTo>
                            <a:pt x="50" y="86"/>
                          </a:lnTo>
                          <a:lnTo>
                            <a:pt x="44" y="92"/>
                          </a:lnTo>
                          <a:lnTo>
                            <a:pt x="39" y="96"/>
                          </a:lnTo>
                          <a:lnTo>
                            <a:pt x="34" y="102"/>
                          </a:lnTo>
                          <a:lnTo>
                            <a:pt x="29" y="106"/>
                          </a:lnTo>
                          <a:lnTo>
                            <a:pt x="25" y="113"/>
                          </a:lnTo>
                          <a:lnTo>
                            <a:pt x="20" y="118"/>
                          </a:lnTo>
                          <a:lnTo>
                            <a:pt x="17" y="123"/>
                          </a:lnTo>
                          <a:lnTo>
                            <a:pt x="13" y="128"/>
                          </a:lnTo>
                          <a:lnTo>
                            <a:pt x="11" y="134"/>
                          </a:lnTo>
                          <a:lnTo>
                            <a:pt x="7" y="138"/>
                          </a:lnTo>
                          <a:lnTo>
                            <a:pt x="5" y="144"/>
                          </a:lnTo>
                          <a:lnTo>
                            <a:pt x="3" y="149"/>
                          </a:lnTo>
                          <a:lnTo>
                            <a:pt x="2" y="154"/>
                          </a:lnTo>
                          <a:lnTo>
                            <a:pt x="0" y="159"/>
                          </a:lnTo>
                          <a:lnTo>
                            <a:pt x="0" y="165"/>
                          </a:lnTo>
                          <a:lnTo>
                            <a:pt x="0" y="169"/>
                          </a:lnTo>
                          <a:lnTo>
                            <a:pt x="0" y="175"/>
                          </a:lnTo>
                          <a:lnTo>
                            <a:pt x="0" y="178"/>
                          </a:lnTo>
                          <a:lnTo>
                            <a:pt x="0" y="184"/>
                          </a:lnTo>
                          <a:lnTo>
                            <a:pt x="0" y="188"/>
                          </a:lnTo>
                          <a:lnTo>
                            <a:pt x="2" y="193"/>
                          </a:lnTo>
                          <a:lnTo>
                            <a:pt x="2" y="198"/>
                          </a:lnTo>
                          <a:lnTo>
                            <a:pt x="3" y="202"/>
                          </a:lnTo>
                          <a:lnTo>
                            <a:pt x="4" y="206"/>
                          </a:lnTo>
                          <a:lnTo>
                            <a:pt x="6" y="210"/>
                          </a:lnTo>
                          <a:lnTo>
                            <a:pt x="11" y="218"/>
                          </a:lnTo>
                          <a:lnTo>
                            <a:pt x="17" y="226"/>
                          </a:lnTo>
                          <a:lnTo>
                            <a:pt x="22" y="233"/>
                          </a:lnTo>
                          <a:lnTo>
                            <a:pt x="29" y="241"/>
                          </a:lnTo>
                          <a:lnTo>
                            <a:pt x="33" y="243"/>
                          </a:lnTo>
                          <a:lnTo>
                            <a:pt x="37" y="247"/>
                          </a:lnTo>
                          <a:lnTo>
                            <a:pt x="42" y="249"/>
                          </a:lnTo>
                          <a:lnTo>
                            <a:pt x="46" y="253"/>
                          </a:lnTo>
                          <a:lnTo>
                            <a:pt x="51" y="256"/>
                          </a:lnTo>
                          <a:lnTo>
                            <a:pt x="54" y="258"/>
                          </a:lnTo>
                          <a:lnTo>
                            <a:pt x="59" y="260"/>
                          </a:lnTo>
                          <a:lnTo>
                            <a:pt x="65" y="263"/>
                          </a:lnTo>
                          <a:lnTo>
                            <a:pt x="69" y="264"/>
                          </a:lnTo>
                          <a:lnTo>
                            <a:pt x="74" y="266"/>
                          </a:lnTo>
                          <a:lnTo>
                            <a:pt x="78" y="267"/>
                          </a:lnTo>
                          <a:lnTo>
                            <a:pt x="84" y="269"/>
                          </a:lnTo>
                          <a:lnTo>
                            <a:pt x="88" y="269"/>
                          </a:lnTo>
                          <a:lnTo>
                            <a:pt x="94" y="271"/>
                          </a:lnTo>
                          <a:lnTo>
                            <a:pt x="100" y="272"/>
                          </a:lnTo>
                          <a:lnTo>
                            <a:pt x="104" y="273"/>
                          </a:lnTo>
                          <a:lnTo>
                            <a:pt x="110" y="273"/>
                          </a:lnTo>
                          <a:lnTo>
                            <a:pt x="116" y="273"/>
                          </a:lnTo>
                          <a:lnTo>
                            <a:pt x="122" y="273"/>
                          </a:lnTo>
                          <a:lnTo>
                            <a:pt x="128" y="274"/>
                          </a:lnTo>
                          <a:lnTo>
                            <a:pt x="134" y="273"/>
                          </a:lnTo>
                          <a:lnTo>
                            <a:pt x="140" y="272"/>
                          </a:lnTo>
                          <a:lnTo>
                            <a:pt x="145" y="271"/>
                          </a:lnTo>
                          <a:lnTo>
                            <a:pt x="152" y="269"/>
                          </a:lnTo>
                          <a:lnTo>
                            <a:pt x="158" y="268"/>
                          </a:lnTo>
                          <a:lnTo>
                            <a:pt x="164" y="267"/>
                          </a:lnTo>
                          <a:lnTo>
                            <a:pt x="171" y="265"/>
                          </a:lnTo>
                          <a:lnTo>
                            <a:pt x="177" y="263"/>
                          </a:lnTo>
                          <a:lnTo>
                            <a:pt x="183" y="260"/>
                          </a:lnTo>
                          <a:lnTo>
                            <a:pt x="190" y="258"/>
                          </a:lnTo>
                          <a:lnTo>
                            <a:pt x="197" y="255"/>
                          </a:lnTo>
                          <a:lnTo>
                            <a:pt x="204" y="251"/>
                          </a:lnTo>
                          <a:lnTo>
                            <a:pt x="209" y="248"/>
                          </a:lnTo>
                          <a:lnTo>
                            <a:pt x="215" y="244"/>
                          </a:lnTo>
                          <a:lnTo>
                            <a:pt x="222" y="240"/>
                          </a:lnTo>
                          <a:lnTo>
                            <a:pt x="229" y="236"/>
                          </a:lnTo>
                          <a:lnTo>
                            <a:pt x="236" y="231"/>
                          </a:lnTo>
                          <a:lnTo>
                            <a:pt x="241" y="225"/>
                          </a:lnTo>
                          <a:lnTo>
                            <a:pt x="248" y="220"/>
                          </a:lnTo>
                          <a:lnTo>
                            <a:pt x="254" y="215"/>
                          </a:lnTo>
                          <a:lnTo>
                            <a:pt x="260" y="209"/>
                          </a:lnTo>
                          <a:lnTo>
                            <a:pt x="266" y="202"/>
                          </a:lnTo>
                          <a:lnTo>
                            <a:pt x="272" y="196"/>
                          </a:lnTo>
                          <a:lnTo>
                            <a:pt x="278" y="191"/>
                          </a:lnTo>
                          <a:lnTo>
                            <a:pt x="283" y="184"/>
                          </a:lnTo>
                          <a:lnTo>
                            <a:pt x="289" y="178"/>
                          </a:lnTo>
                          <a:lnTo>
                            <a:pt x="295" y="171"/>
                          </a:lnTo>
                          <a:lnTo>
                            <a:pt x="301" y="166"/>
                          </a:lnTo>
                          <a:lnTo>
                            <a:pt x="306" y="159"/>
                          </a:lnTo>
                          <a:lnTo>
                            <a:pt x="311" y="153"/>
                          </a:lnTo>
                          <a:lnTo>
                            <a:pt x="317" y="147"/>
                          </a:lnTo>
                          <a:lnTo>
                            <a:pt x="322" y="142"/>
                          </a:lnTo>
                          <a:lnTo>
                            <a:pt x="326" y="135"/>
                          </a:lnTo>
                          <a:lnTo>
                            <a:pt x="330" y="130"/>
                          </a:lnTo>
                          <a:lnTo>
                            <a:pt x="335" y="123"/>
                          </a:lnTo>
                          <a:lnTo>
                            <a:pt x="339" y="119"/>
                          </a:lnTo>
                          <a:lnTo>
                            <a:pt x="343" y="114"/>
                          </a:lnTo>
                          <a:lnTo>
                            <a:pt x="345" y="110"/>
                          </a:lnTo>
                          <a:lnTo>
                            <a:pt x="348" y="105"/>
                          </a:lnTo>
                          <a:lnTo>
                            <a:pt x="352" y="102"/>
                          </a:lnTo>
                          <a:lnTo>
                            <a:pt x="356" y="94"/>
                          </a:lnTo>
                          <a:lnTo>
                            <a:pt x="361" y="89"/>
                          </a:lnTo>
                          <a:lnTo>
                            <a:pt x="363" y="86"/>
                          </a:lnTo>
                          <a:lnTo>
                            <a:pt x="364" y="86"/>
                          </a:lnTo>
                          <a:lnTo>
                            <a:pt x="346" y="66"/>
                          </a:lnTo>
                          <a:lnTo>
                            <a:pt x="345" y="68"/>
                          </a:lnTo>
                          <a:lnTo>
                            <a:pt x="343" y="71"/>
                          </a:lnTo>
                          <a:lnTo>
                            <a:pt x="338" y="76"/>
                          </a:lnTo>
                          <a:lnTo>
                            <a:pt x="334" y="84"/>
                          </a:lnTo>
                          <a:lnTo>
                            <a:pt x="330" y="87"/>
                          </a:lnTo>
                          <a:lnTo>
                            <a:pt x="327" y="92"/>
                          </a:lnTo>
                          <a:lnTo>
                            <a:pt x="323" y="96"/>
                          </a:lnTo>
                          <a:lnTo>
                            <a:pt x="320" y="101"/>
                          </a:lnTo>
                          <a:lnTo>
                            <a:pt x="315" y="105"/>
                          </a:lnTo>
                          <a:lnTo>
                            <a:pt x="312" y="111"/>
                          </a:lnTo>
                          <a:lnTo>
                            <a:pt x="307" y="117"/>
                          </a:lnTo>
                          <a:lnTo>
                            <a:pt x="303" y="123"/>
                          </a:lnTo>
                          <a:lnTo>
                            <a:pt x="298" y="129"/>
                          </a:lnTo>
                          <a:lnTo>
                            <a:pt x="293" y="135"/>
                          </a:lnTo>
                          <a:lnTo>
                            <a:pt x="287" y="141"/>
                          </a:lnTo>
                          <a:lnTo>
                            <a:pt x="282" y="147"/>
                          </a:lnTo>
                          <a:lnTo>
                            <a:pt x="277" y="153"/>
                          </a:lnTo>
                          <a:lnTo>
                            <a:pt x="272" y="160"/>
                          </a:lnTo>
                          <a:lnTo>
                            <a:pt x="266" y="166"/>
                          </a:lnTo>
                          <a:lnTo>
                            <a:pt x="262" y="172"/>
                          </a:lnTo>
                          <a:lnTo>
                            <a:pt x="255" y="178"/>
                          </a:lnTo>
                          <a:lnTo>
                            <a:pt x="250" y="184"/>
                          </a:lnTo>
                          <a:lnTo>
                            <a:pt x="244" y="190"/>
                          </a:lnTo>
                          <a:lnTo>
                            <a:pt x="239" y="195"/>
                          </a:lnTo>
                          <a:lnTo>
                            <a:pt x="233" y="201"/>
                          </a:lnTo>
                          <a:lnTo>
                            <a:pt x="228" y="207"/>
                          </a:lnTo>
                          <a:lnTo>
                            <a:pt x="222" y="211"/>
                          </a:lnTo>
                          <a:lnTo>
                            <a:pt x="217" y="216"/>
                          </a:lnTo>
                          <a:lnTo>
                            <a:pt x="210" y="219"/>
                          </a:lnTo>
                          <a:lnTo>
                            <a:pt x="206" y="223"/>
                          </a:lnTo>
                          <a:lnTo>
                            <a:pt x="199" y="227"/>
                          </a:lnTo>
                          <a:lnTo>
                            <a:pt x="195" y="231"/>
                          </a:lnTo>
                          <a:lnTo>
                            <a:pt x="188" y="233"/>
                          </a:lnTo>
                          <a:lnTo>
                            <a:pt x="183" y="236"/>
                          </a:lnTo>
                          <a:lnTo>
                            <a:pt x="177" y="239"/>
                          </a:lnTo>
                          <a:lnTo>
                            <a:pt x="173" y="242"/>
                          </a:lnTo>
                          <a:lnTo>
                            <a:pt x="167" y="243"/>
                          </a:lnTo>
                          <a:lnTo>
                            <a:pt x="161" y="244"/>
                          </a:lnTo>
                          <a:lnTo>
                            <a:pt x="157" y="247"/>
                          </a:lnTo>
                          <a:lnTo>
                            <a:pt x="152" y="248"/>
                          </a:lnTo>
                          <a:lnTo>
                            <a:pt x="147" y="249"/>
                          </a:lnTo>
                          <a:lnTo>
                            <a:pt x="141" y="249"/>
                          </a:lnTo>
                          <a:lnTo>
                            <a:pt x="136" y="250"/>
                          </a:lnTo>
                          <a:lnTo>
                            <a:pt x="132" y="251"/>
                          </a:lnTo>
                          <a:lnTo>
                            <a:pt x="127" y="250"/>
                          </a:lnTo>
                          <a:lnTo>
                            <a:pt x="123" y="250"/>
                          </a:lnTo>
                          <a:lnTo>
                            <a:pt x="118" y="250"/>
                          </a:lnTo>
                          <a:lnTo>
                            <a:pt x="114" y="250"/>
                          </a:lnTo>
                          <a:lnTo>
                            <a:pt x="108" y="249"/>
                          </a:lnTo>
                          <a:lnTo>
                            <a:pt x="104" y="249"/>
                          </a:lnTo>
                          <a:lnTo>
                            <a:pt x="100" y="248"/>
                          </a:lnTo>
                          <a:lnTo>
                            <a:pt x="95" y="247"/>
                          </a:lnTo>
                          <a:lnTo>
                            <a:pt x="91" y="245"/>
                          </a:lnTo>
                          <a:lnTo>
                            <a:pt x="86" y="244"/>
                          </a:lnTo>
                          <a:lnTo>
                            <a:pt x="83" y="242"/>
                          </a:lnTo>
                          <a:lnTo>
                            <a:pt x="79" y="242"/>
                          </a:lnTo>
                          <a:lnTo>
                            <a:pt x="71" y="238"/>
                          </a:lnTo>
                          <a:lnTo>
                            <a:pt x="66" y="235"/>
                          </a:lnTo>
                          <a:lnTo>
                            <a:pt x="59" y="230"/>
                          </a:lnTo>
                          <a:lnTo>
                            <a:pt x="52" y="225"/>
                          </a:lnTo>
                          <a:lnTo>
                            <a:pt x="45" y="219"/>
                          </a:lnTo>
                          <a:lnTo>
                            <a:pt x="41" y="214"/>
                          </a:lnTo>
                          <a:lnTo>
                            <a:pt x="34" y="207"/>
                          </a:lnTo>
                          <a:lnTo>
                            <a:pt x="30" y="201"/>
                          </a:lnTo>
                          <a:lnTo>
                            <a:pt x="27" y="194"/>
                          </a:lnTo>
                          <a:lnTo>
                            <a:pt x="25" y="188"/>
                          </a:lnTo>
                          <a:lnTo>
                            <a:pt x="22" y="179"/>
                          </a:lnTo>
                          <a:lnTo>
                            <a:pt x="22" y="171"/>
                          </a:lnTo>
                          <a:lnTo>
                            <a:pt x="22" y="163"/>
                          </a:lnTo>
                          <a:lnTo>
                            <a:pt x="25" y="155"/>
                          </a:lnTo>
                          <a:lnTo>
                            <a:pt x="26" y="151"/>
                          </a:lnTo>
                          <a:lnTo>
                            <a:pt x="28" y="147"/>
                          </a:lnTo>
                          <a:lnTo>
                            <a:pt x="30" y="143"/>
                          </a:lnTo>
                          <a:lnTo>
                            <a:pt x="34" y="139"/>
                          </a:lnTo>
                          <a:lnTo>
                            <a:pt x="36" y="135"/>
                          </a:lnTo>
                          <a:lnTo>
                            <a:pt x="39" y="130"/>
                          </a:lnTo>
                          <a:lnTo>
                            <a:pt x="44" y="126"/>
                          </a:lnTo>
                          <a:lnTo>
                            <a:pt x="49" y="122"/>
                          </a:lnTo>
                          <a:lnTo>
                            <a:pt x="53" y="117"/>
                          </a:lnTo>
                          <a:lnTo>
                            <a:pt x="58" y="112"/>
                          </a:lnTo>
                          <a:lnTo>
                            <a:pt x="63" y="106"/>
                          </a:lnTo>
                          <a:lnTo>
                            <a:pt x="70" y="102"/>
                          </a:lnTo>
                          <a:lnTo>
                            <a:pt x="76" y="97"/>
                          </a:lnTo>
                          <a:lnTo>
                            <a:pt x="83" y="93"/>
                          </a:lnTo>
                          <a:lnTo>
                            <a:pt x="90" y="88"/>
                          </a:lnTo>
                          <a:lnTo>
                            <a:pt x="96" y="84"/>
                          </a:lnTo>
                          <a:lnTo>
                            <a:pt x="103" y="78"/>
                          </a:lnTo>
                          <a:lnTo>
                            <a:pt x="110" y="73"/>
                          </a:lnTo>
                          <a:lnTo>
                            <a:pt x="117" y="68"/>
                          </a:lnTo>
                          <a:lnTo>
                            <a:pt x="125" y="63"/>
                          </a:lnTo>
                          <a:lnTo>
                            <a:pt x="132" y="58"/>
                          </a:lnTo>
                          <a:lnTo>
                            <a:pt x="139" y="54"/>
                          </a:lnTo>
                          <a:lnTo>
                            <a:pt x="145" y="49"/>
                          </a:lnTo>
                          <a:lnTo>
                            <a:pt x="152" y="46"/>
                          </a:lnTo>
                          <a:lnTo>
                            <a:pt x="159" y="41"/>
                          </a:lnTo>
                          <a:lnTo>
                            <a:pt x="166" y="37"/>
                          </a:lnTo>
                          <a:lnTo>
                            <a:pt x="172" y="32"/>
                          </a:lnTo>
                          <a:lnTo>
                            <a:pt x="179" y="30"/>
                          </a:lnTo>
                          <a:lnTo>
                            <a:pt x="184" y="25"/>
                          </a:lnTo>
                          <a:lnTo>
                            <a:pt x="190" y="22"/>
                          </a:lnTo>
                          <a:lnTo>
                            <a:pt x="195" y="19"/>
                          </a:lnTo>
                          <a:lnTo>
                            <a:pt x="200" y="16"/>
                          </a:lnTo>
                          <a:lnTo>
                            <a:pt x="204" y="14"/>
                          </a:lnTo>
                          <a:lnTo>
                            <a:pt x="208" y="12"/>
                          </a:lnTo>
                          <a:lnTo>
                            <a:pt x="212" y="9"/>
                          </a:lnTo>
                          <a:lnTo>
                            <a:pt x="215" y="8"/>
                          </a:lnTo>
                          <a:lnTo>
                            <a:pt x="218" y="6"/>
                          </a:lnTo>
                          <a:lnTo>
                            <a:pt x="221" y="6"/>
                          </a:lnTo>
                          <a:lnTo>
                            <a:pt x="1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5" name="Freeform 79"/>
                    <p:cNvSpPr>
                      <a:spLocks/>
                    </p:cNvSpPr>
                    <p:nvPr/>
                  </p:nvSpPr>
                  <p:spPr bwMode="auto">
                    <a:xfrm>
                      <a:off x="2598" y="1726"/>
                      <a:ext cx="120" cy="87"/>
                    </a:xfrm>
                    <a:custGeom>
                      <a:avLst/>
                      <a:gdLst>
                        <a:gd name="T0" fmla="*/ 1 w 239"/>
                        <a:gd name="T1" fmla="*/ 0 h 176"/>
                        <a:gd name="T2" fmla="*/ 1 w 239"/>
                        <a:gd name="T3" fmla="*/ 0 h 176"/>
                        <a:gd name="T4" fmla="*/ 1 w 239"/>
                        <a:gd name="T5" fmla="*/ 0 h 176"/>
                        <a:gd name="T6" fmla="*/ 1 w 239"/>
                        <a:gd name="T7" fmla="*/ 0 h 176"/>
                        <a:gd name="T8" fmla="*/ 1 w 239"/>
                        <a:gd name="T9" fmla="*/ 0 h 176"/>
                        <a:gd name="T10" fmla="*/ 1 w 239"/>
                        <a:gd name="T11" fmla="*/ 0 h 176"/>
                        <a:gd name="T12" fmla="*/ 1 w 239"/>
                        <a:gd name="T13" fmla="*/ 0 h 176"/>
                        <a:gd name="T14" fmla="*/ 1 w 239"/>
                        <a:gd name="T15" fmla="*/ 0 h 176"/>
                        <a:gd name="T16" fmla="*/ 1 w 239"/>
                        <a:gd name="T17" fmla="*/ 0 h 176"/>
                        <a:gd name="T18" fmla="*/ 1 w 239"/>
                        <a:gd name="T19" fmla="*/ 0 h 176"/>
                        <a:gd name="T20" fmla="*/ 0 w 239"/>
                        <a:gd name="T21" fmla="*/ 0 h 176"/>
                        <a:gd name="T22" fmla="*/ 1 w 239"/>
                        <a:gd name="T23" fmla="*/ 0 h 176"/>
                        <a:gd name="T24" fmla="*/ 1 w 239"/>
                        <a:gd name="T25" fmla="*/ 0 h 176"/>
                        <a:gd name="T26" fmla="*/ 1 w 239"/>
                        <a:gd name="T27" fmla="*/ 0 h 176"/>
                        <a:gd name="T28" fmla="*/ 1 w 239"/>
                        <a:gd name="T29" fmla="*/ 0 h 176"/>
                        <a:gd name="T30" fmla="*/ 1 w 239"/>
                        <a:gd name="T31" fmla="*/ 0 h 176"/>
                        <a:gd name="T32" fmla="*/ 1 w 239"/>
                        <a:gd name="T33" fmla="*/ 0 h 176"/>
                        <a:gd name="T34" fmla="*/ 1 w 239"/>
                        <a:gd name="T35" fmla="*/ 0 h 176"/>
                        <a:gd name="T36" fmla="*/ 1 w 239"/>
                        <a:gd name="T37" fmla="*/ 0 h 176"/>
                        <a:gd name="T38" fmla="*/ 1 w 239"/>
                        <a:gd name="T39" fmla="*/ 0 h 176"/>
                        <a:gd name="T40" fmla="*/ 1 w 239"/>
                        <a:gd name="T41" fmla="*/ 0 h 176"/>
                        <a:gd name="T42" fmla="*/ 1 w 239"/>
                        <a:gd name="T43" fmla="*/ 0 h 176"/>
                        <a:gd name="T44" fmla="*/ 1 w 239"/>
                        <a:gd name="T45" fmla="*/ 0 h 176"/>
                        <a:gd name="T46" fmla="*/ 1 w 239"/>
                        <a:gd name="T47" fmla="*/ 0 h 176"/>
                        <a:gd name="T48" fmla="*/ 1 w 239"/>
                        <a:gd name="T49" fmla="*/ 0 h 176"/>
                        <a:gd name="T50" fmla="*/ 1 w 239"/>
                        <a:gd name="T51" fmla="*/ 0 h 176"/>
                        <a:gd name="T52" fmla="*/ 1 w 239"/>
                        <a:gd name="T53" fmla="*/ 0 h 176"/>
                        <a:gd name="T54" fmla="*/ 1 w 239"/>
                        <a:gd name="T55" fmla="*/ 0 h 176"/>
                        <a:gd name="T56" fmla="*/ 1 w 239"/>
                        <a:gd name="T57" fmla="*/ 0 h 176"/>
                        <a:gd name="T58" fmla="*/ 1 w 239"/>
                        <a:gd name="T59" fmla="*/ 0 h 176"/>
                        <a:gd name="T60" fmla="*/ 1 w 239"/>
                        <a:gd name="T61" fmla="*/ 0 h 176"/>
                        <a:gd name="T62" fmla="*/ 1 w 239"/>
                        <a:gd name="T63" fmla="*/ 0 h 176"/>
                        <a:gd name="T64" fmla="*/ 1 w 239"/>
                        <a:gd name="T65" fmla="*/ 0 h 176"/>
                        <a:gd name="T66" fmla="*/ 1 w 239"/>
                        <a:gd name="T67" fmla="*/ 0 h 176"/>
                        <a:gd name="T68" fmla="*/ 1 w 239"/>
                        <a:gd name="T69" fmla="*/ 0 h 176"/>
                        <a:gd name="T70" fmla="*/ 1 w 239"/>
                        <a:gd name="T71" fmla="*/ 0 h 176"/>
                        <a:gd name="T72" fmla="*/ 1 w 239"/>
                        <a:gd name="T73" fmla="*/ 0 h 176"/>
                        <a:gd name="T74" fmla="*/ 1 w 239"/>
                        <a:gd name="T75" fmla="*/ 0 h 176"/>
                        <a:gd name="T76" fmla="*/ 1 w 239"/>
                        <a:gd name="T77" fmla="*/ 0 h 176"/>
                        <a:gd name="T78" fmla="*/ 1 w 239"/>
                        <a:gd name="T79" fmla="*/ 0 h 176"/>
                        <a:gd name="T80" fmla="*/ 1 w 239"/>
                        <a:gd name="T81" fmla="*/ 0 h 176"/>
                        <a:gd name="T82" fmla="*/ 1 w 239"/>
                        <a:gd name="T83" fmla="*/ 0 h 176"/>
                        <a:gd name="T84" fmla="*/ 1 w 239"/>
                        <a:gd name="T85" fmla="*/ 0 h 176"/>
                        <a:gd name="T86" fmla="*/ 1 w 239"/>
                        <a:gd name="T87" fmla="*/ 0 h 176"/>
                        <a:gd name="T88" fmla="*/ 1 w 239"/>
                        <a:gd name="T89" fmla="*/ 0 h 176"/>
                        <a:gd name="T90" fmla="*/ 1 w 239"/>
                        <a:gd name="T91" fmla="*/ 0 h 176"/>
                        <a:gd name="T92" fmla="*/ 1 w 239"/>
                        <a:gd name="T93" fmla="*/ 0 h 176"/>
                        <a:gd name="T94" fmla="*/ 1 w 239"/>
                        <a:gd name="T95" fmla="*/ 0 h 176"/>
                        <a:gd name="T96" fmla="*/ 1 w 239"/>
                        <a:gd name="T97" fmla="*/ 0 h 176"/>
                        <a:gd name="T98" fmla="*/ 1 w 239"/>
                        <a:gd name="T99" fmla="*/ 0 h 176"/>
                        <a:gd name="T100" fmla="*/ 1 w 239"/>
                        <a:gd name="T101" fmla="*/ 0 h 176"/>
                        <a:gd name="T102" fmla="*/ 1 w 239"/>
                        <a:gd name="T103" fmla="*/ 0 h 176"/>
                        <a:gd name="T104" fmla="*/ 1 w 239"/>
                        <a:gd name="T105" fmla="*/ 0 h 1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9"/>
                        <a:gd name="T160" fmla="*/ 0 h 176"/>
                        <a:gd name="T161" fmla="*/ 239 w 239"/>
                        <a:gd name="T162" fmla="*/ 176 h 1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9" h="176">
                          <a:moveTo>
                            <a:pt x="149" y="0"/>
                          </a:moveTo>
                          <a:lnTo>
                            <a:pt x="148" y="0"/>
                          </a:lnTo>
                          <a:lnTo>
                            <a:pt x="145" y="1"/>
                          </a:lnTo>
                          <a:lnTo>
                            <a:pt x="140" y="3"/>
                          </a:lnTo>
                          <a:lnTo>
                            <a:pt x="134" y="7"/>
                          </a:lnTo>
                          <a:lnTo>
                            <a:pt x="130" y="8"/>
                          </a:lnTo>
                          <a:lnTo>
                            <a:pt x="126" y="10"/>
                          </a:lnTo>
                          <a:lnTo>
                            <a:pt x="122" y="13"/>
                          </a:lnTo>
                          <a:lnTo>
                            <a:pt x="117" y="15"/>
                          </a:lnTo>
                          <a:lnTo>
                            <a:pt x="113" y="17"/>
                          </a:lnTo>
                          <a:lnTo>
                            <a:pt x="108" y="19"/>
                          </a:lnTo>
                          <a:lnTo>
                            <a:pt x="102" y="23"/>
                          </a:lnTo>
                          <a:lnTo>
                            <a:pt x="98" y="25"/>
                          </a:lnTo>
                          <a:lnTo>
                            <a:pt x="92" y="27"/>
                          </a:lnTo>
                          <a:lnTo>
                            <a:pt x="86" y="30"/>
                          </a:lnTo>
                          <a:lnTo>
                            <a:pt x="81" y="33"/>
                          </a:lnTo>
                          <a:lnTo>
                            <a:pt x="76" y="37"/>
                          </a:lnTo>
                          <a:lnTo>
                            <a:pt x="71" y="40"/>
                          </a:lnTo>
                          <a:lnTo>
                            <a:pt x="65" y="43"/>
                          </a:lnTo>
                          <a:lnTo>
                            <a:pt x="59" y="47"/>
                          </a:lnTo>
                          <a:lnTo>
                            <a:pt x="55" y="50"/>
                          </a:lnTo>
                          <a:lnTo>
                            <a:pt x="49" y="54"/>
                          </a:lnTo>
                          <a:lnTo>
                            <a:pt x="44" y="57"/>
                          </a:lnTo>
                          <a:lnTo>
                            <a:pt x="40" y="60"/>
                          </a:lnTo>
                          <a:lnTo>
                            <a:pt x="35" y="65"/>
                          </a:lnTo>
                          <a:lnTo>
                            <a:pt x="26" y="72"/>
                          </a:lnTo>
                          <a:lnTo>
                            <a:pt x="19" y="81"/>
                          </a:lnTo>
                          <a:lnTo>
                            <a:pt x="12" y="88"/>
                          </a:lnTo>
                          <a:lnTo>
                            <a:pt x="8" y="95"/>
                          </a:lnTo>
                          <a:lnTo>
                            <a:pt x="4" y="102"/>
                          </a:lnTo>
                          <a:lnTo>
                            <a:pt x="3" y="108"/>
                          </a:lnTo>
                          <a:lnTo>
                            <a:pt x="1" y="115"/>
                          </a:lnTo>
                          <a:lnTo>
                            <a:pt x="0" y="122"/>
                          </a:lnTo>
                          <a:lnTo>
                            <a:pt x="0" y="129"/>
                          </a:lnTo>
                          <a:lnTo>
                            <a:pt x="2" y="136"/>
                          </a:lnTo>
                          <a:lnTo>
                            <a:pt x="3" y="141"/>
                          </a:lnTo>
                          <a:lnTo>
                            <a:pt x="6" y="146"/>
                          </a:lnTo>
                          <a:lnTo>
                            <a:pt x="8" y="151"/>
                          </a:lnTo>
                          <a:lnTo>
                            <a:pt x="12" y="156"/>
                          </a:lnTo>
                          <a:lnTo>
                            <a:pt x="16" y="160"/>
                          </a:lnTo>
                          <a:lnTo>
                            <a:pt x="20" y="164"/>
                          </a:lnTo>
                          <a:lnTo>
                            <a:pt x="25" y="167"/>
                          </a:lnTo>
                          <a:lnTo>
                            <a:pt x="29" y="171"/>
                          </a:lnTo>
                          <a:lnTo>
                            <a:pt x="34" y="172"/>
                          </a:lnTo>
                          <a:lnTo>
                            <a:pt x="40" y="173"/>
                          </a:lnTo>
                          <a:lnTo>
                            <a:pt x="45" y="175"/>
                          </a:lnTo>
                          <a:lnTo>
                            <a:pt x="52" y="176"/>
                          </a:lnTo>
                          <a:lnTo>
                            <a:pt x="59" y="175"/>
                          </a:lnTo>
                          <a:lnTo>
                            <a:pt x="68" y="173"/>
                          </a:lnTo>
                          <a:lnTo>
                            <a:pt x="72" y="173"/>
                          </a:lnTo>
                          <a:lnTo>
                            <a:pt x="75" y="172"/>
                          </a:lnTo>
                          <a:lnTo>
                            <a:pt x="80" y="171"/>
                          </a:lnTo>
                          <a:lnTo>
                            <a:pt x="84" y="171"/>
                          </a:lnTo>
                          <a:lnTo>
                            <a:pt x="89" y="170"/>
                          </a:lnTo>
                          <a:lnTo>
                            <a:pt x="93" y="169"/>
                          </a:lnTo>
                          <a:lnTo>
                            <a:pt x="97" y="167"/>
                          </a:lnTo>
                          <a:lnTo>
                            <a:pt x="101" y="165"/>
                          </a:lnTo>
                          <a:lnTo>
                            <a:pt x="106" y="163"/>
                          </a:lnTo>
                          <a:lnTo>
                            <a:pt x="110" y="162"/>
                          </a:lnTo>
                          <a:lnTo>
                            <a:pt x="115" y="160"/>
                          </a:lnTo>
                          <a:lnTo>
                            <a:pt x="120" y="157"/>
                          </a:lnTo>
                          <a:lnTo>
                            <a:pt x="124" y="155"/>
                          </a:lnTo>
                          <a:lnTo>
                            <a:pt x="129" y="153"/>
                          </a:lnTo>
                          <a:lnTo>
                            <a:pt x="133" y="151"/>
                          </a:lnTo>
                          <a:lnTo>
                            <a:pt x="138" y="148"/>
                          </a:lnTo>
                          <a:lnTo>
                            <a:pt x="142" y="145"/>
                          </a:lnTo>
                          <a:lnTo>
                            <a:pt x="147" y="141"/>
                          </a:lnTo>
                          <a:lnTo>
                            <a:pt x="151" y="139"/>
                          </a:lnTo>
                          <a:lnTo>
                            <a:pt x="156" y="136"/>
                          </a:lnTo>
                          <a:lnTo>
                            <a:pt x="164" y="128"/>
                          </a:lnTo>
                          <a:lnTo>
                            <a:pt x="172" y="120"/>
                          </a:lnTo>
                          <a:lnTo>
                            <a:pt x="180" y="112"/>
                          </a:lnTo>
                          <a:lnTo>
                            <a:pt x="189" y="104"/>
                          </a:lnTo>
                          <a:lnTo>
                            <a:pt x="196" y="96"/>
                          </a:lnTo>
                          <a:lnTo>
                            <a:pt x="203" y="88"/>
                          </a:lnTo>
                          <a:lnTo>
                            <a:pt x="208" y="80"/>
                          </a:lnTo>
                          <a:lnTo>
                            <a:pt x="215" y="73"/>
                          </a:lnTo>
                          <a:lnTo>
                            <a:pt x="220" y="65"/>
                          </a:lnTo>
                          <a:lnTo>
                            <a:pt x="226" y="58"/>
                          </a:lnTo>
                          <a:lnTo>
                            <a:pt x="229" y="53"/>
                          </a:lnTo>
                          <a:lnTo>
                            <a:pt x="232" y="48"/>
                          </a:lnTo>
                          <a:lnTo>
                            <a:pt x="235" y="43"/>
                          </a:lnTo>
                          <a:lnTo>
                            <a:pt x="237" y="41"/>
                          </a:lnTo>
                          <a:lnTo>
                            <a:pt x="239" y="39"/>
                          </a:lnTo>
                          <a:lnTo>
                            <a:pt x="238" y="37"/>
                          </a:lnTo>
                          <a:lnTo>
                            <a:pt x="236" y="37"/>
                          </a:lnTo>
                          <a:lnTo>
                            <a:pt x="232" y="34"/>
                          </a:lnTo>
                          <a:lnTo>
                            <a:pt x="228" y="32"/>
                          </a:lnTo>
                          <a:lnTo>
                            <a:pt x="223" y="30"/>
                          </a:lnTo>
                          <a:lnTo>
                            <a:pt x="220" y="30"/>
                          </a:lnTo>
                          <a:lnTo>
                            <a:pt x="216" y="30"/>
                          </a:lnTo>
                          <a:lnTo>
                            <a:pt x="216" y="32"/>
                          </a:lnTo>
                          <a:lnTo>
                            <a:pt x="215" y="34"/>
                          </a:lnTo>
                          <a:lnTo>
                            <a:pt x="214" y="37"/>
                          </a:lnTo>
                          <a:lnTo>
                            <a:pt x="211" y="41"/>
                          </a:lnTo>
                          <a:lnTo>
                            <a:pt x="207" y="46"/>
                          </a:lnTo>
                          <a:lnTo>
                            <a:pt x="203" y="50"/>
                          </a:lnTo>
                          <a:lnTo>
                            <a:pt x="198" y="55"/>
                          </a:lnTo>
                          <a:lnTo>
                            <a:pt x="191" y="59"/>
                          </a:lnTo>
                          <a:lnTo>
                            <a:pt x="187" y="66"/>
                          </a:lnTo>
                          <a:lnTo>
                            <a:pt x="179" y="72"/>
                          </a:lnTo>
                          <a:lnTo>
                            <a:pt x="172" y="79"/>
                          </a:lnTo>
                          <a:lnTo>
                            <a:pt x="164" y="84"/>
                          </a:lnTo>
                          <a:lnTo>
                            <a:pt x="157" y="91"/>
                          </a:lnTo>
                          <a:lnTo>
                            <a:pt x="149" y="97"/>
                          </a:lnTo>
                          <a:lnTo>
                            <a:pt x="142" y="104"/>
                          </a:lnTo>
                          <a:lnTo>
                            <a:pt x="136" y="111"/>
                          </a:lnTo>
                          <a:lnTo>
                            <a:pt x="129" y="118"/>
                          </a:lnTo>
                          <a:lnTo>
                            <a:pt x="122" y="122"/>
                          </a:lnTo>
                          <a:lnTo>
                            <a:pt x="115" y="128"/>
                          </a:lnTo>
                          <a:lnTo>
                            <a:pt x="108" y="131"/>
                          </a:lnTo>
                          <a:lnTo>
                            <a:pt x="101" y="136"/>
                          </a:lnTo>
                          <a:lnTo>
                            <a:pt x="96" y="138"/>
                          </a:lnTo>
                          <a:lnTo>
                            <a:pt x="90" y="141"/>
                          </a:lnTo>
                          <a:lnTo>
                            <a:pt x="84" y="144"/>
                          </a:lnTo>
                          <a:lnTo>
                            <a:pt x="80" y="146"/>
                          </a:lnTo>
                          <a:lnTo>
                            <a:pt x="75" y="146"/>
                          </a:lnTo>
                          <a:lnTo>
                            <a:pt x="71" y="148"/>
                          </a:lnTo>
                          <a:lnTo>
                            <a:pt x="66" y="148"/>
                          </a:lnTo>
                          <a:lnTo>
                            <a:pt x="61" y="148"/>
                          </a:lnTo>
                          <a:lnTo>
                            <a:pt x="55" y="147"/>
                          </a:lnTo>
                          <a:lnTo>
                            <a:pt x="48" y="146"/>
                          </a:lnTo>
                          <a:lnTo>
                            <a:pt x="42" y="141"/>
                          </a:lnTo>
                          <a:lnTo>
                            <a:pt x="36" y="136"/>
                          </a:lnTo>
                          <a:lnTo>
                            <a:pt x="32" y="129"/>
                          </a:lnTo>
                          <a:lnTo>
                            <a:pt x="29" y="122"/>
                          </a:lnTo>
                          <a:lnTo>
                            <a:pt x="28" y="118"/>
                          </a:lnTo>
                          <a:lnTo>
                            <a:pt x="28" y="113"/>
                          </a:lnTo>
                          <a:lnTo>
                            <a:pt x="28" y="108"/>
                          </a:lnTo>
                          <a:lnTo>
                            <a:pt x="31" y="104"/>
                          </a:lnTo>
                          <a:lnTo>
                            <a:pt x="33" y="99"/>
                          </a:lnTo>
                          <a:lnTo>
                            <a:pt x="37" y="95"/>
                          </a:lnTo>
                          <a:lnTo>
                            <a:pt x="42" y="89"/>
                          </a:lnTo>
                          <a:lnTo>
                            <a:pt x="48" y="84"/>
                          </a:lnTo>
                          <a:lnTo>
                            <a:pt x="55" y="79"/>
                          </a:lnTo>
                          <a:lnTo>
                            <a:pt x="63" y="73"/>
                          </a:lnTo>
                          <a:lnTo>
                            <a:pt x="66" y="70"/>
                          </a:lnTo>
                          <a:lnTo>
                            <a:pt x="71" y="67"/>
                          </a:lnTo>
                          <a:lnTo>
                            <a:pt x="75" y="64"/>
                          </a:lnTo>
                          <a:lnTo>
                            <a:pt x="80" y="62"/>
                          </a:lnTo>
                          <a:lnTo>
                            <a:pt x="84" y="59"/>
                          </a:lnTo>
                          <a:lnTo>
                            <a:pt x="89" y="56"/>
                          </a:lnTo>
                          <a:lnTo>
                            <a:pt x="93" y="53"/>
                          </a:lnTo>
                          <a:lnTo>
                            <a:pt x="98" y="50"/>
                          </a:lnTo>
                          <a:lnTo>
                            <a:pt x="102" y="48"/>
                          </a:lnTo>
                          <a:lnTo>
                            <a:pt x="107" y="46"/>
                          </a:lnTo>
                          <a:lnTo>
                            <a:pt x="112" y="43"/>
                          </a:lnTo>
                          <a:lnTo>
                            <a:pt x="116" y="41"/>
                          </a:lnTo>
                          <a:lnTo>
                            <a:pt x="124" y="35"/>
                          </a:lnTo>
                          <a:lnTo>
                            <a:pt x="132" y="32"/>
                          </a:lnTo>
                          <a:lnTo>
                            <a:pt x="139" y="27"/>
                          </a:lnTo>
                          <a:lnTo>
                            <a:pt x="146" y="25"/>
                          </a:lnTo>
                          <a:lnTo>
                            <a:pt x="150" y="22"/>
                          </a:lnTo>
                          <a:lnTo>
                            <a:pt x="155" y="19"/>
                          </a:lnTo>
                          <a:lnTo>
                            <a:pt x="157" y="18"/>
                          </a:lnTo>
                          <a:lnTo>
                            <a:pt x="158" y="18"/>
                          </a:lnTo>
                          <a:lnTo>
                            <a:pt x="1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6" name="Freeform 80"/>
                    <p:cNvSpPr>
                      <a:spLocks/>
                    </p:cNvSpPr>
                    <p:nvPr/>
                  </p:nvSpPr>
                  <p:spPr bwMode="auto">
                    <a:xfrm>
                      <a:off x="2669" y="1726"/>
                      <a:ext cx="49" cy="26"/>
                    </a:xfrm>
                    <a:custGeom>
                      <a:avLst/>
                      <a:gdLst>
                        <a:gd name="T0" fmla="*/ 1 w 98"/>
                        <a:gd name="T1" fmla="*/ 0 h 53"/>
                        <a:gd name="T2" fmla="*/ 1 w 98"/>
                        <a:gd name="T3" fmla="*/ 0 h 53"/>
                        <a:gd name="T4" fmla="*/ 1 w 98"/>
                        <a:gd name="T5" fmla="*/ 0 h 53"/>
                        <a:gd name="T6" fmla="*/ 0 w 98"/>
                        <a:gd name="T7" fmla="*/ 0 h 53"/>
                        <a:gd name="T8" fmla="*/ 1 w 98"/>
                        <a:gd name="T9" fmla="*/ 0 h 53"/>
                        <a:gd name="T10" fmla="*/ 1 w 98"/>
                        <a:gd name="T11" fmla="*/ 0 h 53"/>
                        <a:gd name="T12" fmla="*/ 0 60000 65536"/>
                        <a:gd name="T13" fmla="*/ 0 60000 65536"/>
                        <a:gd name="T14" fmla="*/ 0 60000 65536"/>
                        <a:gd name="T15" fmla="*/ 0 60000 65536"/>
                        <a:gd name="T16" fmla="*/ 0 60000 65536"/>
                        <a:gd name="T17" fmla="*/ 0 60000 65536"/>
                        <a:gd name="T18" fmla="*/ 0 w 98"/>
                        <a:gd name="T19" fmla="*/ 0 h 53"/>
                        <a:gd name="T20" fmla="*/ 98 w 98"/>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8" h="53">
                          <a:moveTo>
                            <a:pt x="8" y="0"/>
                          </a:moveTo>
                          <a:lnTo>
                            <a:pt x="98" y="39"/>
                          </a:lnTo>
                          <a:lnTo>
                            <a:pt x="67" y="53"/>
                          </a:lnTo>
                          <a:lnTo>
                            <a:pt x="0" y="15"/>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7" name="Freeform 81"/>
                    <p:cNvSpPr>
                      <a:spLocks/>
                    </p:cNvSpPr>
                    <p:nvPr/>
                  </p:nvSpPr>
                  <p:spPr bwMode="auto">
                    <a:xfrm>
                      <a:off x="2844" y="1596"/>
                      <a:ext cx="119" cy="78"/>
                    </a:xfrm>
                    <a:custGeom>
                      <a:avLst/>
                      <a:gdLst>
                        <a:gd name="T0" fmla="*/ 0 w 240"/>
                        <a:gd name="T1" fmla="*/ 1 h 155"/>
                        <a:gd name="T2" fmla="*/ 0 w 240"/>
                        <a:gd name="T3" fmla="*/ 1 h 155"/>
                        <a:gd name="T4" fmla="*/ 0 w 240"/>
                        <a:gd name="T5" fmla="*/ 1 h 155"/>
                        <a:gd name="T6" fmla="*/ 0 w 240"/>
                        <a:gd name="T7" fmla="*/ 1 h 155"/>
                        <a:gd name="T8" fmla="*/ 0 w 240"/>
                        <a:gd name="T9" fmla="*/ 1 h 155"/>
                        <a:gd name="T10" fmla="*/ 0 w 240"/>
                        <a:gd name="T11" fmla="*/ 1 h 155"/>
                        <a:gd name="T12" fmla="*/ 0 w 240"/>
                        <a:gd name="T13" fmla="*/ 1 h 155"/>
                        <a:gd name="T14" fmla="*/ 0 w 240"/>
                        <a:gd name="T15" fmla="*/ 1 h 155"/>
                        <a:gd name="T16" fmla="*/ 0 w 240"/>
                        <a:gd name="T17" fmla="*/ 1 h 155"/>
                        <a:gd name="T18" fmla="*/ 0 w 240"/>
                        <a:gd name="T19" fmla="*/ 1 h 155"/>
                        <a:gd name="T20" fmla="*/ 0 w 240"/>
                        <a:gd name="T21" fmla="*/ 1 h 155"/>
                        <a:gd name="T22" fmla="*/ 0 w 240"/>
                        <a:gd name="T23" fmla="*/ 1 h 155"/>
                        <a:gd name="T24" fmla="*/ 0 w 240"/>
                        <a:gd name="T25" fmla="*/ 1 h 155"/>
                        <a:gd name="T26" fmla="*/ 0 w 240"/>
                        <a:gd name="T27" fmla="*/ 1 h 155"/>
                        <a:gd name="T28" fmla="*/ 0 w 240"/>
                        <a:gd name="T29" fmla="*/ 1 h 155"/>
                        <a:gd name="T30" fmla="*/ 0 w 240"/>
                        <a:gd name="T31" fmla="*/ 1 h 155"/>
                        <a:gd name="T32" fmla="*/ 0 w 240"/>
                        <a:gd name="T33" fmla="*/ 1 h 155"/>
                        <a:gd name="T34" fmla="*/ 0 w 240"/>
                        <a:gd name="T35" fmla="*/ 1 h 155"/>
                        <a:gd name="T36" fmla="*/ 0 w 240"/>
                        <a:gd name="T37" fmla="*/ 1 h 155"/>
                        <a:gd name="T38" fmla="*/ 0 w 240"/>
                        <a:gd name="T39" fmla="*/ 1 h 155"/>
                        <a:gd name="T40" fmla="*/ 0 w 240"/>
                        <a:gd name="T41" fmla="*/ 1 h 155"/>
                        <a:gd name="T42" fmla="*/ 0 w 240"/>
                        <a:gd name="T43" fmla="*/ 1 h 155"/>
                        <a:gd name="T44" fmla="*/ 0 w 240"/>
                        <a:gd name="T45" fmla="*/ 1 h 155"/>
                        <a:gd name="T46" fmla="*/ 0 w 240"/>
                        <a:gd name="T47" fmla="*/ 1 h 155"/>
                        <a:gd name="T48" fmla="*/ 0 w 240"/>
                        <a:gd name="T49" fmla="*/ 1 h 155"/>
                        <a:gd name="T50" fmla="*/ 0 w 240"/>
                        <a:gd name="T51" fmla="*/ 1 h 155"/>
                        <a:gd name="T52" fmla="*/ 0 w 240"/>
                        <a:gd name="T53" fmla="*/ 1 h 155"/>
                        <a:gd name="T54" fmla="*/ 0 w 240"/>
                        <a:gd name="T55" fmla="*/ 1 h 155"/>
                        <a:gd name="T56" fmla="*/ 0 w 240"/>
                        <a:gd name="T57" fmla="*/ 1 h 155"/>
                        <a:gd name="T58" fmla="*/ 0 w 240"/>
                        <a:gd name="T59" fmla="*/ 1 h 155"/>
                        <a:gd name="T60" fmla="*/ 0 w 240"/>
                        <a:gd name="T61" fmla="*/ 1 h 155"/>
                        <a:gd name="T62" fmla="*/ 0 w 240"/>
                        <a:gd name="T63" fmla="*/ 1 h 155"/>
                        <a:gd name="T64" fmla="*/ 0 w 240"/>
                        <a:gd name="T65" fmla="*/ 1 h 155"/>
                        <a:gd name="T66" fmla="*/ 0 w 240"/>
                        <a:gd name="T67" fmla="*/ 1 h 155"/>
                        <a:gd name="T68" fmla="*/ 0 w 240"/>
                        <a:gd name="T69" fmla="*/ 1 h 155"/>
                        <a:gd name="T70" fmla="*/ 0 w 240"/>
                        <a:gd name="T71" fmla="*/ 1 h 155"/>
                        <a:gd name="T72" fmla="*/ 0 w 240"/>
                        <a:gd name="T73" fmla="*/ 1 h 155"/>
                        <a:gd name="T74" fmla="*/ 0 w 240"/>
                        <a:gd name="T75" fmla="*/ 1 h 155"/>
                        <a:gd name="T76" fmla="*/ 0 w 240"/>
                        <a:gd name="T77" fmla="*/ 1 h 155"/>
                        <a:gd name="T78" fmla="*/ 0 w 240"/>
                        <a:gd name="T79" fmla="*/ 1 h 155"/>
                        <a:gd name="T80" fmla="*/ 0 w 240"/>
                        <a:gd name="T81" fmla="*/ 1 h 155"/>
                        <a:gd name="T82" fmla="*/ 0 w 240"/>
                        <a:gd name="T83" fmla="*/ 1 h 155"/>
                        <a:gd name="T84" fmla="*/ 0 w 240"/>
                        <a:gd name="T85" fmla="*/ 1 h 155"/>
                        <a:gd name="T86" fmla="*/ 0 w 240"/>
                        <a:gd name="T87" fmla="*/ 1 h 155"/>
                        <a:gd name="T88" fmla="*/ 0 w 240"/>
                        <a:gd name="T89" fmla="*/ 1 h 155"/>
                        <a:gd name="T90" fmla="*/ 0 w 240"/>
                        <a:gd name="T91" fmla="*/ 1 h 155"/>
                        <a:gd name="T92" fmla="*/ 0 w 240"/>
                        <a:gd name="T93" fmla="*/ 1 h 155"/>
                        <a:gd name="T94" fmla="*/ 0 w 240"/>
                        <a:gd name="T95" fmla="*/ 1 h 155"/>
                        <a:gd name="T96" fmla="*/ 0 w 240"/>
                        <a:gd name="T97" fmla="*/ 1 h 155"/>
                        <a:gd name="T98" fmla="*/ 0 w 240"/>
                        <a:gd name="T99" fmla="*/ 0 h 155"/>
                        <a:gd name="T100" fmla="*/ 0 w 240"/>
                        <a:gd name="T101" fmla="*/ 1 h 1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0"/>
                        <a:gd name="T154" fmla="*/ 0 h 155"/>
                        <a:gd name="T155" fmla="*/ 240 w 240"/>
                        <a:gd name="T156" fmla="*/ 155 h 1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0" h="155">
                          <a:moveTo>
                            <a:pt x="219" y="5"/>
                          </a:moveTo>
                          <a:lnTo>
                            <a:pt x="218" y="7"/>
                          </a:lnTo>
                          <a:lnTo>
                            <a:pt x="216" y="14"/>
                          </a:lnTo>
                          <a:lnTo>
                            <a:pt x="213" y="17"/>
                          </a:lnTo>
                          <a:lnTo>
                            <a:pt x="212" y="23"/>
                          </a:lnTo>
                          <a:lnTo>
                            <a:pt x="210" y="29"/>
                          </a:lnTo>
                          <a:lnTo>
                            <a:pt x="209" y="36"/>
                          </a:lnTo>
                          <a:lnTo>
                            <a:pt x="205" y="41"/>
                          </a:lnTo>
                          <a:lnTo>
                            <a:pt x="202" y="48"/>
                          </a:lnTo>
                          <a:lnTo>
                            <a:pt x="200" y="56"/>
                          </a:lnTo>
                          <a:lnTo>
                            <a:pt x="196" y="63"/>
                          </a:lnTo>
                          <a:lnTo>
                            <a:pt x="193" y="70"/>
                          </a:lnTo>
                          <a:lnTo>
                            <a:pt x="188" y="77"/>
                          </a:lnTo>
                          <a:lnTo>
                            <a:pt x="185" y="83"/>
                          </a:lnTo>
                          <a:lnTo>
                            <a:pt x="181" y="90"/>
                          </a:lnTo>
                          <a:lnTo>
                            <a:pt x="176" y="96"/>
                          </a:lnTo>
                          <a:lnTo>
                            <a:pt x="171" y="102"/>
                          </a:lnTo>
                          <a:lnTo>
                            <a:pt x="166" y="106"/>
                          </a:lnTo>
                          <a:lnTo>
                            <a:pt x="161" y="111"/>
                          </a:lnTo>
                          <a:lnTo>
                            <a:pt x="154" y="114"/>
                          </a:lnTo>
                          <a:lnTo>
                            <a:pt x="148" y="118"/>
                          </a:lnTo>
                          <a:lnTo>
                            <a:pt x="143" y="120"/>
                          </a:lnTo>
                          <a:lnTo>
                            <a:pt x="137" y="123"/>
                          </a:lnTo>
                          <a:lnTo>
                            <a:pt x="130" y="124"/>
                          </a:lnTo>
                          <a:lnTo>
                            <a:pt x="124" y="126"/>
                          </a:lnTo>
                          <a:lnTo>
                            <a:pt x="119" y="127"/>
                          </a:lnTo>
                          <a:lnTo>
                            <a:pt x="112" y="128"/>
                          </a:lnTo>
                          <a:lnTo>
                            <a:pt x="106" y="128"/>
                          </a:lnTo>
                          <a:lnTo>
                            <a:pt x="101" y="128"/>
                          </a:lnTo>
                          <a:lnTo>
                            <a:pt x="94" y="127"/>
                          </a:lnTo>
                          <a:lnTo>
                            <a:pt x="89" y="126"/>
                          </a:lnTo>
                          <a:lnTo>
                            <a:pt x="82" y="124"/>
                          </a:lnTo>
                          <a:lnTo>
                            <a:pt x="77" y="123"/>
                          </a:lnTo>
                          <a:lnTo>
                            <a:pt x="70" y="121"/>
                          </a:lnTo>
                          <a:lnTo>
                            <a:pt x="64" y="120"/>
                          </a:lnTo>
                          <a:lnTo>
                            <a:pt x="58" y="118"/>
                          </a:lnTo>
                          <a:lnTo>
                            <a:pt x="53" y="116"/>
                          </a:lnTo>
                          <a:lnTo>
                            <a:pt x="47" y="114"/>
                          </a:lnTo>
                          <a:lnTo>
                            <a:pt x="42" y="112"/>
                          </a:lnTo>
                          <a:lnTo>
                            <a:pt x="37" y="110"/>
                          </a:lnTo>
                          <a:lnTo>
                            <a:pt x="32" y="109"/>
                          </a:lnTo>
                          <a:lnTo>
                            <a:pt x="28" y="106"/>
                          </a:lnTo>
                          <a:lnTo>
                            <a:pt x="25" y="106"/>
                          </a:lnTo>
                          <a:lnTo>
                            <a:pt x="21" y="104"/>
                          </a:lnTo>
                          <a:lnTo>
                            <a:pt x="18" y="104"/>
                          </a:lnTo>
                          <a:lnTo>
                            <a:pt x="0" y="123"/>
                          </a:lnTo>
                          <a:lnTo>
                            <a:pt x="1" y="123"/>
                          </a:lnTo>
                          <a:lnTo>
                            <a:pt x="6" y="127"/>
                          </a:lnTo>
                          <a:lnTo>
                            <a:pt x="8" y="128"/>
                          </a:lnTo>
                          <a:lnTo>
                            <a:pt x="13" y="130"/>
                          </a:lnTo>
                          <a:lnTo>
                            <a:pt x="16" y="132"/>
                          </a:lnTo>
                          <a:lnTo>
                            <a:pt x="22" y="136"/>
                          </a:lnTo>
                          <a:lnTo>
                            <a:pt x="26" y="138"/>
                          </a:lnTo>
                          <a:lnTo>
                            <a:pt x="33" y="140"/>
                          </a:lnTo>
                          <a:lnTo>
                            <a:pt x="39" y="143"/>
                          </a:lnTo>
                          <a:lnTo>
                            <a:pt x="46" y="146"/>
                          </a:lnTo>
                          <a:lnTo>
                            <a:pt x="53" y="147"/>
                          </a:lnTo>
                          <a:lnTo>
                            <a:pt x="61" y="150"/>
                          </a:lnTo>
                          <a:lnTo>
                            <a:pt x="67" y="152"/>
                          </a:lnTo>
                          <a:lnTo>
                            <a:pt x="77" y="154"/>
                          </a:lnTo>
                          <a:lnTo>
                            <a:pt x="83" y="154"/>
                          </a:lnTo>
                          <a:lnTo>
                            <a:pt x="91" y="155"/>
                          </a:lnTo>
                          <a:lnTo>
                            <a:pt x="99" y="155"/>
                          </a:lnTo>
                          <a:lnTo>
                            <a:pt x="107" y="155"/>
                          </a:lnTo>
                          <a:lnTo>
                            <a:pt x="115" y="153"/>
                          </a:lnTo>
                          <a:lnTo>
                            <a:pt x="123" y="153"/>
                          </a:lnTo>
                          <a:lnTo>
                            <a:pt x="131" y="151"/>
                          </a:lnTo>
                          <a:lnTo>
                            <a:pt x="139" y="148"/>
                          </a:lnTo>
                          <a:lnTo>
                            <a:pt x="146" y="144"/>
                          </a:lnTo>
                          <a:lnTo>
                            <a:pt x="154" y="142"/>
                          </a:lnTo>
                          <a:lnTo>
                            <a:pt x="162" y="137"/>
                          </a:lnTo>
                          <a:lnTo>
                            <a:pt x="170" y="132"/>
                          </a:lnTo>
                          <a:lnTo>
                            <a:pt x="176" y="127"/>
                          </a:lnTo>
                          <a:lnTo>
                            <a:pt x="183" y="121"/>
                          </a:lnTo>
                          <a:lnTo>
                            <a:pt x="189" y="114"/>
                          </a:lnTo>
                          <a:lnTo>
                            <a:pt x="196" y="109"/>
                          </a:lnTo>
                          <a:lnTo>
                            <a:pt x="199" y="104"/>
                          </a:lnTo>
                          <a:lnTo>
                            <a:pt x="201" y="99"/>
                          </a:lnTo>
                          <a:lnTo>
                            <a:pt x="203" y="95"/>
                          </a:lnTo>
                          <a:lnTo>
                            <a:pt x="207" y="91"/>
                          </a:lnTo>
                          <a:lnTo>
                            <a:pt x="209" y="87"/>
                          </a:lnTo>
                          <a:lnTo>
                            <a:pt x="211" y="82"/>
                          </a:lnTo>
                          <a:lnTo>
                            <a:pt x="213" y="78"/>
                          </a:lnTo>
                          <a:lnTo>
                            <a:pt x="216" y="74"/>
                          </a:lnTo>
                          <a:lnTo>
                            <a:pt x="217" y="70"/>
                          </a:lnTo>
                          <a:lnTo>
                            <a:pt x="218" y="65"/>
                          </a:lnTo>
                          <a:lnTo>
                            <a:pt x="220" y="61"/>
                          </a:lnTo>
                          <a:lnTo>
                            <a:pt x="223" y="56"/>
                          </a:lnTo>
                          <a:lnTo>
                            <a:pt x="224" y="51"/>
                          </a:lnTo>
                          <a:lnTo>
                            <a:pt x="225" y="47"/>
                          </a:lnTo>
                          <a:lnTo>
                            <a:pt x="227" y="43"/>
                          </a:lnTo>
                          <a:lnTo>
                            <a:pt x="229" y="39"/>
                          </a:lnTo>
                          <a:lnTo>
                            <a:pt x="229" y="34"/>
                          </a:lnTo>
                          <a:lnTo>
                            <a:pt x="232" y="30"/>
                          </a:lnTo>
                          <a:lnTo>
                            <a:pt x="233" y="26"/>
                          </a:lnTo>
                          <a:lnTo>
                            <a:pt x="234" y="23"/>
                          </a:lnTo>
                          <a:lnTo>
                            <a:pt x="235" y="16"/>
                          </a:lnTo>
                          <a:lnTo>
                            <a:pt x="237" y="12"/>
                          </a:lnTo>
                          <a:lnTo>
                            <a:pt x="237" y="6"/>
                          </a:lnTo>
                          <a:lnTo>
                            <a:pt x="240" y="0"/>
                          </a:lnTo>
                          <a:lnTo>
                            <a:pt x="2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8" name="Freeform 82"/>
                    <p:cNvSpPr>
                      <a:spLocks/>
                    </p:cNvSpPr>
                    <p:nvPr/>
                  </p:nvSpPr>
                  <p:spPr bwMode="auto">
                    <a:xfrm>
                      <a:off x="3067" y="1537"/>
                      <a:ext cx="17" cy="76"/>
                    </a:xfrm>
                    <a:custGeom>
                      <a:avLst/>
                      <a:gdLst>
                        <a:gd name="T0" fmla="*/ 1 w 34"/>
                        <a:gd name="T1" fmla="*/ 0 h 151"/>
                        <a:gd name="T2" fmla="*/ 1 w 34"/>
                        <a:gd name="T3" fmla="*/ 1 h 151"/>
                        <a:gd name="T4" fmla="*/ 1 w 34"/>
                        <a:gd name="T5" fmla="*/ 1 h 151"/>
                        <a:gd name="T6" fmla="*/ 0 w 34"/>
                        <a:gd name="T7" fmla="*/ 1 h 151"/>
                        <a:gd name="T8" fmla="*/ 1 w 34"/>
                        <a:gd name="T9" fmla="*/ 0 h 151"/>
                        <a:gd name="T10" fmla="*/ 1 w 34"/>
                        <a:gd name="T11" fmla="*/ 0 h 151"/>
                        <a:gd name="T12" fmla="*/ 0 60000 65536"/>
                        <a:gd name="T13" fmla="*/ 0 60000 65536"/>
                        <a:gd name="T14" fmla="*/ 0 60000 65536"/>
                        <a:gd name="T15" fmla="*/ 0 60000 65536"/>
                        <a:gd name="T16" fmla="*/ 0 60000 65536"/>
                        <a:gd name="T17" fmla="*/ 0 60000 65536"/>
                        <a:gd name="T18" fmla="*/ 0 w 34"/>
                        <a:gd name="T19" fmla="*/ 0 h 151"/>
                        <a:gd name="T20" fmla="*/ 34 w 3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34" h="151">
                          <a:moveTo>
                            <a:pt x="30" y="0"/>
                          </a:moveTo>
                          <a:lnTo>
                            <a:pt x="34" y="142"/>
                          </a:lnTo>
                          <a:lnTo>
                            <a:pt x="14" y="151"/>
                          </a:lnTo>
                          <a:lnTo>
                            <a:pt x="0" y="7"/>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19" name="Freeform 83"/>
                    <p:cNvSpPr>
                      <a:spLocks/>
                    </p:cNvSpPr>
                    <p:nvPr/>
                  </p:nvSpPr>
                  <p:spPr bwMode="auto">
                    <a:xfrm>
                      <a:off x="2897" y="1338"/>
                      <a:ext cx="400" cy="181"/>
                    </a:xfrm>
                    <a:custGeom>
                      <a:avLst/>
                      <a:gdLst>
                        <a:gd name="T0" fmla="*/ 0 w 801"/>
                        <a:gd name="T1" fmla="*/ 1 h 361"/>
                        <a:gd name="T2" fmla="*/ 0 w 801"/>
                        <a:gd name="T3" fmla="*/ 1 h 361"/>
                        <a:gd name="T4" fmla="*/ 0 w 801"/>
                        <a:gd name="T5" fmla="*/ 0 h 361"/>
                        <a:gd name="T6" fmla="*/ 0 w 801"/>
                        <a:gd name="T7" fmla="*/ 0 h 361"/>
                        <a:gd name="T8" fmla="*/ 0 w 801"/>
                        <a:gd name="T9" fmla="*/ 1 h 361"/>
                        <a:gd name="T10" fmla="*/ 0 w 801"/>
                        <a:gd name="T11" fmla="*/ 1 h 361"/>
                        <a:gd name="T12" fmla="*/ 0 w 801"/>
                        <a:gd name="T13" fmla="*/ 1 h 361"/>
                        <a:gd name="T14" fmla="*/ 0 w 801"/>
                        <a:gd name="T15" fmla="*/ 1 h 361"/>
                        <a:gd name="T16" fmla="*/ 0 w 801"/>
                        <a:gd name="T17" fmla="*/ 1 h 361"/>
                        <a:gd name="T18" fmla="*/ 0 w 801"/>
                        <a:gd name="T19" fmla="*/ 1 h 361"/>
                        <a:gd name="T20" fmla="*/ 0 w 801"/>
                        <a:gd name="T21" fmla="*/ 1 h 3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1"/>
                        <a:gd name="T34" fmla="*/ 0 h 361"/>
                        <a:gd name="T35" fmla="*/ 801 w 801"/>
                        <a:gd name="T36" fmla="*/ 361 h 3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1" h="361">
                          <a:moveTo>
                            <a:pt x="0" y="353"/>
                          </a:moveTo>
                          <a:lnTo>
                            <a:pt x="509" y="133"/>
                          </a:lnTo>
                          <a:lnTo>
                            <a:pt x="492" y="0"/>
                          </a:lnTo>
                          <a:lnTo>
                            <a:pt x="515" y="0"/>
                          </a:lnTo>
                          <a:lnTo>
                            <a:pt x="526" y="126"/>
                          </a:lnTo>
                          <a:lnTo>
                            <a:pt x="801" y="146"/>
                          </a:lnTo>
                          <a:lnTo>
                            <a:pt x="789" y="164"/>
                          </a:lnTo>
                          <a:lnTo>
                            <a:pt x="531" y="143"/>
                          </a:lnTo>
                          <a:lnTo>
                            <a:pt x="35" y="361"/>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0" name="Freeform 84"/>
                    <p:cNvSpPr>
                      <a:spLocks/>
                    </p:cNvSpPr>
                    <p:nvPr/>
                  </p:nvSpPr>
                  <p:spPr bwMode="auto">
                    <a:xfrm>
                      <a:off x="3107" y="1576"/>
                      <a:ext cx="140" cy="124"/>
                    </a:xfrm>
                    <a:custGeom>
                      <a:avLst/>
                      <a:gdLst>
                        <a:gd name="T0" fmla="*/ 1 w 279"/>
                        <a:gd name="T1" fmla="*/ 0 h 249"/>
                        <a:gd name="T2" fmla="*/ 1 w 279"/>
                        <a:gd name="T3" fmla="*/ 0 h 249"/>
                        <a:gd name="T4" fmla="*/ 1 w 279"/>
                        <a:gd name="T5" fmla="*/ 0 h 249"/>
                        <a:gd name="T6" fmla="*/ 1 w 279"/>
                        <a:gd name="T7" fmla="*/ 0 h 249"/>
                        <a:gd name="T8" fmla="*/ 1 w 279"/>
                        <a:gd name="T9" fmla="*/ 0 h 249"/>
                        <a:gd name="T10" fmla="*/ 1 w 279"/>
                        <a:gd name="T11" fmla="*/ 0 h 249"/>
                        <a:gd name="T12" fmla="*/ 1 w 279"/>
                        <a:gd name="T13" fmla="*/ 0 h 249"/>
                        <a:gd name="T14" fmla="*/ 1 w 279"/>
                        <a:gd name="T15" fmla="*/ 0 h 249"/>
                        <a:gd name="T16" fmla="*/ 1 w 279"/>
                        <a:gd name="T17" fmla="*/ 0 h 249"/>
                        <a:gd name="T18" fmla="*/ 1 w 279"/>
                        <a:gd name="T19" fmla="*/ 0 h 249"/>
                        <a:gd name="T20" fmla="*/ 1 w 279"/>
                        <a:gd name="T21" fmla="*/ 0 h 249"/>
                        <a:gd name="T22" fmla="*/ 1 w 279"/>
                        <a:gd name="T23" fmla="*/ 0 h 249"/>
                        <a:gd name="T24" fmla="*/ 1 w 279"/>
                        <a:gd name="T25" fmla="*/ 0 h 249"/>
                        <a:gd name="T26" fmla="*/ 1 w 279"/>
                        <a:gd name="T27" fmla="*/ 0 h 249"/>
                        <a:gd name="T28" fmla="*/ 1 w 279"/>
                        <a:gd name="T29" fmla="*/ 0 h 249"/>
                        <a:gd name="T30" fmla="*/ 1 w 279"/>
                        <a:gd name="T31" fmla="*/ 0 h 249"/>
                        <a:gd name="T32" fmla="*/ 1 w 279"/>
                        <a:gd name="T33" fmla="*/ 0 h 249"/>
                        <a:gd name="T34" fmla="*/ 1 w 279"/>
                        <a:gd name="T35" fmla="*/ 0 h 249"/>
                        <a:gd name="T36" fmla="*/ 1 w 279"/>
                        <a:gd name="T37" fmla="*/ 0 h 249"/>
                        <a:gd name="T38" fmla="*/ 1 w 279"/>
                        <a:gd name="T39" fmla="*/ 0 h 249"/>
                        <a:gd name="T40" fmla="*/ 1 w 279"/>
                        <a:gd name="T41" fmla="*/ 0 h 249"/>
                        <a:gd name="T42" fmla="*/ 1 w 279"/>
                        <a:gd name="T43" fmla="*/ 0 h 249"/>
                        <a:gd name="T44" fmla="*/ 1 w 279"/>
                        <a:gd name="T45" fmla="*/ 0 h 249"/>
                        <a:gd name="T46" fmla="*/ 1 w 279"/>
                        <a:gd name="T47" fmla="*/ 0 h 249"/>
                        <a:gd name="T48" fmla="*/ 0 w 279"/>
                        <a:gd name="T49" fmla="*/ 0 h 249"/>
                        <a:gd name="T50" fmla="*/ 0 w 279"/>
                        <a:gd name="T51" fmla="*/ 0 h 249"/>
                        <a:gd name="T52" fmla="*/ 1 w 279"/>
                        <a:gd name="T53" fmla="*/ 0 h 249"/>
                        <a:gd name="T54" fmla="*/ 1 w 279"/>
                        <a:gd name="T55" fmla="*/ 0 h 249"/>
                        <a:gd name="T56" fmla="*/ 1 w 279"/>
                        <a:gd name="T57" fmla="*/ 0 h 249"/>
                        <a:gd name="T58" fmla="*/ 1 w 279"/>
                        <a:gd name="T59" fmla="*/ 0 h 249"/>
                        <a:gd name="T60" fmla="*/ 1 w 279"/>
                        <a:gd name="T61" fmla="*/ 0 h 249"/>
                        <a:gd name="T62" fmla="*/ 1 w 279"/>
                        <a:gd name="T63" fmla="*/ 0 h 249"/>
                        <a:gd name="T64" fmla="*/ 1 w 279"/>
                        <a:gd name="T65" fmla="*/ 0 h 249"/>
                        <a:gd name="T66" fmla="*/ 1 w 279"/>
                        <a:gd name="T67" fmla="*/ 0 h 249"/>
                        <a:gd name="T68" fmla="*/ 1 w 279"/>
                        <a:gd name="T69" fmla="*/ 0 h 249"/>
                        <a:gd name="T70" fmla="*/ 1 w 279"/>
                        <a:gd name="T71" fmla="*/ 0 h 249"/>
                        <a:gd name="T72" fmla="*/ 1 w 279"/>
                        <a:gd name="T73" fmla="*/ 0 h 249"/>
                        <a:gd name="T74" fmla="*/ 1 w 279"/>
                        <a:gd name="T75" fmla="*/ 0 h 249"/>
                        <a:gd name="T76" fmla="*/ 1 w 279"/>
                        <a:gd name="T77" fmla="*/ 0 h 249"/>
                        <a:gd name="T78" fmla="*/ 1 w 279"/>
                        <a:gd name="T79" fmla="*/ 0 h 249"/>
                        <a:gd name="T80" fmla="*/ 1 w 279"/>
                        <a:gd name="T81" fmla="*/ 0 h 249"/>
                        <a:gd name="T82" fmla="*/ 1 w 279"/>
                        <a:gd name="T83" fmla="*/ 0 h 249"/>
                        <a:gd name="T84" fmla="*/ 1 w 279"/>
                        <a:gd name="T85" fmla="*/ 0 h 249"/>
                        <a:gd name="T86" fmla="*/ 1 w 279"/>
                        <a:gd name="T87" fmla="*/ 0 h 249"/>
                        <a:gd name="T88" fmla="*/ 1 w 279"/>
                        <a:gd name="T89" fmla="*/ 0 h 249"/>
                        <a:gd name="T90" fmla="*/ 1 w 279"/>
                        <a:gd name="T91" fmla="*/ 0 h 249"/>
                        <a:gd name="T92" fmla="*/ 1 w 279"/>
                        <a:gd name="T93" fmla="*/ 0 h 249"/>
                        <a:gd name="T94" fmla="*/ 1 w 279"/>
                        <a:gd name="T95" fmla="*/ 0 h 249"/>
                        <a:gd name="T96" fmla="*/ 1 w 279"/>
                        <a:gd name="T97" fmla="*/ 0 h 249"/>
                        <a:gd name="T98" fmla="*/ 1 w 279"/>
                        <a:gd name="T99" fmla="*/ 0 h 249"/>
                        <a:gd name="T100" fmla="*/ 1 w 279"/>
                        <a:gd name="T101" fmla="*/ 0 h 249"/>
                        <a:gd name="T102" fmla="*/ 1 w 279"/>
                        <a:gd name="T103" fmla="*/ 0 h 249"/>
                        <a:gd name="T104" fmla="*/ 1 w 279"/>
                        <a:gd name="T105" fmla="*/ 0 h 249"/>
                        <a:gd name="T106" fmla="*/ 1 w 279"/>
                        <a:gd name="T107" fmla="*/ 0 h 249"/>
                        <a:gd name="T108" fmla="*/ 1 w 279"/>
                        <a:gd name="T109" fmla="*/ 0 h 249"/>
                        <a:gd name="T110" fmla="*/ 1 w 279"/>
                        <a:gd name="T111" fmla="*/ 0 h 249"/>
                        <a:gd name="T112" fmla="*/ 1 w 279"/>
                        <a:gd name="T113" fmla="*/ 0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9"/>
                        <a:gd name="T172" fmla="*/ 0 h 249"/>
                        <a:gd name="T173" fmla="*/ 279 w 279"/>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9" h="249">
                          <a:moveTo>
                            <a:pt x="128" y="7"/>
                          </a:moveTo>
                          <a:lnTo>
                            <a:pt x="130" y="6"/>
                          </a:lnTo>
                          <a:lnTo>
                            <a:pt x="133" y="5"/>
                          </a:lnTo>
                          <a:lnTo>
                            <a:pt x="139" y="4"/>
                          </a:lnTo>
                          <a:lnTo>
                            <a:pt x="144" y="2"/>
                          </a:lnTo>
                          <a:lnTo>
                            <a:pt x="151" y="1"/>
                          </a:lnTo>
                          <a:lnTo>
                            <a:pt x="155" y="1"/>
                          </a:lnTo>
                          <a:lnTo>
                            <a:pt x="159" y="1"/>
                          </a:lnTo>
                          <a:lnTo>
                            <a:pt x="163" y="1"/>
                          </a:lnTo>
                          <a:lnTo>
                            <a:pt x="168" y="1"/>
                          </a:lnTo>
                          <a:lnTo>
                            <a:pt x="171" y="0"/>
                          </a:lnTo>
                          <a:lnTo>
                            <a:pt x="177" y="0"/>
                          </a:lnTo>
                          <a:lnTo>
                            <a:pt x="180" y="0"/>
                          </a:lnTo>
                          <a:lnTo>
                            <a:pt x="186" y="1"/>
                          </a:lnTo>
                          <a:lnTo>
                            <a:pt x="190" y="1"/>
                          </a:lnTo>
                          <a:lnTo>
                            <a:pt x="195" y="1"/>
                          </a:lnTo>
                          <a:lnTo>
                            <a:pt x="201" y="2"/>
                          </a:lnTo>
                          <a:lnTo>
                            <a:pt x="206" y="5"/>
                          </a:lnTo>
                          <a:lnTo>
                            <a:pt x="211" y="6"/>
                          </a:lnTo>
                          <a:lnTo>
                            <a:pt x="216" y="8"/>
                          </a:lnTo>
                          <a:lnTo>
                            <a:pt x="220" y="10"/>
                          </a:lnTo>
                          <a:lnTo>
                            <a:pt x="225" y="13"/>
                          </a:lnTo>
                          <a:lnTo>
                            <a:pt x="229" y="15"/>
                          </a:lnTo>
                          <a:lnTo>
                            <a:pt x="234" y="18"/>
                          </a:lnTo>
                          <a:lnTo>
                            <a:pt x="238" y="22"/>
                          </a:lnTo>
                          <a:lnTo>
                            <a:pt x="244" y="26"/>
                          </a:lnTo>
                          <a:lnTo>
                            <a:pt x="252" y="33"/>
                          </a:lnTo>
                          <a:lnTo>
                            <a:pt x="259" y="41"/>
                          </a:lnTo>
                          <a:lnTo>
                            <a:pt x="265" y="49"/>
                          </a:lnTo>
                          <a:lnTo>
                            <a:pt x="269" y="57"/>
                          </a:lnTo>
                          <a:lnTo>
                            <a:pt x="274" y="64"/>
                          </a:lnTo>
                          <a:lnTo>
                            <a:pt x="276" y="72"/>
                          </a:lnTo>
                          <a:lnTo>
                            <a:pt x="278" y="80"/>
                          </a:lnTo>
                          <a:lnTo>
                            <a:pt x="279" y="87"/>
                          </a:lnTo>
                          <a:lnTo>
                            <a:pt x="279" y="94"/>
                          </a:lnTo>
                          <a:lnTo>
                            <a:pt x="279" y="102"/>
                          </a:lnTo>
                          <a:lnTo>
                            <a:pt x="278" y="110"/>
                          </a:lnTo>
                          <a:lnTo>
                            <a:pt x="278" y="118"/>
                          </a:lnTo>
                          <a:lnTo>
                            <a:pt x="276" y="124"/>
                          </a:lnTo>
                          <a:lnTo>
                            <a:pt x="274" y="132"/>
                          </a:lnTo>
                          <a:lnTo>
                            <a:pt x="273" y="136"/>
                          </a:lnTo>
                          <a:lnTo>
                            <a:pt x="273" y="140"/>
                          </a:lnTo>
                          <a:lnTo>
                            <a:pt x="271" y="145"/>
                          </a:lnTo>
                          <a:lnTo>
                            <a:pt x="271" y="150"/>
                          </a:lnTo>
                          <a:lnTo>
                            <a:pt x="268" y="157"/>
                          </a:lnTo>
                          <a:lnTo>
                            <a:pt x="266" y="164"/>
                          </a:lnTo>
                          <a:lnTo>
                            <a:pt x="262" y="172"/>
                          </a:lnTo>
                          <a:lnTo>
                            <a:pt x="258" y="180"/>
                          </a:lnTo>
                          <a:lnTo>
                            <a:pt x="253" y="186"/>
                          </a:lnTo>
                          <a:lnTo>
                            <a:pt x="249" y="193"/>
                          </a:lnTo>
                          <a:lnTo>
                            <a:pt x="244" y="199"/>
                          </a:lnTo>
                          <a:lnTo>
                            <a:pt x="238" y="205"/>
                          </a:lnTo>
                          <a:lnTo>
                            <a:pt x="231" y="211"/>
                          </a:lnTo>
                          <a:lnTo>
                            <a:pt x="225" y="217"/>
                          </a:lnTo>
                          <a:lnTo>
                            <a:pt x="218" y="221"/>
                          </a:lnTo>
                          <a:lnTo>
                            <a:pt x="211" y="227"/>
                          </a:lnTo>
                          <a:lnTo>
                            <a:pt x="204" y="230"/>
                          </a:lnTo>
                          <a:lnTo>
                            <a:pt x="196" y="234"/>
                          </a:lnTo>
                          <a:lnTo>
                            <a:pt x="188" y="237"/>
                          </a:lnTo>
                          <a:lnTo>
                            <a:pt x="180" y="241"/>
                          </a:lnTo>
                          <a:lnTo>
                            <a:pt x="177" y="241"/>
                          </a:lnTo>
                          <a:lnTo>
                            <a:pt x="171" y="242"/>
                          </a:lnTo>
                          <a:lnTo>
                            <a:pt x="166" y="243"/>
                          </a:lnTo>
                          <a:lnTo>
                            <a:pt x="163" y="244"/>
                          </a:lnTo>
                          <a:lnTo>
                            <a:pt x="159" y="244"/>
                          </a:lnTo>
                          <a:lnTo>
                            <a:pt x="154" y="245"/>
                          </a:lnTo>
                          <a:lnTo>
                            <a:pt x="149" y="245"/>
                          </a:lnTo>
                          <a:lnTo>
                            <a:pt x="146" y="248"/>
                          </a:lnTo>
                          <a:lnTo>
                            <a:pt x="141" y="248"/>
                          </a:lnTo>
                          <a:lnTo>
                            <a:pt x="137" y="248"/>
                          </a:lnTo>
                          <a:lnTo>
                            <a:pt x="132" y="248"/>
                          </a:lnTo>
                          <a:lnTo>
                            <a:pt x="128" y="249"/>
                          </a:lnTo>
                          <a:lnTo>
                            <a:pt x="123" y="249"/>
                          </a:lnTo>
                          <a:lnTo>
                            <a:pt x="119" y="249"/>
                          </a:lnTo>
                          <a:lnTo>
                            <a:pt x="113" y="249"/>
                          </a:lnTo>
                          <a:lnTo>
                            <a:pt x="109" y="249"/>
                          </a:lnTo>
                          <a:lnTo>
                            <a:pt x="105" y="248"/>
                          </a:lnTo>
                          <a:lnTo>
                            <a:pt x="100" y="248"/>
                          </a:lnTo>
                          <a:lnTo>
                            <a:pt x="96" y="246"/>
                          </a:lnTo>
                          <a:lnTo>
                            <a:pt x="91" y="246"/>
                          </a:lnTo>
                          <a:lnTo>
                            <a:pt x="87" y="245"/>
                          </a:lnTo>
                          <a:lnTo>
                            <a:pt x="83" y="244"/>
                          </a:lnTo>
                          <a:lnTo>
                            <a:pt x="79" y="243"/>
                          </a:lnTo>
                          <a:lnTo>
                            <a:pt x="74" y="243"/>
                          </a:lnTo>
                          <a:lnTo>
                            <a:pt x="66" y="240"/>
                          </a:lnTo>
                          <a:lnTo>
                            <a:pt x="58" y="236"/>
                          </a:lnTo>
                          <a:lnTo>
                            <a:pt x="51" y="233"/>
                          </a:lnTo>
                          <a:lnTo>
                            <a:pt x="44" y="229"/>
                          </a:lnTo>
                          <a:lnTo>
                            <a:pt x="36" y="225"/>
                          </a:lnTo>
                          <a:lnTo>
                            <a:pt x="30" y="219"/>
                          </a:lnTo>
                          <a:lnTo>
                            <a:pt x="23" y="212"/>
                          </a:lnTo>
                          <a:lnTo>
                            <a:pt x="18" y="205"/>
                          </a:lnTo>
                          <a:lnTo>
                            <a:pt x="14" y="199"/>
                          </a:lnTo>
                          <a:lnTo>
                            <a:pt x="10" y="192"/>
                          </a:lnTo>
                          <a:lnTo>
                            <a:pt x="7" y="184"/>
                          </a:lnTo>
                          <a:lnTo>
                            <a:pt x="5" y="176"/>
                          </a:lnTo>
                          <a:lnTo>
                            <a:pt x="2" y="171"/>
                          </a:lnTo>
                          <a:lnTo>
                            <a:pt x="2" y="167"/>
                          </a:lnTo>
                          <a:lnTo>
                            <a:pt x="0" y="162"/>
                          </a:lnTo>
                          <a:lnTo>
                            <a:pt x="0" y="159"/>
                          </a:lnTo>
                          <a:lnTo>
                            <a:pt x="0" y="154"/>
                          </a:lnTo>
                          <a:lnTo>
                            <a:pt x="0" y="151"/>
                          </a:lnTo>
                          <a:lnTo>
                            <a:pt x="0" y="145"/>
                          </a:lnTo>
                          <a:lnTo>
                            <a:pt x="0" y="142"/>
                          </a:lnTo>
                          <a:lnTo>
                            <a:pt x="0" y="137"/>
                          </a:lnTo>
                          <a:lnTo>
                            <a:pt x="0" y="134"/>
                          </a:lnTo>
                          <a:lnTo>
                            <a:pt x="1" y="129"/>
                          </a:lnTo>
                          <a:lnTo>
                            <a:pt x="2" y="124"/>
                          </a:lnTo>
                          <a:lnTo>
                            <a:pt x="5" y="116"/>
                          </a:lnTo>
                          <a:lnTo>
                            <a:pt x="8" y="110"/>
                          </a:lnTo>
                          <a:lnTo>
                            <a:pt x="10" y="102"/>
                          </a:lnTo>
                          <a:lnTo>
                            <a:pt x="14" y="94"/>
                          </a:lnTo>
                          <a:lnTo>
                            <a:pt x="18" y="87"/>
                          </a:lnTo>
                          <a:lnTo>
                            <a:pt x="23" y="80"/>
                          </a:lnTo>
                          <a:lnTo>
                            <a:pt x="27" y="73"/>
                          </a:lnTo>
                          <a:lnTo>
                            <a:pt x="32" y="67"/>
                          </a:lnTo>
                          <a:lnTo>
                            <a:pt x="36" y="62"/>
                          </a:lnTo>
                          <a:lnTo>
                            <a:pt x="41" y="57"/>
                          </a:lnTo>
                          <a:lnTo>
                            <a:pt x="44" y="51"/>
                          </a:lnTo>
                          <a:lnTo>
                            <a:pt x="49" y="48"/>
                          </a:lnTo>
                          <a:lnTo>
                            <a:pt x="51" y="43"/>
                          </a:lnTo>
                          <a:lnTo>
                            <a:pt x="56" y="41"/>
                          </a:lnTo>
                          <a:lnTo>
                            <a:pt x="60" y="37"/>
                          </a:lnTo>
                          <a:lnTo>
                            <a:pt x="63" y="35"/>
                          </a:lnTo>
                          <a:lnTo>
                            <a:pt x="75" y="53"/>
                          </a:lnTo>
                          <a:lnTo>
                            <a:pt x="73" y="55"/>
                          </a:lnTo>
                          <a:lnTo>
                            <a:pt x="68" y="59"/>
                          </a:lnTo>
                          <a:lnTo>
                            <a:pt x="65" y="62"/>
                          </a:lnTo>
                          <a:lnTo>
                            <a:pt x="62" y="66"/>
                          </a:lnTo>
                          <a:lnTo>
                            <a:pt x="58" y="70"/>
                          </a:lnTo>
                          <a:lnTo>
                            <a:pt x="54" y="75"/>
                          </a:lnTo>
                          <a:lnTo>
                            <a:pt x="49" y="80"/>
                          </a:lnTo>
                          <a:lnTo>
                            <a:pt x="44" y="84"/>
                          </a:lnTo>
                          <a:lnTo>
                            <a:pt x="40" y="89"/>
                          </a:lnTo>
                          <a:lnTo>
                            <a:pt x="38" y="95"/>
                          </a:lnTo>
                          <a:lnTo>
                            <a:pt x="32" y="100"/>
                          </a:lnTo>
                          <a:lnTo>
                            <a:pt x="30" y="106"/>
                          </a:lnTo>
                          <a:lnTo>
                            <a:pt x="27" y="111"/>
                          </a:lnTo>
                          <a:lnTo>
                            <a:pt x="26" y="116"/>
                          </a:lnTo>
                          <a:lnTo>
                            <a:pt x="24" y="121"/>
                          </a:lnTo>
                          <a:lnTo>
                            <a:pt x="23" y="127"/>
                          </a:lnTo>
                          <a:lnTo>
                            <a:pt x="23" y="134"/>
                          </a:lnTo>
                          <a:lnTo>
                            <a:pt x="23" y="140"/>
                          </a:lnTo>
                          <a:lnTo>
                            <a:pt x="23" y="146"/>
                          </a:lnTo>
                          <a:lnTo>
                            <a:pt x="23" y="153"/>
                          </a:lnTo>
                          <a:lnTo>
                            <a:pt x="24" y="161"/>
                          </a:lnTo>
                          <a:lnTo>
                            <a:pt x="26" y="169"/>
                          </a:lnTo>
                          <a:lnTo>
                            <a:pt x="27" y="175"/>
                          </a:lnTo>
                          <a:lnTo>
                            <a:pt x="30" y="181"/>
                          </a:lnTo>
                          <a:lnTo>
                            <a:pt x="32" y="187"/>
                          </a:lnTo>
                          <a:lnTo>
                            <a:pt x="36" y="194"/>
                          </a:lnTo>
                          <a:lnTo>
                            <a:pt x="39" y="200"/>
                          </a:lnTo>
                          <a:lnTo>
                            <a:pt x="43" y="205"/>
                          </a:lnTo>
                          <a:lnTo>
                            <a:pt x="48" y="209"/>
                          </a:lnTo>
                          <a:lnTo>
                            <a:pt x="54" y="213"/>
                          </a:lnTo>
                          <a:lnTo>
                            <a:pt x="58" y="216"/>
                          </a:lnTo>
                          <a:lnTo>
                            <a:pt x="64" y="218"/>
                          </a:lnTo>
                          <a:lnTo>
                            <a:pt x="70" y="220"/>
                          </a:lnTo>
                          <a:lnTo>
                            <a:pt x="78" y="222"/>
                          </a:lnTo>
                          <a:lnTo>
                            <a:pt x="86" y="225"/>
                          </a:lnTo>
                          <a:lnTo>
                            <a:pt x="94" y="226"/>
                          </a:lnTo>
                          <a:lnTo>
                            <a:pt x="97" y="226"/>
                          </a:lnTo>
                          <a:lnTo>
                            <a:pt x="101" y="227"/>
                          </a:lnTo>
                          <a:lnTo>
                            <a:pt x="106" y="227"/>
                          </a:lnTo>
                          <a:lnTo>
                            <a:pt x="112" y="228"/>
                          </a:lnTo>
                          <a:lnTo>
                            <a:pt x="115" y="228"/>
                          </a:lnTo>
                          <a:lnTo>
                            <a:pt x="120" y="228"/>
                          </a:lnTo>
                          <a:lnTo>
                            <a:pt x="123" y="228"/>
                          </a:lnTo>
                          <a:lnTo>
                            <a:pt x="128" y="228"/>
                          </a:lnTo>
                          <a:lnTo>
                            <a:pt x="132" y="228"/>
                          </a:lnTo>
                          <a:lnTo>
                            <a:pt x="137" y="228"/>
                          </a:lnTo>
                          <a:lnTo>
                            <a:pt x="141" y="228"/>
                          </a:lnTo>
                          <a:lnTo>
                            <a:pt x="146" y="229"/>
                          </a:lnTo>
                          <a:lnTo>
                            <a:pt x="153" y="227"/>
                          </a:lnTo>
                          <a:lnTo>
                            <a:pt x="161" y="227"/>
                          </a:lnTo>
                          <a:lnTo>
                            <a:pt x="166" y="226"/>
                          </a:lnTo>
                          <a:lnTo>
                            <a:pt x="173" y="225"/>
                          </a:lnTo>
                          <a:lnTo>
                            <a:pt x="179" y="222"/>
                          </a:lnTo>
                          <a:lnTo>
                            <a:pt x="185" y="219"/>
                          </a:lnTo>
                          <a:lnTo>
                            <a:pt x="190" y="216"/>
                          </a:lnTo>
                          <a:lnTo>
                            <a:pt x="197" y="211"/>
                          </a:lnTo>
                          <a:lnTo>
                            <a:pt x="202" y="207"/>
                          </a:lnTo>
                          <a:lnTo>
                            <a:pt x="209" y="202"/>
                          </a:lnTo>
                          <a:lnTo>
                            <a:pt x="214" y="196"/>
                          </a:lnTo>
                          <a:lnTo>
                            <a:pt x="220" y="192"/>
                          </a:lnTo>
                          <a:lnTo>
                            <a:pt x="225" y="185"/>
                          </a:lnTo>
                          <a:lnTo>
                            <a:pt x="230" y="179"/>
                          </a:lnTo>
                          <a:lnTo>
                            <a:pt x="235" y="173"/>
                          </a:lnTo>
                          <a:lnTo>
                            <a:pt x="241" y="167"/>
                          </a:lnTo>
                          <a:lnTo>
                            <a:pt x="244" y="161"/>
                          </a:lnTo>
                          <a:lnTo>
                            <a:pt x="247" y="155"/>
                          </a:lnTo>
                          <a:lnTo>
                            <a:pt x="251" y="150"/>
                          </a:lnTo>
                          <a:lnTo>
                            <a:pt x="254" y="145"/>
                          </a:lnTo>
                          <a:lnTo>
                            <a:pt x="255" y="138"/>
                          </a:lnTo>
                          <a:lnTo>
                            <a:pt x="257" y="132"/>
                          </a:lnTo>
                          <a:lnTo>
                            <a:pt x="258" y="126"/>
                          </a:lnTo>
                          <a:lnTo>
                            <a:pt x="259" y="120"/>
                          </a:lnTo>
                          <a:lnTo>
                            <a:pt x="259" y="112"/>
                          </a:lnTo>
                          <a:lnTo>
                            <a:pt x="259" y="105"/>
                          </a:lnTo>
                          <a:lnTo>
                            <a:pt x="258" y="97"/>
                          </a:lnTo>
                          <a:lnTo>
                            <a:pt x="258" y="90"/>
                          </a:lnTo>
                          <a:lnTo>
                            <a:pt x="255" y="82"/>
                          </a:lnTo>
                          <a:lnTo>
                            <a:pt x="253" y="75"/>
                          </a:lnTo>
                          <a:lnTo>
                            <a:pt x="251" y="69"/>
                          </a:lnTo>
                          <a:lnTo>
                            <a:pt x="247" y="62"/>
                          </a:lnTo>
                          <a:lnTo>
                            <a:pt x="243" y="55"/>
                          </a:lnTo>
                          <a:lnTo>
                            <a:pt x="238" y="49"/>
                          </a:lnTo>
                          <a:lnTo>
                            <a:pt x="234" y="43"/>
                          </a:lnTo>
                          <a:lnTo>
                            <a:pt x="229" y="39"/>
                          </a:lnTo>
                          <a:lnTo>
                            <a:pt x="221" y="34"/>
                          </a:lnTo>
                          <a:lnTo>
                            <a:pt x="214" y="31"/>
                          </a:lnTo>
                          <a:lnTo>
                            <a:pt x="206" y="29"/>
                          </a:lnTo>
                          <a:lnTo>
                            <a:pt x="200" y="26"/>
                          </a:lnTo>
                          <a:lnTo>
                            <a:pt x="195" y="26"/>
                          </a:lnTo>
                          <a:lnTo>
                            <a:pt x="190" y="25"/>
                          </a:lnTo>
                          <a:lnTo>
                            <a:pt x="186" y="25"/>
                          </a:lnTo>
                          <a:lnTo>
                            <a:pt x="181" y="25"/>
                          </a:lnTo>
                          <a:lnTo>
                            <a:pt x="177" y="25"/>
                          </a:lnTo>
                          <a:lnTo>
                            <a:pt x="172" y="25"/>
                          </a:lnTo>
                          <a:lnTo>
                            <a:pt x="169" y="25"/>
                          </a:lnTo>
                          <a:lnTo>
                            <a:pt x="164" y="26"/>
                          </a:lnTo>
                          <a:lnTo>
                            <a:pt x="156" y="26"/>
                          </a:lnTo>
                          <a:lnTo>
                            <a:pt x="149" y="26"/>
                          </a:lnTo>
                          <a:lnTo>
                            <a:pt x="143" y="26"/>
                          </a:lnTo>
                          <a:lnTo>
                            <a:pt x="137" y="29"/>
                          </a:lnTo>
                          <a:lnTo>
                            <a:pt x="132" y="29"/>
                          </a:lnTo>
                          <a:lnTo>
                            <a:pt x="128" y="30"/>
                          </a:lnTo>
                          <a:lnTo>
                            <a:pt x="125" y="31"/>
                          </a:lnTo>
                          <a:lnTo>
                            <a:pt x="1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1" name="Freeform 85"/>
                    <p:cNvSpPr>
                      <a:spLocks/>
                    </p:cNvSpPr>
                    <p:nvPr/>
                  </p:nvSpPr>
                  <p:spPr bwMode="auto">
                    <a:xfrm>
                      <a:off x="3137" y="1580"/>
                      <a:ext cx="49" cy="24"/>
                    </a:xfrm>
                    <a:custGeom>
                      <a:avLst/>
                      <a:gdLst>
                        <a:gd name="T0" fmla="*/ 0 w 99"/>
                        <a:gd name="T1" fmla="*/ 0 h 49"/>
                        <a:gd name="T2" fmla="*/ 0 w 99"/>
                        <a:gd name="T3" fmla="*/ 0 h 49"/>
                        <a:gd name="T4" fmla="*/ 0 w 99"/>
                        <a:gd name="T5" fmla="*/ 0 h 49"/>
                        <a:gd name="T6" fmla="*/ 0 w 99"/>
                        <a:gd name="T7" fmla="*/ 0 h 49"/>
                        <a:gd name="T8" fmla="*/ 0 w 99"/>
                        <a:gd name="T9" fmla="*/ 0 h 49"/>
                        <a:gd name="T10" fmla="*/ 0 w 99"/>
                        <a:gd name="T11" fmla="*/ 0 h 49"/>
                        <a:gd name="T12" fmla="*/ 0 w 99"/>
                        <a:gd name="T13" fmla="*/ 0 h 49"/>
                        <a:gd name="T14" fmla="*/ 0 w 99"/>
                        <a:gd name="T15" fmla="*/ 0 h 49"/>
                        <a:gd name="T16" fmla="*/ 0 w 99"/>
                        <a:gd name="T17" fmla="*/ 0 h 49"/>
                        <a:gd name="T18" fmla="*/ 0 w 99"/>
                        <a:gd name="T19" fmla="*/ 0 h 49"/>
                        <a:gd name="T20" fmla="*/ 0 w 99"/>
                        <a:gd name="T21" fmla="*/ 0 h 49"/>
                        <a:gd name="T22" fmla="*/ 0 w 99"/>
                        <a:gd name="T23" fmla="*/ 0 h 49"/>
                        <a:gd name="T24" fmla="*/ 0 w 99"/>
                        <a:gd name="T25" fmla="*/ 0 h 49"/>
                        <a:gd name="T26" fmla="*/ 0 w 99"/>
                        <a:gd name="T27" fmla="*/ 0 h 49"/>
                        <a:gd name="T28" fmla="*/ 0 w 99"/>
                        <a:gd name="T29" fmla="*/ 0 h 49"/>
                        <a:gd name="T30" fmla="*/ 0 w 99"/>
                        <a:gd name="T31" fmla="*/ 0 h 49"/>
                        <a:gd name="T32" fmla="*/ 0 w 99"/>
                        <a:gd name="T33" fmla="*/ 0 h 49"/>
                        <a:gd name="T34" fmla="*/ 0 w 99"/>
                        <a:gd name="T35" fmla="*/ 0 h 49"/>
                        <a:gd name="T36" fmla="*/ 0 w 99"/>
                        <a:gd name="T37" fmla="*/ 0 h 49"/>
                        <a:gd name="T38" fmla="*/ 0 w 99"/>
                        <a:gd name="T39" fmla="*/ 0 h 49"/>
                        <a:gd name="T40" fmla="*/ 0 w 99"/>
                        <a:gd name="T41" fmla="*/ 0 h 49"/>
                        <a:gd name="T42" fmla="*/ 0 w 99"/>
                        <a:gd name="T43" fmla="*/ 0 h 49"/>
                        <a:gd name="T44" fmla="*/ 0 w 99"/>
                        <a:gd name="T45" fmla="*/ 0 h 49"/>
                        <a:gd name="T46" fmla="*/ 0 w 99"/>
                        <a:gd name="T47" fmla="*/ 0 h 49"/>
                        <a:gd name="T48" fmla="*/ 0 w 99"/>
                        <a:gd name="T49" fmla="*/ 0 h 49"/>
                        <a:gd name="T50" fmla="*/ 0 w 99"/>
                        <a:gd name="T51" fmla="*/ 0 h 49"/>
                        <a:gd name="T52" fmla="*/ 0 w 99"/>
                        <a:gd name="T53" fmla="*/ 0 h 49"/>
                        <a:gd name="T54" fmla="*/ 0 w 99"/>
                        <a:gd name="T55" fmla="*/ 0 h 49"/>
                        <a:gd name="T56" fmla="*/ 0 w 99"/>
                        <a:gd name="T57" fmla="*/ 0 h 49"/>
                        <a:gd name="T58" fmla="*/ 0 w 99"/>
                        <a:gd name="T59" fmla="*/ 0 h 49"/>
                        <a:gd name="T60" fmla="*/ 0 w 99"/>
                        <a:gd name="T61" fmla="*/ 0 h 49"/>
                        <a:gd name="T62" fmla="*/ 0 w 99"/>
                        <a:gd name="T63" fmla="*/ 0 h 49"/>
                        <a:gd name="T64" fmla="*/ 0 w 99"/>
                        <a:gd name="T65" fmla="*/ 0 h 49"/>
                        <a:gd name="T66" fmla="*/ 0 w 99"/>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49"/>
                        <a:gd name="T104" fmla="*/ 99 w 99"/>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49">
                          <a:moveTo>
                            <a:pt x="3" y="27"/>
                          </a:moveTo>
                          <a:lnTo>
                            <a:pt x="4" y="26"/>
                          </a:lnTo>
                          <a:lnTo>
                            <a:pt x="11" y="23"/>
                          </a:lnTo>
                          <a:lnTo>
                            <a:pt x="14" y="19"/>
                          </a:lnTo>
                          <a:lnTo>
                            <a:pt x="20" y="17"/>
                          </a:lnTo>
                          <a:lnTo>
                            <a:pt x="26" y="15"/>
                          </a:lnTo>
                          <a:lnTo>
                            <a:pt x="32" y="13"/>
                          </a:lnTo>
                          <a:lnTo>
                            <a:pt x="37" y="9"/>
                          </a:lnTo>
                          <a:lnTo>
                            <a:pt x="44" y="7"/>
                          </a:lnTo>
                          <a:lnTo>
                            <a:pt x="49" y="5"/>
                          </a:lnTo>
                          <a:lnTo>
                            <a:pt x="55" y="4"/>
                          </a:lnTo>
                          <a:lnTo>
                            <a:pt x="59" y="1"/>
                          </a:lnTo>
                          <a:lnTo>
                            <a:pt x="63" y="0"/>
                          </a:lnTo>
                          <a:lnTo>
                            <a:pt x="65" y="0"/>
                          </a:lnTo>
                          <a:lnTo>
                            <a:pt x="68" y="0"/>
                          </a:lnTo>
                          <a:lnTo>
                            <a:pt x="99" y="14"/>
                          </a:lnTo>
                          <a:lnTo>
                            <a:pt x="79" y="23"/>
                          </a:lnTo>
                          <a:lnTo>
                            <a:pt x="77" y="23"/>
                          </a:lnTo>
                          <a:lnTo>
                            <a:pt x="73" y="23"/>
                          </a:lnTo>
                          <a:lnTo>
                            <a:pt x="68" y="25"/>
                          </a:lnTo>
                          <a:lnTo>
                            <a:pt x="63" y="27"/>
                          </a:lnTo>
                          <a:lnTo>
                            <a:pt x="56" y="29"/>
                          </a:lnTo>
                          <a:lnTo>
                            <a:pt x="49" y="31"/>
                          </a:lnTo>
                          <a:lnTo>
                            <a:pt x="44" y="32"/>
                          </a:lnTo>
                          <a:lnTo>
                            <a:pt x="40" y="34"/>
                          </a:lnTo>
                          <a:lnTo>
                            <a:pt x="36" y="37"/>
                          </a:lnTo>
                          <a:lnTo>
                            <a:pt x="32" y="38"/>
                          </a:lnTo>
                          <a:lnTo>
                            <a:pt x="28" y="40"/>
                          </a:lnTo>
                          <a:lnTo>
                            <a:pt x="23" y="41"/>
                          </a:lnTo>
                          <a:lnTo>
                            <a:pt x="18" y="43"/>
                          </a:lnTo>
                          <a:lnTo>
                            <a:pt x="15" y="45"/>
                          </a:lnTo>
                          <a:lnTo>
                            <a:pt x="0" y="4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2" name="Freeform 86"/>
                    <p:cNvSpPr>
                      <a:spLocks/>
                    </p:cNvSpPr>
                    <p:nvPr/>
                  </p:nvSpPr>
                  <p:spPr bwMode="auto">
                    <a:xfrm>
                      <a:off x="3166" y="1621"/>
                      <a:ext cx="31"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1 w 60"/>
                        <a:gd name="T17" fmla="*/ 1 h 60"/>
                        <a:gd name="T18" fmla="*/ 1 w 60"/>
                        <a:gd name="T19" fmla="*/ 1 h 60"/>
                        <a:gd name="T20" fmla="*/ 1 w 60"/>
                        <a:gd name="T21" fmla="*/ 1 h 60"/>
                        <a:gd name="T22" fmla="*/ 1 w 60"/>
                        <a:gd name="T23" fmla="*/ 1 h 60"/>
                        <a:gd name="T24" fmla="*/ 1 w 60"/>
                        <a:gd name="T25" fmla="*/ 1 h 60"/>
                        <a:gd name="T26" fmla="*/ 1 w 60"/>
                        <a:gd name="T27" fmla="*/ 1 h 60"/>
                        <a:gd name="T28" fmla="*/ 1 w 60"/>
                        <a:gd name="T29" fmla="*/ 1 h 60"/>
                        <a:gd name="T30" fmla="*/ 1 w 60"/>
                        <a:gd name="T31" fmla="*/ 0 h 60"/>
                        <a:gd name="T32" fmla="*/ 1 w 60"/>
                        <a:gd name="T33" fmla="*/ 1 h 60"/>
                        <a:gd name="T34" fmla="*/ 1 w 60"/>
                        <a:gd name="T35" fmla="*/ 1 h 60"/>
                        <a:gd name="T36" fmla="*/ 1 w 60"/>
                        <a:gd name="T37" fmla="*/ 1 h 60"/>
                        <a:gd name="T38" fmla="*/ 1 w 60"/>
                        <a:gd name="T39" fmla="*/ 1 h 60"/>
                        <a:gd name="T40" fmla="*/ 1 w 60"/>
                        <a:gd name="T41" fmla="*/ 1 h 60"/>
                        <a:gd name="T42" fmla="*/ 1 w 60"/>
                        <a:gd name="T43" fmla="*/ 1 h 60"/>
                        <a:gd name="T44" fmla="*/ 1 w 60"/>
                        <a:gd name="T45" fmla="*/ 1 h 60"/>
                        <a:gd name="T46" fmla="*/ 0 w 60"/>
                        <a:gd name="T47" fmla="*/ 1 h 60"/>
                        <a:gd name="T48" fmla="*/ 0 w 60"/>
                        <a:gd name="T49" fmla="*/ 1 h 60"/>
                        <a:gd name="T50" fmla="*/ 0 w 60"/>
                        <a:gd name="T51" fmla="*/ 1 h 60"/>
                        <a:gd name="T52" fmla="*/ 1 w 60"/>
                        <a:gd name="T53" fmla="*/ 1 h 60"/>
                        <a:gd name="T54" fmla="*/ 1 w 60"/>
                        <a:gd name="T55" fmla="*/ 1 h 60"/>
                        <a:gd name="T56" fmla="*/ 1 w 60"/>
                        <a:gd name="T57" fmla="*/ 1 h 60"/>
                        <a:gd name="T58" fmla="*/ 1 w 60"/>
                        <a:gd name="T59" fmla="*/ 1 h 60"/>
                        <a:gd name="T60" fmla="*/ 1 w 60"/>
                        <a:gd name="T61" fmla="*/ 1 h 60"/>
                        <a:gd name="T62" fmla="*/ 1 w 60"/>
                        <a:gd name="T63" fmla="*/ 1 h 60"/>
                        <a:gd name="T64" fmla="*/ 1 w 60"/>
                        <a:gd name="T65" fmla="*/ 1 h 60"/>
                        <a:gd name="T66" fmla="*/ 1 w 60"/>
                        <a:gd name="T67" fmla="*/ 1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60"/>
                        <a:gd name="T104" fmla="*/ 60 w 6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60">
                          <a:moveTo>
                            <a:pt x="34" y="60"/>
                          </a:moveTo>
                          <a:lnTo>
                            <a:pt x="40" y="56"/>
                          </a:lnTo>
                          <a:lnTo>
                            <a:pt x="45" y="54"/>
                          </a:lnTo>
                          <a:lnTo>
                            <a:pt x="50" y="52"/>
                          </a:lnTo>
                          <a:lnTo>
                            <a:pt x="54" y="47"/>
                          </a:lnTo>
                          <a:lnTo>
                            <a:pt x="58" y="43"/>
                          </a:lnTo>
                          <a:lnTo>
                            <a:pt x="60" y="37"/>
                          </a:lnTo>
                          <a:lnTo>
                            <a:pt x="60" y="31"/>
                          </a:lnTo>
                          <a:lnTo>
                            <a:pt x="60" y="25"/>
                          </a:lnTo>
                          <a:lnTo>
                            <a:pt x="58" y="20"/>
                          </a:lnTo>
                          <a:lnTo>
                            <a:pt x="54" y="15"/>
                          </a:lnTo>
                          <a:lnTo>
                            <a:pt x="51" y="9"/>
                          </a:lnTo>
                          <a:lnTo>
                            <a:pt x="47" y="6"/>
                          </a:lnTo>
                          <a:lnTo>
                            <a:pt x="42" y="3"/>
                          </a:lnTo>
                          <a:lnTo>
                            <a:pt x="36" y="1"/>
                          </a:lnTo>
                          <a:lnTo>
                            <a:pt x="32" y="0"/>
                          </a:lnTo>
                          <a:lnTo>
                            <a:pt x="27" y="1"/>
                          </a:lnTo>
                          <a:lnTo>
                            <a:pt x="20" y="3"/>
                          </a:lnTo>
                          <a:lnTo>
                            <a:pt x="16" y="6"/>
                          </a:lnTo>
                          <a:lnTo>
                            <a:pt x="11" y="9"/>
                          </a:lnTo>
                          <a:lnTo>
                            <a:pt x="8" y="14"/>
                          </a:lnTo>
                          <a:lnTo>
                            <a:pt x="4" y="19"/>
                          </a:lnTo>
                          <a:lnTo>
                            <a:pt x="2" y="24"/>
                          </a:lnTo>
                          <a:lnTo>
                            <a:pt x="0" y="29"/>
                          </a:lnTo>
                          <a:lnTo>
                            <a:pt x="0" y="36"/>
                          </a:lnTo>
                          <a:lnTo>
                            <a:pt x="0" y="40"/>
                          </a:lnTo>
                          <a:lnTo>
                            <a:pt x="2" y="45"/>
                          </a:lnTo>
                          <a:lnTo>
                            <a:pt x="4" y="49"/>
                          </a:lnTo>
                          <a:lnTo>
                            <a:pt x="9" y="54"/>
                          </a:lnTo>
                          <a:lnTo>
                            <a:pt x="13" y="56"/>
                          </a:lnTo>
                          <a:lnTo>
                            <a:pt x="20" y="59"/>
                          </a:lnTo>
                          <a:lnTo>
                            <a:pt x="26" y="60"/>
                          </a:lnTo>
                          <a:lnTo>
                            <a:pt x="34"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3" name="Freeform 87"/>
                    <p:cNvSpPr>
                      <a:spLocks/>
                    </p:cNvSpPr>
                    <p:nvPr/>
                  </p:nvSpPr>
                  <p:spPr bwMode="auto">
                    <a:xfrm>
                      <a:off x="3333" y="1465"/>
                      <a:ext cx="141" cy="124"/>
                    </a:xfrm>
                    <a:custGeom>
                      <a:avLst/>
                      <a:gdLst>
                        <a:gd name="T0" fmla="*/ 1 w 280"/>
                        <a:gd name="T1" fmla="*/ 1 h 247"/>
                        <a:gd name="T2" fmla="*/ 1 w 280"/>
                        <a:gd name="T3" fmla="*/ 1 h 247"/>
                        <a:gd name="T4" fmla="*/ 1 w 280"/>
                        <a:gd name="T5" fmla="*/ 0 h 247"/>
                        <a:gd name="T6" fmla="*/ 1 w 280"/>
                        <a:gd name="T7" fmla="*/ 1 h 247"/>
                        <a:gd name="T8" fmla="*/ 1 w 280"/>
                        <a:gd name="T9" fmla="*/ 1 h 247"/>
                        <a:gd name="T10" fmla="*/ 1 w 280"/>
                        <a:gd name="T11" fmla="*/ 1 h 247"/>
                        <a:gd name="T12" fmla="*/ 1 w 280"/>
                        <a:gd name="T13" fmla="*/ 1 h 247"/>
                        <a:gd name="T14" fmla="*/ 1 w 280"/>
                        <a:gd name="T15" fmla="*/ 1 h 247"/>
                        <a:gd name="T16" fmla="*/ 1 w 280"/>
                        <a:gd name="T17" fmla="*/ 1 h 247"/>
                        <a:gd name="T18" fmla="*/ 1 w 280"/>
                        <a:gd name="T19" fmla="*/ 1 h 247"/>
                        <a:gd name="T20" fmla="*/ 1 w 280"/>
                        <a:gd name="T21" fmla="*/ 1 h 247"/>
                        <a:gd name="T22" fmla="*/ 1 w 280"/>
                        <a:gd name="T23" fmla="*/ 1 h 247"/>
                        <a:gd name="T24" fmla="*/ 1 w 280"/>
                        <a:gd name="T25" fmla="*/ 1 h 247"/>
                        <a:gd name="T26" fmla="*/ 1 w 280"/>
                        <a:gd name="T27" fmla="*/ 1 h 247"/>
                        <a:gd name="T28" fmla="*/ 1 w 280"/>
                        <a:gd name="T29" fmla="*/ 1 h 247"/>
                        <a:gd name="T30" fmla="*/ 1 w 280"/>
                        <a:gd name="T31" fmla="*/ 1 h 247"/>
                        <a:gd name="T32" fmla="*/ 1 w 280"/>
                        <a:gd name="T33" fmla="*/ 1 h 247"/>
                        <a:gd name="T34" fmla="*/ 1 w 280"/>
                        <a:gd name="T35" fmla="*/ 1 h 247"/>
                        <a:gd name="T36" fmla="*/ 1 w 280"/>
                        <a:gd name="T37" fmla="*/ 1 h 247"/>
                        <a:gd name="T38" fmla="*/ 1 w 280"/>
                        <a:gd name="T39" fmla="*/ 1 h 247"/>
                        <a:gd name="T40" fmla="*/ 1 w 280"/>
                        <a:gd name="T41" fmla="*/ 1 h 247"/>
                        <a:gd name="T42" fmla="*/ 1 w 280"/>
                        <a:gd name="T43" fmla="*/ 1 h 247"/>
                        <a:gd name="T44" fmla="*/ 1 w 280"/>
                        <a:gd name="T45" fmla="*/ 1 h 247"/>
                        <a:gd name="T46" fmla="*/ 1 w 280"/>
                        <a:gd name="T47" fmla="*/ 1 h 247"/>
                        <a:gd name="T48" fmla="*/ 1 w 280"/>
                        <a:gd name="T49" fmla="*/ 1 h 247"/>
                        <a:gd name="T50" fmla="*/ 0 w 280"/>
                        <a:gd name="T51" fmla="*/ 1 h 247"/>
                        <a:gd name="T52" fmla="*/ 1 w 280"/>
                        <a:gd name="T53" fmla="*/ 1 h 247"/>
                        <a:gd name="T54" fmla="*/ 1 w 280"/>
                        <a:gd name="T55" fmla="*/ 1 h 247"/>
                        <a:gd name="T56" fmla="*/ 1 w 280"/>
                        <a:gd name="T57" fmla="*/ 1 h 247"/>
                        <a:gd name="T58" fmla="*/ 1 w 280"/>
                        <a:gd name="T59" fmla="*/ 1 h 247"/>
                        <a:gd name="T60" fmla="*/ 1 w 280"/>
                        <a:gd name="T61" fmla="*/ 1 h 247"/>
                        <a:gd name="T62" fmla="*/ 1 w 280"/>
                        <a:gd name="T63" fmla="*/ 1 h 247"/>
                        <a:gd name="T64" fmla="*/ 1 w 280"/>
                        <a:gd name="T65" fmla="*/ 1 h 247"/>
                        <a:gd name="T66" fmla="*/ 1 w 280"/>
                        <a:gd name="T67" fmla="*/ 1 h 247"/>
                        <a:gd name="T68" fmla="*/ 1 w 280"/>
                        <a:gd name="T69" fmla="*/ 1 h 247"/>
                        <a:gd name="T70" fmla="*/ 1 w 280"/>
                        <a:gd name="T71" fmla="*/ 1 h 247"/>
                        <a:gd name="T72" fmla="*/ 1 w 280"/>
                        <a:gd name="T73" fmla="*/ 1 h 247"/>
                        <a:gd name="T74" fmla="*/ 1 w 280"/>
                        <a:gd name="T75" fmla="*/ 1 h 247"/>
                        <a:gd name="T76" fmla="*/ 1 w 280"/>
                        <a:gd name="T77" fmla="*/ 1 h 247"/>
                        <a:gd name="T78" fmla="*/ 1 w 280"/>
                        <a:gd name="T79" fmla="*/ 1 h 247"/>
                        <a:gd name="T80" fmla="*/ 1 w 280"/>
                        <a:gd name="T81" fmla="*/ 1 h 247"/>
                        <a:gd name="T82" fmla="*/ 1 w 280"/>
                        <a:gd name="T83" fmla="*/ 1 h 247"/>
                        <a:gd name="T84" fmla="*/ 1 w 280"/>
                        <a:gd name="T85" fmla="*/ 1 h 247"/>
                        <a:gd name="T86" fmla="*/ 1 w 280"/>
                        <a:gd name="T87" fmla="*/ 1 h 247"/>
                        <a:gd name="T88" fmla="*/ 1 w 280"/>
                        <a:gd name="T89" fmla="*/ 1 h 247"/>
                        <a:gd name="T90" fmla="*/ 1 w 280"/>
                        <a:gd name="T91" fmla="*/ 1 h 247"/>
                        <a:gd name="T92" fmla="*/ 1 w 280"/>
                        <a:gd name="T93" fmla="*/ 1 h 247"/>
                        <a:gd name="T94" fmla="*/ 1 w 280"/>
                        <a:gd name="T95" fmla="*/ 1 h 247"/>
                        <a:gd name="T96" fmla="*/ 1 w 280"/>
                        <a:gd name="T97" fmla="*/ 1 h 247"/>
                        <a:gd name="T98" fmla="*/ 1 w 280"/>
                        <a:gd name="T99" fmla="*/ 1 h 247"/>
                        <a:gd name="T100" fmla="*/ 1 w 280"/>
                        <a:gd name="T101" fmla="*/ 1 h 247"/>
                        <a:gd name="T102" fmla="*/ 1 w 280"/>
                        <a:gd name="T103" fmla="*/ 1 h 247"/>
                        <a:gd name="T104" fmla="*/ 1 w 280"/>
                        <a:gd name="T105" fmla="*/ 1 h 247"/>
                        <a:gd name="T106" fmla="*/ 1 w 280"/>
                        <a:gd name="T107" fmla="*/ 1 h 247"/>
                        <a:gd name="T108" fmla="*/ 1 w 280"/>
                        <a:gd name="T109" fmla="*/ 1 h 247"/>
                        <a:gd name="T110" fmla="*/ 1 w 280"/>
                        <a:gd name="T111" fmla="*/ 1 h 247"/>
                        <a:gd name="T112" fmla="*/ 1 w 280"/>
                        <a:gd name="T113" fmla="*/ 1 h 2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0"/>
                        <a:gd name="T172" fmla="*/ 0 h 247"/>
                        <a:gd name="T173" fmla="*/ 280 w 280"/>
                        <a:gd name="T174" fmla="*/ 247 h 2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0" h="247">
                          <a:moveTo>
                            <a:pt x="129" y="7"/>
                          </a:moveTo>
                          <a:lnTo>
                            <a:pt x="131" y="6"/>
                          </a:lnTo>
                          <a:lnTo>
                            <a:pt x="134" y="4"/>
                          </a:lnTo>
                          <a:lnTo>
                            <a:pt x="140" y="3"/>
                          </a:lnTo>
                          <a:lnTo>
                            <a:pt x="146" y="2"/>
                          </a:lnTo>
                          <a:lnTo>
                            <a:pt x="153" y="1"/>
                          </a:lnTo>
                          <a:lnTo>
                            <a:pt x="156" y="1"/>
                          </a:lnTo>
                          <a:lnTo>
                            <a:pt x="159" y="1"/>
                          </a:lnTo>
                          <a:lnTo>
                            <a:pt x="164" y="1"/>
                          </a:lnTo>
                          <a:lnTo>
                            <a:pt x="168" y="1"/>
                          </a:lnTo>
                          <a:lnTo>
                            <a:pt x="173" y="0"/>
                          </a:lnTo>
                          <a:lnTo>
                            <a:pt x="178" y="0"/>
                          </a:lnTo>
                          <a:lnTo>
                            <a:pt x="182" y="0"/>
                          </a:lnTo>
                          <a:lnTo>
                            <a:pt x="187" y="1"/>
                          </a:lnTo>
                          <a:lnTo>
                            <a:pt x="191" y="1"/>
                          </a:lnTo>
                          <a:lnTo>
                            <a:pt x="196" y="1"/>
                          </a:lnTo>
                          <a:lnTo>
                            <a:pt x="202" y="2"/>
                          </a:lnTo>
                          <a:lnTo>
                            <a:pt x="207" y="4"/>
                          </a:lnTo>
                          <a:lnTo>
                            <a:pt x="212" y="6"/>
                          </a:lnTo>
                          <a:lnTo>
                            <a:pt x="216" y="8"/>
                          </a:lnTo>
                          <a:lnTo>
                            <a:pt x="221" y="10"/>
                          </a:lnTo>
                          <a:lnTo>
                            <a:pt x="227" y="12"/>
                          </a:lnTo>
                          <a:lnTo>
                            <a:pt x="231" y="15"/>
                          </a:lnTo>
                          <a:lnTo>
                            <a:pt x="236" y="18"/>
                          </a:lnTo>
                          <a:lnTo>
                            <a:pt x="240" y="22"/>
                          </a:lnTo>
                          <a:lnTo>
                            <a:pt x="245" y="26"/>
                          </a:lnTo>
                          <a:lnTo>
                            <a:pt x="253" y="33"/>
                          </a:lnTo>
                          <a:lnTo>
                            <a:pt x="260" y="41"/>
                          </a:lnTo>
                          <a:lnTo>
                            <a:pt x="265" y="48"/>
                          </a:lnTo>
                          <a:lnTo>
                            <a:pt x="270" y="56"/>
                          </a:lnTo>
                          <a:lnTo>
                            <a:pt x="273" y="63"/>
                          </a:lnTo>
                          <a:lnTo>
                            <a:pt x="277" y="71"/>
                          </a:lnTo>
                          <a:lnTo>
                            <a:pt x="278" y="77"/>
                          </a:lnTo>
                          <a:lnTo>
                            <a:pt x="280" y="85"/>
                          </a:lnTo>
                          <a:lnTo>
                            <a:pt x="280" y="92"/>
                          </a:lnTo>
                          <a:lnTo>
                            <a:pt x="280" y="100"/>
                          </a:lnTo>
                          <a:lnTo>
                            <a:pt x="279" y="108"/>
                          </a:lnTo>
                          <a:lnTo>
                            <a:pt x="278" y="115"/>
                          </a:lnTo>
                          <a:lnTo>
                            <a:pt x="277" y="123"/>
                          </a:lnTo>
                          <a:lnTo>
                            <a:pt x="276" y="131"/>
                          </a:lnTo>
                          <a:lnTo>
                            <a:pt x="273" y="136"/>
                          </a:lnTo>
                          <a:lnTo>
                            <a:pt x="273" y="139"/>
                          </a:lnTo>
                          <a:lnTo>
                            <a:pt x="272" y="144"/>
                          </a:lnTo>
                          <a:lnTo>
                            <a:pt x="272" y="148"/>
                          </a:lnTo>
                          <a:lnTo>
                            <a:pt x="269" y="156"/>
                          </a:lnTo>
                          <a:lnTo>
                            <a:pt x="267" y="164"/>
                          </a:lnTo>
                          <a:lnTo>
                            <a:pt x="262" y="171"/>
                          </a:lnTo>
                          <a:lnTo>
                            <a:pt x="259" y="179"/>
                          </a:lnTo>
                          <a:lnTo>
                            <a:pt x="254" y="185"/>
                          </a:lnTo>
                          <a:lnTo>
                            <a:pt x="249" y="191"/>
                          </a:lnTo>
                          <a:lnTo>
                            <a:pt x="244" y="198"/>
                          </a:lnTo>
                          <a:lnTo>
                            <a:pt x="238" y="205"/>
                          </a:lnTo>
                          <a:lnTo>
                            <a:pt x="231" y="211"/>
                          </a:lnTo>
                          <a:lnTo>
                            <a:pt x="226" y="217"/>
                          </a:lnTo>
                          <a:lnTo>
                            <a:pt x="219" y="221"/>
                          </a:lnTo>
                          <a:lnTo>
                            <a:pt x="213" y="226"/>
                          </a:lnTo>
                          <a:lnTo>
                            <a:pt x="205" y="229"/>
                          </a:lnTo>
                          <a:lnTo>
                            <a:pt x="197" y="234"/>
                          </a:lnTo>
                          <a:lnTo>
                            <a:pt x="189" y="236"/>
                          </a:lnTo>
                          <a:lnTo>
                            <a:pt x="182" y="240"/>
                          </a:lnTo>
                          <a:lnTo>
                            <a:pt x="178" y="240"/>
                          </a:lnTo>
                          <a:lnTo>
                            <a:pt x="173" y="242"/>
                          </a:lnTo>
                          <a:lnTo>
                            <a:pt x="168" y="243"/>
                          </a:lnTo>
                          <a:lnTo>
                            <a:pt x="164" y="244"/>
                          </a:lnTo>
                          <a:lnTo>
                            <a:pt x="159" y="244"/>
                          </a:lnTo>
                          <a:lnTo>
                            <a:pt x="155" y="245"/>
                          </a:lnTo>
                          <a:lnTo>
                            <a:pt x="150" y="245"/>
                          </a:lnTo>
                          <a:lnTo>
                            <a:pt x="147" y="246"/>
                          </a:lnTo>
                          <a:lnTo>
                            <a:pt x="142" y="246"/>
                          </a:lnTo>
                          <a:lnTo>
                            <a:pt x="138" y="247"/>
                          </a:lnTo>
                          <a:lnTo>
                            <a:pt x="133" y="247"/>
                          </a:lnTo>
                          <a:lnTo>
                            <a:pt x="129" y="247"/>
                          </a:lnTo>
                          <a:lnTo>
                            <a:pt x="124" y="247"/>
                          </a:lnTo>
                          <a:lnTo>
                            <a:pt x="119" y="247"/>
                          </a:lnTo>
                          <a:lnTo>
                            <a:pt x="115" y="247"/>
                          </a:lnTo>
                          <a:lnTo>
                            <a:pt x="110" y="247"/>
                          </a:lnTo>
                          <a:lnTo>
                            <a:pt x="106" y="247"/>
                          </a:lnTo>
                          <a:lnTo>
                            <a:pt x="101" y="246"/>
                          </a:lnTo>
                          <a:lnTo>
                            <a:pt x="97" y="245"/>
                          </a:lnTo>
                          <a:lnTo>
                            <a:pt x="92" y="245"/>
                          </a:lnTo>
                          <a:lnTo>
                            <a:pt x="88" y="244"/>
                          </a:lnTo>
                          <a:lnTo>
                            <a:pt x="84" y="243"/>
                          </a:lnTo>
                          <a:lnTo>
                            <a:pt x="80" y="243"/>
                          </a:lnTo>
                          <a:lnTo>
                            <a:pt x="76" y="242"/>
                          </a:lnTo>
                          <a:lnTo>
                            <a:pt x="72" y="240"/>
                          </a:lnTo>
                          <a:lnTo>
                            <a:pt x="67" y="238"/>
                          </a:lnTo>
                          <a:lnTo>
                            <a:pt x="62" y="237"/>
                          </a:lnTo>
                          <a:lnTo>
                            <a:pt x="59" y="236"/>
                          </a:lnTo>
                          <a:lnTo>
                            <a:pt x="50" y="231"/>
                          </a:lnTo>
                          <a:lnTo>
                            <a:pt x="43" y="229"/>
                          </a:lnTo>
                          <a:lnTo>
                            <a:pt x="36" y="222"/>
                          </a:lnTo>
                          <a:lnTo>
                            <a:pt x="29" y="218"/>
                          </a:lnTo>
                          <a:lnTo>
                            <a:pt x="24" y="211"/>
                          </a:lnTo>
                          <a:lnTo>
                            <a:pt x="19" y="205"/>
                          </a:lnTo>
                          <a:lnTo>
                            <a:pt x="15" y="197"/>
                          </a:lnTo>
                          <a:lnTo>
                            <a:pt x="11" y="190"/>
                          </a:lnTo>
                          <a:lnTo>
                            <a:pt x="7" y="182"/>
                          </a:lnTo>
                          <a:lnTo>
                            <a:pt x="4" y="175"/>
                          </a:lnTo>
                          <a:lnTo>
                            <a:pt x="3" y="171"/>
                          </a:lnTo>
                          <a:lnTo>
                            <a:pt x="2" y="166"/>
                          </a:lnTo>
                          <a:lnTo>
                            <a:pt x="1" y="162"/>
                          </a:lnTo>
                          <a:lnTo>
                            <a:pt x="1" y="158"/>
                          </a:lnTo>
                          <a:lnTo>
                            <a:pt x="0" y="154"/>
                          </a:lnTo>
                          <a:lnTo>
                            <a:pt x="0" y="150"/>
                          </a:lnTo>
                          <a:lnTo>
                            <a:pt x="0" y="145"/>
                          </a:lnTo>
                          <a:lnTo>
                            <a:pt x="1" y="141"/>
                          </a:lnTo>
                          <a:lnTo>
                            <a:pt x="1" y="137"/>
                          </a:lnTo>
                          <a:lnTo>
                            <a:pt x="1" y="132"/>
                          </a:lnTo>
                          <a:lnTo>
                            <a:pt x="2" y="129"/>
                          </a:lnTo>
                          <a:lnTo>
                            <a:pt x="2" y="124"/>
                          </a:lnTo>
                          <a:lnTo>
                            <a:pt x="4" y="116"/>
                          </a:lnTo>
                          <a:lnTo>
                            <a:pt x="9" y="108"/>
                          </a:lnTo>
                          <a:lnTo>
                            <a:pt x="11" y="100"/>
                          </a:lnTo>
                          <a:lnTo>
                            <a:pt x="15" y="92"/>
                          </a:lnTo>
                          <a:lnTo>
                            <a:pt x="19" y="85"/>
                          </a:lnTo>
                          <a:lnTo>
                            <a:pt x="24" y="79"/>
                          </a:lnTo>
                          <a:lnTo>
                            <a:pt x="28" y="72"/>
                          </a:lnTo>
                          <a:lnTo>
                            <a:pt x="33" y="66"/>
                          </a:lnTo>
                          <a:lnTo>
                            <a:pt x="37" y="60"/>
                          </a:lnTo>
                          <a:lnTo>
                            <a:pt x="42" y="56"/>
                          </a:lnTo>
                          <a:lnTo>
                            <a:pt x="45" y="51"/>
                          </a:lnTo>
                          <a:lnTo>
                            <a:pt x="50" y="48"/>
                          </a:lnTo>
                          <a:lnTo>
                            <a:pt x="52" y="43"/>
                          </a:lnTo>
                          <a:lnTo>
                            <a:pt x="57" y="41"/>
                          </a:lnTo>
                          <a:lnTo>
                            <a:pt x="61" y="36"/>
                          </a:lnTo>
                          <a:lnTo>
                            <a:pt x="64" y="35"/>
                          </a:lnTo>
                          <a:lnTo>
                            <a:pt x="76" y="52"/>
                          </a:lnTo>
                          <a:lnTo>
                            <a:pt x="74" y="55"/>
                          </a:lnTo>
                          <a:lnTo>
                            <a:pt x="69" y="59"/>
                          </a:lnTo>
                          <a:lnTo>
                            <a:pt x="66" y="61"/>
                          </a:lnTo>
                          <a:lnTo>
                            <a:pt x="61" y="65"/>
                          </a:lnTo>
                          <a:lnTo>
                            <a:pt x="58" y="69"/>
                          </a:lnTo>
                          <a:lnTo>
                            <a:pt x="54" y="74"/>
                          </a:lnTo>
                          <a:lnTo>
                            <a:pt x="50" y="79"/>
                          </a:lnTo>
                          <a:lnTo>
                            <a:pt x="45" y="83"/>
                          </a:lnTo>
                          <a:lnTo>
                            <a:pt x="41" y="89"/>
                          </a:lnTo>
                          <a:lnTo>
                            <a:pt x="37" y="93"/>
                          </a:lnTo>
                          <a:lnTo>
                            <a:pt x="33" y="99"/>
                          </a:lnTo>
                          <a:lnTo>
                            <a:pt x="31" y="105"/>
                          </a:lnTo>
                          <a:lnTo>
                            <a:pt x="27" y="110"/>
                          </a:lnTo>
                          <a:lnTo>
                            <a:pt x="27" y="116"/>
                          </a:lnTo>
                          <a:lnTo>
                            <a:pt x="25" y="121"/>
                          </a:lnTo>
                          <a:lnTo>
                            <a:pt x="24" y="126"/>
                          </a:lnTo>
                          <a:lnTo>
                            <a:pt x="24" y="133"/>
                          </a:lnTo>
                          <a:lnTo>
                            <a:pt x="24" y="140"/>
                          </a:lnTo>
                          <a:lnTo>
                            <a:pt x="24" y="146"/>
                          </a:lnTo>
                          <a:lnTo>
                            <a:pt x="24" y="153"/>
                          </a:lnTo>
                          <a:lnTo>
                            <a:pt x="25" y="161"/>
                          </a:lnTo>
                          <a:lnTo>
                            <a:pt x="27" y="169"/>
                          </a:lnTo>
                          <a:lnTo>
                            <a:pt x="28" y="174"/>
                          </a:lnTo>
                          <a:lnTo>
                            <a:pt x="31" y="181"/>
                          </a:lnTo>
                          <a:lnTo>
                            <a:pt x="33" y="187"/>
                          </a:lnTo>
                          <a:lnTo>
                            <a:pt x="36" y="194"/>
                          </a:lnTo>
                          <a:lnTo>
                            <a:pt x="38" y="199"/>
                          </a:lnTo>
                          <a:lnTo>
                            <a:pt x="43" y="205"/>
                          </a:lnTo>
                          <a:lnTo>
                            <a:pt x="46" y="209"/>
                          </a:lnTo>
                          <a:lnTo>
                            <a:pt x="52" y="213"/>
                          </a:lnTo>
                          <a:lnTo>
                            <a:pt x="57" y="215"/>
                          </a:lnTo>
                          <a:lnTo>
                            <a:pt x="62" y="218"/>
                          </a:lnTo>
                          <a:lnTo>
                            <a:pt x="69" y="220"/>
                          </a:lnTo>
                          <a:lnTo>
                            <a:pt x="78" y="222"/>
                          </a:lnTo>
                          <a:lnTo>
                            <a:pt x="85" y="223"/>
                          </a:lnTo>
                          <a:lnTo>
                            <a:pt x="94" y="225"/>
                          </a:lnTo>
                          <a:lnTo>
                            <a:pt x="99" y="225"/>
                          </a:lnTo>
                          <a:lnTo>
                            <a:pt x="103" y="226"/>
                          </a:lnTo>
                          <a:lnTo>
                            <a:pt x="108" y="227"/>
                          </a:lnTo>
                          <a:lnTo>
                            <a:pt x="113" y="227"/>
                          </a:lnTo>
                          <a:lnTo>
                            <a:pt x="116" y="227"/>
                          </a:lnTo>
                          <a:lnTo>
                            <a:pt x="121" y="227"/>
                          </a:lnTo>
                          <a:lnTo>
                            <a:pt x="124" y="227"/>
                          </a:lnTo>
                          <a:lnTo>
                            <a:pt x="129" y="227"/>
                          </a:lnTo>
                          <a:lnTo>
                            <a:pt x="133" y="227"/>
                          </a:lnTo>
                          <a:lnTo>
                            <a:pt x="138" y="227"/>
                          </a:lnTo>
                          <a:lnTo>
                            <a:pt x="142" y="227"/>
                          </a:lnTo>
                          <a:lnTo>
                            <a:pt x="147" y="227"/>
                          </a:lnTo>
                          <a:lnTo>
                            <a:pt x="155" y="227"/>
                          </a:lnTo>
                          <a:lnTo>
                            <a:pt x="162" y="226"/>
                          </a:lnTo>
                          <a:lnTo>
                            <a:pt x="168" y="225"/>
                          </a:lnTo>
                          <a:lnTo>
                            <a:pt x="175" y="223"/>
                          </a:lnTo>
                          <a:lnTo>
                            <a:pt x="180" y="220"/>
                          </a:lnTo>
                          <a:lnTo>
                            <a:pt x="186" y="218"/>
                          </a:lnTo>
                          <a:lnTo>
                            <a:pt x="191" y="214"/>
                          </a:lnTo>
                          <a:lnTo>
                            <a:pt x="198" y="210"/>
                          </a:lnTo>
                          <a:lnTo>
                            <a:pt x="204" y="205"/>
                          </a:lnTo>
                          <a:lnTo>
                            <a:pt x="210" y="202"/>
                          </a:lnTo>
                          <a:lnTo>
                            <a:pt x="215" y="196"/>
                          </a:lnTo>
                          <a:lnTo>
                            <a:pt x="221" y="190"/>
                          </a:lnTo>
                          <a:lnTo>
                            <a:pt x="227" y="185"/>
                          </a:lnTo>
                          <a:lnTo>
                            <a:pt x="231" y="178"/>
                          </a:lnTo>
                          <a:lnTo>
                            <a:pt x="236" y="172"/>
                          </a:lnTo>
                          <a:lnTo>
                            <a:pt x="240" y="166"/>
                          </a:lnTo>
                          <a:lnTo>
                            <a:pt x="245" y="161"/>
                          </a:lnTo>
                          <a:lnTo>
                            <a:pt x="248" y="155"/>
                          </a:lnTo>
                          <a:lnTo>
                            <a:pt x="252" y="149"/>
                          </a:lnTo>
                          <a:lnTo>
                            <a:pt x="255" y="145"/>
                          </a:lnTo>
                          <a:lnTo>
                            <a:pt x="256" y="138"/>
                          </a:lnTo>
                          <a:lnTo>
                            <a:pt x="257" y="132"/>
                          </a:lnTo>
                          <a:lnTo>
                            <a:pt x="259" y="125"/>
                          </a:lnTo>
                          <a:lnTo>
                            <a:pt x="260" y="120"/>
                          </a:lnTo>
                          <a:lnTo>
                            <a:pt x="260" y="112"/>
                          </a:lnTo>
                          <a:lnTo>
                            <a:pt x="260" y="105"/>
                          </a:lnTo>
                          <a:lnTo>
                            <a:pt x="259" y="97"/>
                          </a:lnTo>
                          <a:lnTo>
                            <a:pt x="259" y="90"/>
                          </a:lnTo>
                          <a:lnTo>
                            <a:pt x="256" y="82"/>
                          </a:lnTo>
                          <a:lnTo>
                            <a:pt x="254" y="75"/>
                          </a:lnTo>
                          <a:lnTo>
                            <a:pt x="251" y="68"/>
                          </a:lnTo>
                          <a:lnTo>
                            <a:pt x="247" y="61"/>
                          </a:lnTo>
                          <a:lnTo>
                            <a:pt x="243" y="55"/>
                          </a:lnTo>
                          <a:lnTo>
                            <a:pt x="239" y="48"/>
                          </a:lnTo>
                          <a:lnTo>
                            <a:pt x="233" y="42"/>
                          </a:lnTo>
                          <a:lnTo>
                            <a:pt x="229" y="39"/>
                          </a:lnTo>
                          <a:lnTo>
                            <a:pt x="221" y="33"/>
                          </a:lnTo>
                          <a:lnTo>
                            <a:pt x="214" y="29"/>
                          </a:lnTo>
                          <a:lnTo>
                            <a:pt x="206" y="26"/>
                          </a:lnTo>
                          <a:lnTo>
                            <a:pt x="198" y="25"/>
                          </a:lnTo>
                          <a:lnTo>
                            <a:pt x="194" y="24"/>
                          </a:lnTo>
                          <a:lnTo>
                            <a:pt x="189" y="24"/>
                          </a:lnTo>
                          <a:lnTo>
                            <a:pt x="184" y="24"/>
                          </a:lnTo>
                          <a:lnTo>
                            <a:pt x="181" y="24"/>
                          </a:lnTo>
                          <a:lnTo>
                            <a:pt x="173" y="24"/>
                          </a:lnTo>
                          <a:lnTo>
                            <a:pt x="165" y="24"/>
                          </a:lnTo>
                          <a:lnTo>
                            <a:pt x="157" y="24"/>
                          </a:lnTo>
                          <a:lnTo>
                            <a:pt x="150" y="25"/>
                          </a:lnTo>
                          <a:lnTo>
                            <a:pt x="143" y="25"/>
                          </a:lnTo>
                          <a:lnTo>
                            <a:pt x="138" y="26"/>
                          </a:lnTo>
                          <a:lnTo>
                            <a:pt x="132" y="27"/>
                          </a:lnTo>
                          <a:lnTo>
                            <a:pt x="127" y="28"/>
                          </a:lnTo>
                          <a:lnTo>
                            <a:pt x="12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4" name="Freeform 88"/>
                    <p:cNvSpPr>
                      <a:spLocks/>
                    </p:cNvSpPr>
                    <p:nvPr/>
                  </p:nvSpPr>
                  <p:spPr bwMode="auto">
                    <a:xfrm>
                      <a:off x="3364" y="1469"/>
                      <a:ext cx="49" cy="24"/>
                    </a:xfrm>
                    <a:custGeom>
                      <a:avLst/>
                      <a:gdLst>
                        <a:gd name="T0" fmla="*/ 0 w 99"/>
                        <a:gd name="T1" fmla="*/ 0 h 49"/>
                        <a:gd name="T2" fmla="*/ 0 w 99"/>
                        <a:gd name="T3" fmla="*/ 0 h 49"/>
                        <a:gd name="T4" fmla="*/ 0 w 99"/>
                        <a:gd name="T5" fmla="*/ 0 h 49"/>
                        <a:gd name="T6" fmla="*/ 0 w 99"/>
                        <a:gd name="T7" fmla="*/ 0 h 49"/>
                        <a:gd name="T8" fmla="*/ 0 w 99"/>
                        <a:gd name="T9" fmla="*/ 0 h 49"/>
                        <a:gd name="T10" fmla="*/ 0 w 99"/>
                        <a:gd name="T11" fmla="*/ 0 h 49"/>
                        <a:gd name="T12" fmla="*/ 0 w 99"/>
                        <a:gd name="T13" fmla="*/ 0 h 49"/>
                        <a:gd name="T14" fmla="*/ 0 w 99"/>
                        <a:gd name="T15" fmla="*/ 0 h 49"/>
                        <a:gd name="T16" fmla="*/ 0 w 99"/>
                        <a:gd name="T17" fmla="*/ 0 h 49"/>
                        <a:gd name="T18" fmla="*/ 0 w 99"/>
                        <a:gd name="T19" fmla="*/ 0 h 49"/>
                        <a:gd name="T20" fmla="*/ 0 w 99"/>
                        <a:gd name="T21" fmla="*/ 0 h 49"/>
                        <a:gd name="T22" fmla="*/ 0 w 99"/>
                        <a:gd name="T23" fmla="*/ 0 h 49"/>
                        <a:gd name="T24" fmla="*/ 0 w 99"/>
                        <a:gd name="T25" fmla="*/ 0 h 49"/>
                        <a:gd name="T26" fmla="*/ 0 w 99"/>
                        <a:gd name="T27" fmla="*/ 0 h 49"/>
                        <a:gd name="T28" fmla="*/ 0 w 99"/>
                        <a:gd name="T29" fmla="*/ 0 h 49"/>
                        <a:gd name="T30" fmla="*/ 0 w 99"/>
                        <a:gd name="T31" fmla="*/ 0 h 49"/>
                        <a:gd name="T32" fmla="*/ 0 w 99"/>
                        <a:gd name="T33" fmla="*/ 0 h 49"/>
                        <a:gd name="T34" fmla="*/ 0 w 99"/>
                        <a:gd name="T35" fmla="*/ 0 h 49"/>
                        <a:gd name="T36" fmla="*/ 0 w 99"/>
                        <a:gd name="T37" fmla="*/ 0 h 49"/>
                        <a:gd name="T38" fmla="*/ 0 w 99"/>
                        <a:gd name="T39" fmla="*/ 0 h 49"/>
                        <a:gd name="T40" fmla="*/ 0 w 99"/>
                        <a:gd name="T41" fmla="*/ 0 h 49"/>
                        <a:gd name="T42" fmla="*/ 0 w 99"/>
                        <a:gd name="T43" fmla="*/ 0 h 49"/>
                        <a:gd name="T44" fmla="*/ 0 w 99"/>
                        <a:gd name="T45" fmla="*/ 0 h 49"/>
                        <a:gd name="T46" fmla="*/ 0 w 99"/>
                        <a:gd name="T47" fmla="*/ 0 h 49"/>
                        <a:gd name="T48" fmla="*/ 0 w 99"/>
                        <a:gd name="T49" fmla="*/ 0 h 49"/>
                        <a:gd name="T50" fmla="*/ 0 w 99"/>
                        <a:gd name="T51" fmla="*/ 0 h 49"/>
                        <a:gd name="T52" fmla="*/ 0 w 99"/>
                        <a:gd name="T53" fmla="*/ 0 h 49"/>
                        <a:gd name="T54" fmla="*/ 0 w 99"/>
                        <a:gd name="T55" fmla="*/ 0 h 49"/>
                        <a:gd name="T56" fmla="*/ 0 w 99"/>
                        <a:gd name="T57" fmla="*/ 0 h 49"/>
                        <a:gd name="T58" fmla="*/ 0 w 99"/>
                        <a:gd name="T59" fmla="*/ 0 h 49"/>
                        <a:gd name="T60" fmla="*/ 0 w 99"/>
                        <a:gd name="T61" fmla="*/ 0 h 49"/>
                        <a:gd name="T62" fmla="*/ 0 w 99"/>
                        <a:gd name="T63" fmla="*/ 0 h 49"/>
                        <a:gd name="T64" fmla="*/ 0 w 99"/>
                        <a:gd name="T65" fmla="*/ 0 h 49"/>
                        <a:gd name="T66" fmla="*/ 0 w 99"/>
                        <a:gd name="T67" fmla="*/ 0 h 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49"/>
                        <a:gd name="T104" fmla="*/ 99 w 99"/>
                        <a:gd name="T105" fmla="*/ 49 h 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49">
                          <a:moveTo>
                            <a:pt x="4" y="27"/>
                          </a:moveTo>
                          <a:lnTo>
                            <a:pt x="5" y="25"/>
                          </a:lnTo>
                          <a:lnTo>
                            <a:pt x="12" y="21"/>
                          </a:lnTo>
                          <a:lnTo>
                            <a:pt x="16" y="18"/>
                          </a:lnTo>
                          <a:lnTo>
                            <a:pt x="21" y="16"/>
                          </a:lnTo>
                          <a:lnTo>
                            <a:pt x="25" y="12"/>
                          </a:lnTo>
                          <a:lnTo>
                            <a:pt x="32" y="10"/>
                          </a:lnTo>
                          <a:lnTo>
                            <a:pt x="38" y="7"/>
                          </a:lnTo>
                          <a:lnTo>
                            <a:pt x="43" y="4"/>
                          </a:lnTo>
                          <a:lnTo>
                            <a:pt x="50" y="3"/>
                          </a:lnTo>
                          <a:lnTo>
                            <a:pt x="56" y="2"/>
                          </a:lnTo>
                          <a:lnTo>
                            <a:pt x="59" y="0"/>
                          </a:lnTo>
                          <a:lnTo>
                            <a:pt x="64" y="0"/>
                          </a:lnTo>
                          <a:lnTo>
                            <a:pt x="67" y="0"/>
                          </a:lnTo>
                          <a:lnTo>
                            <a:pt x="69" y="0"/>
                          </a:lnTo>
                          <a:lnTo>
                            <a:pt x="99" y="11"/>
                          </a:lnTo>
                          <a:lnTo>
                            <a:pt x="80" y="20"/>
                          </a:lnTo>
                          <a:lnTo>
                            <a:pt x="79" y="20"/>
                          </a:lnTo>
                          <a:lnTo>
                            <a:pt x="74" y="21"/>
                          </a:lnTo>
                          <a:lnTo>
                            <a:pt x="69" y="23"/>
                          </a:lnTo>
                          <a:lnTo>
                            <a:pt x="64" y="25"/>
                          </a:lnTo>
                          <a:lnTo>
                            <a:pt x="57" y="27"/>
                          </a:lnTo>
                          <a:lnTo>
                            <a:pt x="50" y="29"/>
                          </a:lnTo>
                          <a:lnTo>
                            <a:pt x="45" y="31"/>
                          </a:lnTo>
                          <a:lnTo>
                            <a:pt x="41" y="33"/>
                          </a:lnTo>
                          <a:lnTo>
                            <a:pt x="37" y="34"/>
                          </a:lnTo>
                          <a:lnTo>
                            <a:pt x="33" y="36"/>
                          </a:lnTo>
                          <a:lnTo>
                            <a:pt x="29" y="37"/>
                          </a:lnTo>
                          <a:lnTo>
                            <a:pt x="25" y="40"/>
                          </a:lnTo>
                          <a:lnTo>
                            <a:pt x="18" y="43"/>
                          </a:lnTo>
                          <a:lnTo>
                            <a:pt x="16" y="44"/>
                          </a:lnTo>
                          <a:lnTo>
                            <a:pt x="0" y="49"/>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225" name="Freeform 89"/>
                    <p:cNvSpPr>
                      <a:spLocks/>
                    </p:cNvSpPr>
                    <p:nvPr/>
                  </p:nvSpPr>
                  <p:spPr bwMode="auto">
                    <a:xfrm>
                      <a:off x="3393" y="1511"/>
                      <a:ext cx="30" cy="29"/>
                    </a:xfrm>
                    <a:custGeom>
                      <a:avLst/>
                      <a:gdLst>
                        <a:gd name="T0" fmla="*/ 0 w 62"/>
                        <a:gd name="T1" fmla="*/ 0 h 59"/>
                        <a:gd name="T2" fmla="*/ 0 w 62"/>
                        <a:gd name="T3" fmla="*/ 0 h 59"/>
                        <a:gd name="T4" fmla="*/ 0 w 62"/>
                        <a:gd name="T5" fmla="*/ 0 h 59"/>
                        <a:gd name="T6" fmla="*/ 0 w 62"/>
                        <a:gd name="T7" fmla="*/ 0 h 59"/>
                        <a:gd name="T8" fmla="*/ 0 w 62"/>
                        <a:gd name="T9" fmla="*/ 0 h 59"/>
                        <a:gd name="T10" fmla="*/ 0 w 62"/>
                        <a:gd name="T11" fmla="*/ 0 h 59"/>
                        <a:gd name="T12" fmla="*/ 0 w 62"/>
                        <a:gd name="T13" fmla="*/ 0 h 59"/>
                        <a:gd name="T14" fmla="*/ 0 w 62"/>
                        <a:gd name="T15" fmla="*/ 0 h 59"/>
                        <a:gd name="T16" fmla="*/ 0 w 62"/>
                        <a:gd name="T17" fmla="*/ 0 h 59"/>
                        <a:gd name="T18" fmla="*/ 0 w 62"/>
                        <a:gd name="T19" fmla="*/ 0 h 59"/>
                        <a:gd name="T20" fmla="*/ 0 w 62"/>
                        <a:gd name="T21" fmla="*/ 0 h 59"/>
                        <a:gd name="T22" fmla="*/ 0 w 62"/>
                        <a:gd name="T23" fmla="*/ 0 h 59"/>
                        <a:gd name="T24" fmla="*/ 0 w 62"/>
                        <a:gd name="T25" fmla="*/ 0 h 59"/>
                        <a:gd name="T26" fmla="*/ 0 w 62"/>
                        <a:gd name="T27" fmla="*/ 0 h 59"/>
                        <a:gd name="T28" fmla="*/ 0 w 62"/>
                        <a:gd name="T29" fmla="*/ 0 h 59"/>
                        <a:gd name="T30" fmla="*/ 0 w 62"/>
                        <a:gd name="T31" fmla="*/ 0 h 59"/>
                        <a:gd name="T32" fmla="*/ 0 w 62"/>
                        <a:gd name="T33" fmla="*/ 0 h 59"/>
                        <a:gd name="T34" fmla="*/ 0 w 62"/>
                        <a:gd name="T35" fmla="*/ 0 h 59"/>
                        <a:gd name="T36" fmla="*/ 0 w 62"/>
                        <a:gd name="T37" fmla="*/ 0 h 59"/>
                        <a:gd name="T38" fmla="*/ 0 w 62"/>
                        <a:gd name="T39" fmla="*/ 0 h 59"/>
                        <a:gd name="T40" fmla="*/ 0 w 62"/>
                        <a:gd name="T41" fmla="*/ 0 h 59"/>
                        <a:gd name="T42" fmla="*/ 0 w 62"/>
                        <a:gd name="T43" fmla="*/ 0 h 59"/>
                        <a:gd name="T44" fmla="*/ 0 w 62"/>
                        <a:gd name="T45" fmla="*/ 0 h 59"/>
                        <a:gd name="T46" fmla="*/ 0 w 62"/>
                        <a:gd name="T47" fmla="*/ 0 h 59"/>
                        <a:gd name="T48" fmla="*/ 0 w 62"/>
                        <a:gd name="T49" fmla="*/ 0 h 59"/>
                        <a:gd name="T50" fmla="*/ 0 w 62"/>
                        <a:gd name="T51" fmla="*/ 0 h 59"/>
                        <a:gd name="T52" fmla="*/ 0 w 62"/>
                        <a:gd name="T53" fmla="*/ 0 h 59"/>
                        <a:gd name="T54" fmla="*/ 0 w 62"/>
                        <a:gd name="T55" fmla="*/ 0 h 59"/>
                        <a:gd name="T56" fmla="*/ 0 w 62"/>
                        <a:gd name="T57" fmla="*/ 0 h 59"/>
                        <a:gd name="T58" fmla="*/ 0 w 62"/>
                        <a:gd name="T59" fmla="*/ 0 h 59"/>
                        <a:gd name="T60" fmla="*/ 0 w 62"/>
                        <a:gd name="T61" fmla="*/ 0 h 59"/>
                        <a:gd name="T62" fmla="*/ 0 w 62"/>
                        <a:gd name="T63" fmla="*/ 0 h 59"/>
                        <a:gd name="T64" fmla="*/ 0 w 62"/>
                        <a:gd name="T65" fmla="*/ 0 h 59"/>
                        <a:gd name="T66" fmla="*/ 0 w 62"/>
                        <a:gd name="T67" fmla="*/ 0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9"/>
                        <a:gd name="T104" fmla="*/ 62 w 62"/>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9">
                          <a:moveTo>
                            <a:pt x="36" y="59"/>
                          </a:moveTo>
                          <a:lnTo>
                            <a:pt x="41" y="56"/>
                          </a:lnTo>
                          <a:lnTo>
                            <a:pt x="47" y="54"/>
                          </a:lnTo>
                          <a:lnTo>
                            <a:pt x="52" y="50"/>
                          </a:lnTo>
                          <a:lnTo>
                            <a:pt x="57" y="47"/>
                          </a:lnTo>
                          <a:lnTo>
                            <a:pt x="60" y="41"/>
                          </a:lnTo>
                          <a:lnTo>
                            <a:pt x="62" y="35"/>
                          </a:lnTo>
                          <a:lnTo>
                            <a:pt x="62" y="31"/>
                          </a:lnTo>
                          <a:lnTo>
                            <a:pt x="62" y="25"/>
                          </a:lnTo>
                          <a:lnTo>
                            <a:pt x="60" y="18"/>
                          </a:lnTo>
                          <a:lnTo>
                            <a:pt x="57" y="14"/>
                          </a:lnTo>
                          <a:lnTo>
                            <a:pt x="53" y="8"/>
                          </a:lnTo>
                          <a:lnTo>
                            <a:pt x="48" y="6"/>
                          </a:lnTo>
                          <a:lnTo>
                            <a:pt x="44" y="2"/>
                          </a:lnTo>
                          <a:lnTo>
                            <a:pt x="38" y="1"/>
                          </a:lnTo>
                          <a:lnTo>
                            <a:pt x="32" y="0"/>
                          </a:lnTo>
                          <a:lnTo>
                            <a:pt x="28" y="1"/>
                          </a:lnTo>
                          <a:lnTo>
                            <a:pt x="22" y="2"/>
                          </a:lnTo>
                          <a:lnTo>
                            <a:pt x="16" y="5"/>
                          </a:lnTo>
                          <a:lnTo>
                            <a:pt x="12" y="8"/>
                          </a:lnTo>
                          <a:lnTo>
                            <a:pt x="8" y="13"/>
                          </a:lnTo>
                          <a:lnTo>
                            <a:pt x="4" y="17"/>
                          </a:lnTo>
                          <a:lnTo>
                            <a:pt x="1" y="23"/>
                          </a:lnTo>
                          <a:lnTo>
                            <a:pt x="0" y="29"/>
                          </a:lnTo>
                          <a:lnTo>
                            <a:pt x="0" y="35"/>
                          </a:lnTo>
                          <a:lnTo>
                            <a:pt x="0" y="40"/>
                          </a:lnTo>
                          <a:lnTo>
                            <a:pt x="3" y="45"/>
                          </a:lnTo>
                          <a:lnTo>
                            <a:pt x="6" y="49"/>
                          </a:lnTo>
                          <a:lnTo>
                            <a:pt x="11" y="53"/>
                          </a:lnTo>
                          <a:lnTo>
                            <a:pt x="15" y="55"/>
                          </a:lnTo>
                          <a:lnTo>
                            <a:pt x="21" y="57"/>
                          </a:lnTo>
                          <a:lnTo>
                            <a:pt x="28" y="58"/>
                          </a:lnTo>
                          <a:lnTo>
                            <a:pt x="36"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grpSp>
                <p:nvGrpSpPr>
                  <p:cNvPr id="182" name="Group 181"/>
                  <p:cNvGrpSpPr/>
                  <p:nvPr/>
                </p:nvGrpSpPr>
                <p:grpSpPr>
                  <a:xfrm>
                    <a:off x="2895600" y="3570803"/>
                    <a:ext cx="1448921" cy="1915597"/>
                    <a:chOff x="6704479" y="2961203"/>
                    <a:chExt cx="1448921" cy="1915597"/>
                  </a:xfrm>
                </p:grpSpPr>
                <p:sp>
                  <p:nvSpPr>
                    <p:cNvPr id="185" name="Freeform 92"/>
                    <p:cNvSpPr>
                      <a:spLocks/>
                    </p:cNvSpPr>
                    <p:nvPr/>
                  </p:nvSpPr>
                  <p:spPr bwMode="auto">
                    <a:xfrm>
                      <a:off x="7873340" y="3373340"/>
                      <a:ext cx="246997" cy="1113401"/>
                    </a:xfrm>
                    <a:custGeom>
                      <a:avLst/>
                      <a:gdLst>
                        <a:gd name="T0" fmla="*/ 0 w 254"/>
                        <a:gd name="T1" fmla="*/ 94 h 1059"/>
                        <a:gd name="T2" fmla="*/ 38 w 254"/>
                        <a:gd name="T3" fmla="*/ 94 h 1059"/>
                        <a:gd name="T4" fmla="*/ 105 w 254"/>
                        <a:gd name="T5" fmla="*/ 138 h 1059"/>
                        <a:gd name="T6" fmla="*/ 121 w 254"/>
                        <a:gd name="T7" fmla="*/ 478 h 1059"/>
                        <a:gd name="T8" fmla="*/ 153 w 254"/>
                        <a:gd name="T9" fmla="*/ 794 h 1059"/>
                        <a:gd name="T10" fmla="*/ 138 w 254"/>
                        <a:gd name="T11" fmla="*/ 897 h 1059"/>
                        <a:gd name="T12" fmla="*/ 70 w 254"/>
                        <a:gd name="T13" fmla="*/ 967 h 1059"/>
                        <a:gd name="T14" fmla="*/ 83 w 254"/>
                        <a:gd name="T15" fmla="*/ 1059 h 1059"/>
                        <a:gd name="T16" fmla="*/ 248 w 254"/>
                        <a:gd name="T17" fmla="*/ 972 h 1059"/>
                        <a:gd name="T18" fmla="*/ 254 w 254"/>
                        <a:gd name="T19" fmla="*/ 767 h 1059"/>
                        <a:gd name="T20" fmla="*/ 243 w 254"/>
                        <a:gd name="T21" fmla="*/ 160 h 1059"/>
                        <a:gd name="T22" fmla="*/ 155 w 254"/>
                        <a:gd name="T23" fmla="*/ 34 h 1059"/>
                        <a:gd name="T24" fmla="*/ 1 w 254"/>
                        <a:gd name="T25" fmla="*/ 0 h 1059"/>
                        <a:gd name="T26" fmla="*/ 0 w 254"/>
                        <a:gd name="T27" fmla="*/ 94 h 1059"/>
                        <a:gd name="T28" fmla="*/ 0 w 254"/>
                        <a:gd name="T29" fmla="*/ 94 h 10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4"/>
                        <a:gd name="T46" fmla="*/ 0 h 1059"/>
                        <a:gd name="T47" fmla="*/ 254 w 254"/>
                        <a:gd name="T48" fmla="*/ 1059 h 10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4" h="1059">
                          <a:moveTo>
                            <a:pt x="0" y="94"/>
                          </a:moveTo>
                          <a:lnTo>
                            <a:pt x="38" y="94"/>
                          </a:lnTo>
                          <a:lnTo>
                            <a:pt x="105" y="138"/>
                          </a:lnTo>
                          <a:lnTo>
                            <a:pt x="121" y="478"/>
                          </a:lnTo>
                          <a:lnTo>
                            <a:pt x="153" y="794"/>
                          </a:lnTo>
                          <a:lnTo>
                            <a:pt x="138" y="897"/>
                          </a:lnTo>
                          <a:lnTo>
                            <a:pt x="70" y="967"/>
                          </a:lnTo>
                          <a:lnTo>
                            <a:pt x="83" y="1059"/>
                          </a:lnTo>
                          <a:lnTo>
                            <a:pt x="248" y="972"/>
                          </a:lnTo>
                          <a:lnTo>
                            <a:pt x="254" y="767"/>
                          </a:lnTo>
                          <a:lnTo>
                            <a:pt x="243" y="160"/>
                          </a:lnTo>
                          <a:lnTo>
                            <a:pt x="155" y="34"/>
                          </a:lnTo>
                          <a:lnTo>
                            <a:pt x="1" y="0"/>
                          </a:lnTo>
                          <a:lnTo>
                            <a:pt x="0" y="94"/>
                          </a:lnTo>
                          <a:close/>
                        </a:path>
                      </a:pathLst>
                    </a:custGeom>
                    <a:solidFill>
                      <a:schemeClr val="accent1"/>
                    </a:solidFill>
                    <a:ln>
                      <a:noFill/>
                    </a:ln>
                  </p:spPr>
                  <p:txBody>
                    <a:bodyPr/>
                    <a:lstStyle/>
                    <a:p>
                      <a:endParaRPr lang="en-US" sz="2400"/>
                    </a:p>
                  </p:txBody>
                </p:sp>
                <p:sp>
                  <p:nvSpPr>
                    <p:cNvPr id="186" name="Freeform 93"/>
                    <p:cNvSpPr>
                      <a:spLocks/>
                    </p:cNvSpPr>
                    <p:nvPr/>
                  </p:nvSpPr>
                  <p:spPr bwMode="auto">
                    <a:xfrm>
                      <a:off x="7455195" y="2972768"/>
                      <a:ext cx="164341" cy="262843"/>
                    </a:xfrm>
                    <a:custGeom>
                      <a:avLst/>
                      <a:gdLst>
                        <a:gd name="T0" fmla="*/ 0 w 169"/>
                        <a:gd name="T1" fmla="*/ 10 h 250"/>
                        <a:gd name="T2" fmla="*/ 89 w 169"/>
                        <a:gd name="T3" fmla="*/ 49 h 250"/>
                        <a:gd name="T4" fmla="*/ 97 w 169"/>
                        <a:gd name="T5" fmla="*/ 98 h 250"/>
                        <a:gd name="T6" fmla="*/ 19 w 169"/>
                        <a:gd name="T7" fmla="*/ 232 h 250"/>
                        <a:gd name="T8" fmla="*/ 95 w 169"/>
                        <a:gd name="T9" fmla="*/ 250 h 250"/>
                        <a:gd name="T10" fmla="*/ 169 w 169"/>
                        <a:gd name="T11" fmla="*/ 70 h 250"/>
                        <a:gd name="T12" fmla="*/ 159 w 169"/>
                        <a:gd name="T13" fmla="*/ 10 h 250"/>
                        <a:gd name="T14" fmla="*/ 105 w 169"/>
                        <a:gd name="T15" fmla="*/ 0 h 250"/>
                        <a:gd name="T16" fmla="*/ 0 w 169"/>
                        <a:gd name="T17" fmla="*/ 10 h 250"/>
                        <a:gd name="T18" fmla="*/ 0 w 169"/>
                        <a:gd name="T19" fmla="*/ 10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250"/>
                        <a:gd name="T32" fmla="*/ 169 w 169"/>
                        <a:gd name="T33" fmla="*/ 250 h 2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250">
                          <a:moveTo>
                            <a:pt x="0" y="10"/>
                          </a:moveTo>
                          <a:lnTo>
                            <a:pt x="89" y="49"/>
                          </a:lnTo>
                          <a:lnTo>
                            <a:pt x="97" y="98"/>
                          </a:lnTo>
                          <a:lnTo>
                            <a:pt x="19" y="232"/>
                          </a:lnTo>
                          <a:lnTo>
                            <a:pt x="95" y="250"/>
                          </a:lnTo>
                          <a:lnTo>
                            <a:pt x="169" y="70"/>
                          </a:lnTo>
                          <a:lnTo>
                            <a:pt x="159" y="10"/>
                          </a:lnTo>
                          <a:lnTo>
                            <a:pt x="105" y="0"/>
                          </a:lnTo>
                          <a:lnTo>
                            <a:pt x="0" y="10"/>
                          </a:lnTo>
                          <a:close/>
                        </a:path>
                      </a:pathLst>
                    </a:custGeom>
                    <a:solidFill>
                      <a:schemeClr val="accent1"/>
                    </a:solidFill>
                    <a:ln>
                      <a:noFill/>
                    </a:ln>
                  </p:spPr>
                  <p:txBody>
                    <a:bodyPr/>
                    <a:lstStyle/>
                    <a:p>
                      <a:endParaRPr lang="en-US" sz="2400"/>
                    </a:p>
                  </p:txBody>
                </p:sp>
                <p:sp>
                  <p:nvSpPr>
                    <p:cNvPr id="187" name="Freeform 94"/>
                    <p:cNvSpPr>
                      <a:spLocks/>
                    </p:cNvSpPr>
                    <p:nvPr/>
                  </p:nvSpPr>
                  <p:spPr bwMode="auto">
                    <a:xfrm>
                      <a:off x="7383235" y="2980128"/>
                      <a:ext cx="140030" cy="236558"/>
                    </a:xfrm>
                    <a:custGeom>
                      <a:avLst/>
                      <a:gdLst>
                        <a:gd name="T0" fmla="*/ 113 w 144"/>
                        <a:gd name="T1" fmla="*/ 185 h 225"/>
                        <a:gd name="T2" fmla="*/ 64 w 144"/>
                        <a:gd name="T3" fmla="*/ 71 h 225"/>
                        <a:gd name="T4" fmla="*/ 69 w 144"/>
                        <a:gd name="T5" fmla="*/ 48 h 225"/>
                        <a:gd name="T6" fmla="*/ 144 w 144"/>
                        <a:gd name="T7" fmla="*/ 37 h 225"/>
                        <a:gd name="T8" fmla="*/ 63 w 144"/>
                        <a:gd name="T9" fmla="*/ 0 h 225"/>
                        <a:gd name="T10" fmla="*/ 21 w 144"/>
                        <a:gd name="T11" fmla="*/ 18 h 225"/>
                        <a:gd name="T12" fmla="*/ 10 w 144"/>
                        <a:gd name="T13" fmla="*/ 47 h 225"/>
                        <a:gd name="T14" fmla="*/ 0 w 144"/>
                        <a:gd name="T15" fmla="*/ 90 h 225"/>
                        <a:gd name="T16" fmla="*/ 21 w 144"/>
                        <a:gd name="T17" fmla="*/ 148 h 225"/>
                        <a:gd name="T18" fmla="*/ 71 w 144"/>
                        <a:gd name="T19" fmla="*/ 225 h 225"/>
                        <a:gd name="T20" fmla="*/ 113 w 144"/>
                        <a:gd name="T21" fmla="*/ 185 h 225"/>
                        <a:gd name="T22" fmla="*/ 113 w 144"/>
                        <a:gd name="T23" fmla="*/ 185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225"/>
                        <a:gd name="T38" fmla="*/ 144 w 144"/>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225">
                          <a:moveTo>
                            <a:pt x="113" y="185"/>
                          </a:moveTo>
                          <a:lnTo>
                            <a:pt x="64" y="71"/>
                          </a:lnTo>
                          <a:lnTo>
                            <a:pt x="69" y="48"/>
                          </a:lnTo>
                          <a:lnTo>
                            <a:pt x="144" y="37"/>
                          </a:lnTo>
                          <a:lnTo>
                            <a:pt x="63" y="0"/>
                          </a:lnTo>
                          <a:lnTo>
                            <a:pt x="21" y="18"/>
                          </a:lnTo>
                          <a:lnTo>
                            <a:pt x="10" y="47"/>
                          </a:lnTo>
                          <a:lnTo>
                            <a:pt x="0" y="90"/>
                          </a:lnTo>
                          <a:lnTo>
                            <a:pt x="21" y="148"/>
                          </a:lnTo>
                          <a:lnTo>
                            <a:pt x="71" y="225"/>
                          </a:lnTo>
                          <a:lnTo>
                            <a:pt x="113" y="185"/>
                          </a:lnTo>
                          <a:close/>
                        </a:path>
                      </a:pathLst>
                    </a:custGeom>
                    <a:solidFill>
                      <a:schemeClr val="accent1"/>
                    </a:solidFill>
                    <a:ln>
                      <a:noFill/>
                    </a:ln>
                  </p:spPr>
                  <p:txBody>
                    <a:bodyPr/>
                    <a:lstStyle/>
                    <a:p>
                      <a:endParaRPr lang="en-US" sz="2400"/>
                    </a:p>
                  </p:txBody>
                </p:sp>
                <p:sp>
                  <p:nvSpPr>
                    <p:cNvPr id="188" name="Freeform 95"/>
                    <p:cNvSpPr>
                      <a:spLocks/>
                    </p:cNvSpPr>
                    <p:nvPr/>
                  </p:nvSpPr>
                  <p:spPr bwMode="auto">
                    <a:xfrm>
                      <a:off x="7881120" y="3417498"/>
                      <a:ext cx="177955" cy="363774"/>
                    </a:xfrm>
                    <a:custGeom>
                      <a:avLst/>
                      <a:gdLst>
                        <a:gd name="T0" fmla="*/ 13 w 183"/>
                        <a:gd name="T1" fmla="*/ 0 h 346"/>
                        <a:gd name="T2" fmla="*/ 48 w 183"/>
                        <a:gd name="T3" fmla="*/ 12 h 346"/>
                        <a:gd name="T4" fmla="*/ 93 w 183"/>
                        <a:gd name="T5" fmla="*/ 42 h 346"/>
                        <a:gd name="T6" fmla="*/ 135 w 183"/>
                        <a:gd name="T7" fmla="*/ 83 h 346"/>
                        <a:gd name="T8" fmla="*/ 162 w 183"/>
                        <a:gd name="T9" fmla="*/ 133 h 346"/>
                        <a:gd name="T10" fmla="*/ 182 w 183"/>
                        <a:gd name="T11" fmla="*/ 190 h 346"/>
                        <a:gd name="T12" fmla="*/ 183 w 183"/>
                        <a:gd name="T13" fmla="*/ 236 h 346"/>
                        <a:gd name="T14" fmla="*/ 180 w 183"/>
                        <a:gd name="T15" fmla="*/ 298 h 346"/>
                        <a:gd name="T16" fmla="*/ 178 w 183"/>
                        <a:gd name="T17" fmla="*/ 298 h 346"/>
                        <a:gd name="T18" fmla="*/ 178 w 183"/>
                        <a:gd name="T19" fmla="*/ 299 h 346"/>
                        <a:gd name="T20" fmla="*/ 178 w 183"/>
                        <a:gd name="T21" fmla="*/ 303 h 346"/>
                        <a:gd name="T22" fmla="*/ 178 w 183"/>
                        <a:gd name="T23" fmla="*/ 306 h 346"/>
                        <a:gd name="T24" fmla="*/ 177 w 183"/>
                        <a:gd name="T25" fmla="*/ 309 h 346"/>
                        <a:gd name="T26" fmla="*/ 175 w 183"/>
                        <a:gd name="T27" fmla="*/ 314 h 346"/>
                        <a:gd name="T28" fmla="*/ 173 w 183"/>
                        <a:gd name="T29" fmla="*/ 319 h 346"/>
                        <a:gd name="T30" fmla="*/ 173 w 183"/>
                        <a:gd name="T31" fmla="*/ 324 h 346"/>
                        <a:gd name="T32" fmla="*/ 170 w 183"/>
                        <a:gd name="T33" fmla="*/ 328 h 346"/>
                        <a:gd name="T34" fmla="*/ 168 w 183"/>
                        <a:gd name="T35" fmla="*/ 333 h 346"/>
                        <a:gd name="T36" fmla="*/ 165 w 183"/>
                        <a:gd name="T37" fmla="*/ 336 h 346"/>
                        <a:gd name="T38" fmla="*/ 163 w 183"/>
                        <a:gd name="T39" fmla="*/ 341 h 346"/>
                        <a:gd name="T40" fmla="*/ 160 w 183"/>
                        <a:gd name="T41" fmla="*/ 343 h 346"/>
                        <a:gd name="T42" fmla="*/ 157 w 183"/>
                        <a:gd name="T43" fmla="*/ 346 h 346"/>
                        <a:gd name="T44" fmla="*/ 153 w 183"/>
                        <a:gd name="T45" fmla="*/ 346 h 346"/>
                        <a:gd name="T46" fmla="*/ 148 w 183"/>
                        <a:gd name="T47" fmla="*/ 346 h 346"/>
                        <a:gd name="T48" fmla="*/ 145 w 183"/>
                        <a:gd name="T49" fmla="*/ 344 h 346"/>
                        <a:gd name="T50" fmla="*/ 140 w 183"/>
                        <a:gd name="T51" fmla="*/ 341 h 346"/>
                        <a:gd name="T52" fmla="*/ 137 w 183"/>
                        <a:gd name="T53" fmla="*/ 338 h 346"/>
                        <a:gd name="T54" fmla="*/ 135 w 183"/>
                        <a:gd name="T55" fmla="*/ 334 h 346"/>
                        <a:gd name="T56" fmla="*/ 132 w 183"/>
                        <a:gd name="T57" fmla="*/ 329 h 346"/>
                        <a:gd name="T58" fmla="*/ 128 w 183"/>
                        <a:gd name="T59" fmla="*/ 326 h 346"/>
                        <a:gd name="T60" fmla="*/ 127 w 183"/>
                        <a:gd name="T61" fmla="*/ 321 h 346"/>
                        <a:gd name="T62" fmla="*/ 125 w 183"/>
                        <a:gd name="T63" fmla="*/ 316 h 346"/>
                        <a:gd name="T64" fmla="*/ 123 w 183"/>
                        <a:gd name="T65" fmla="*/ 313 h 346"/>
                        <a:gd name="T66" fmla="*/ 122 w 183"/>
                        <a:gd name="T67" fmla="*/ 308 h 346"/>
                        <a:gd name="T68" fmla="*/ 120 w 183"/>
                        <a:gd name="T69" fmla="*/ 303 h 346"/>
                        <a:gd name="T70" fmla="*/ 120 w 183"/>
                        <a:gd name="T71" fmla="*/ 299 h 346"/>
                        <a:gd name="T72" fmla="*/ 118 w 183"/>
                        <a:gd name="T73" fmla="*/ 296 h 346"/>
                        <a:gd name="T74" fmla="*/ 118 w 183"/>
                        <a:gd name="T75" fmla="*/ 294 h 346"/>
                        <a:gd name="T76" fmla="*/ 118 w 183"/>
                        <a:gd name="T77" fmla="*/ 293 h 346"/>
                        <a:gd name="T78" fmla="*/ 88 w 183"/>
                        <a:gd name="T79" fmla="*/ 73 h 346"/>
                        <a:gd name="T80" fmla="*/ 37 w 183"/>
                        <a:gd name="T81" fmla="*/ 52 h 346"/>
                        <a:gd name="T82" fmla="*/ 0 w 183"/>
                        <a:gd name="T83" fmla="*/ 55 h 346"/>
                        <a:gd name="T84" fmla="*/ 13 w 183"/>
                        <a:gd name="T85" fmla="*/ 0 h 346"/>
                        <a:gd name="T86" fmla="*/ 13 w 183"/>
                        <a:gd name="T87" fmla="*/ 0 h 3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3"/>
                        <a:gd name="T133" fmla="*/ 0 h 346"/>
                        <a:gd name="T134" fmla="*/ 183 w 183"/>
                        <a:gd name="T135" fmla="*/ 346 h 3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3" h="346">
                          <a:moveTo>
                            <a:pt x="13" y="0"/>
                          </a:moveTo>
                          <a:lnTo>
                            <a:pt x="48" y="12"/>
                          </a:lnTo>
                          <a:lnTo>
                            <a:pt x="93" y="42"/>
                          </a:lnTo>
                          <a:lnTo>
                            <a:pt x="135" y="83"/>
                          </a:lnTo>
                          <a:lnTo>
                            <a:pt x="162" y="133"/>
                          </a:lnTo>
                          <a:lnTo>
                            <a:pt x="182" y="190"/>
                          </a:lnTo>
                          <a:lnTo>
                            <a:pt x="183" y="236"/>
                          </a:lnTo>
                          <a:lnTo>
                            <a:pt x="180" y="298"/>
                          </a:lnTo>
                          <a:lnTo>
                            <a:pt x="178" y="298"/>
                          </a:lnTo>
                          <a:lnTo>
                            <a:pt x="178" y="299"/>
                          </a:lnTo>
                          <a:lnTo>
                            <a:pt x="178" y="303"/>
                          </a:lnTo>
                          <a:lnTo>
                            <a:pt x="178" y="306"/>
                          </a:lnTo>
                          <a:lnTo>
                            <a:pt x="177" y="309"/>
                          </a:lnTo>
                          <a:lnTo>
                            <a:pt x="175" y="314"/>
                          </a:lnTo>
                          <a:lnTo>
                            <a:pt x="173" y="319"/>
                          </a:lnTo>
                          <a:lnTo>
                            <a:pt x="173" y="324"/>
                          </a:lnTo>
                          <a:lnTo>
                            <a:pt x="170" y="328"/>
                          </a:lnTo>
                          <a:lnTo>
                            <a:pt x="168" y="333"/>
                          </a:lnTo>
                          <a:lnTo>
                            <a:pt x="165" y="336"/>
                          </a:lnTo>
                          <a:lnTo>
                            <a:pt x="163" y="341"/>
                          </a:lnTo>
                          <a:lnTo>
                            <a:pt x="160" y="343"/>
                          </a:lnTo>
                          <a:lnTo>
                            <a:pt x="157" y="346"/>
                          </a:lnTo>
                          <a:lnTo>
                            <a:pt x="153" y="346"/>
                          </a:lnTo>
                          <a:lnTo>
                            <a:pt x="148" y="346"/>
                          </a:lnTo>
                          <a:lnTo>
                            <a:pt x="145" y="344"/>
                          </a:lnTo>
                          <a:lnTo>
                            <a:pt x="140" y="341"/>
                          </a:lnTo>
                          <a:lnTo>
                            <a:pt x="137" y="338"/>
                          </a:lnTo>
                          <a:lnTo>
                            <a:pt x="135" y="334"/>
                          </a:lnTo>
                          <a:lnTo>
                            <a:pt x="132" y="329"/>
                          </a:lnTo>
                          <a:lnTo>
                            <a:pt x="128" y="326"/>
                          </a:lnTo>
                          <a:lnTo>
                            <a:pt x="127" y="321"/>
                          </a:lnTo>
                          <a:lnTo>
                            <a:pt x="125" y="316"/>
                          </a:lnTo>
                          <a:lnTo>
                            <a:pt x="123" y="313"/>
                          </a:lnTo>
                          <a:lnTo>
                            <a:pt x="122" y="308"/>
                          </a:lnTo>
                          <a:lnTo>
                            <a:pt x="120" y="303"/>
                          </a:lnTo>
                          <a:lnTo>
                            <a:pt x="120" y="299"/>
                          </a:lnTo>
                          <a:lnTo>
                            <a:pt x="118" y="296"/>
                          </a:lnTo>
                          <a:lnTo>
                            <a:pt x="118" y="294"/>
                          </a:lnTo>
                          <a:lnTo>
                            <a:pt x="118" y="293"/>
                          </a:lnTo>
                          <a:lnTo>
                            <a:pt x="88" y="73"/>
                          </a:lnTo>
                          <a:lnTo>
                            <a:pt x="37" y="52"/>
                          </a:lnTo>
                          <a:lnTo>
                            <a:pt x="0" y="55"/>
                          </a:lnTo>
                          <a:lnTo>
                            <a:pt x="13" y="0"/>
                          </a:lnTo>
                          <a:close/>
                        </a:path>
                      </a:pathLst>
                    </a:custGeom>
                    <a:solidFill>
                      <a:schemeClr val="accent1"/>
                    </a:solidFill>
                    <a:ln>
                      <a:noFill/>
                    </a:ln>
                  </p:spPr>
                  <p:txBody>
                    <a:bodyPr/>
                    <a:lstStyle/>
                    <a:p>
                      <a:endParaRPr lang="en-US" sz="2400"/>
                    </a:p>
                  </p:txBody>
                </p:sp>
                <p:sp>
                  <p:nvSpPr>
                    <p:cNvPr id="189" name="Freeform 96"/>
                    <p:cNvSpPr>
                      <a:spLocks/>
                    </p:cNvSpPr>
                    <p:nvPr/>
                  </p:nvSpPr>
                  <p:spPr bwMode="auto">
                    <a:xfrm>
                      <a:off x="7038023" y="3877998"/>
                      <a:ext cx="211990" cy="190298"/>
                    </a:xfrm>
                    <a:custGeom>
                      <a:avLst/>
                      <a:gdLst>
                        <a:gd name="T0" fmla="*/ 60 w 218"/>
                        <a:gd name="T1" fmla="*/ 0 h 181"/>
                        <a:gd name="T2" fmla="*/ 210 w 218"/>
                        <a:gd name="T3" fmla="*/ 25 h 181"/>
                        <a:gd name="T4" fmla="*/ 218 w 218"/>
                        <a:gd name="T5" fmla="*/ 58 h 181"/>
                        <a:gd name="T6" fmla="*/ 188 w 218"/>
                        <a:gd name="T7" fmla="*/ 181 h 181"/>
                        <a:gd name="T8" fmla="*/ 0 w 218"/>
                        <a:gd name="T9" fmla="*/ 156 h 181"/>
                        <a:gd name="T10" fmla="*/ 18 w 218"/>
                        <a:gd name="T11" fmla="*/ 64 h 181"/>
                        <a:gd name="T12" fmla="*/ 60 w 218"/>
                        <a:gd name="T13" fmla="*/ 0 h 181"/>
                        <a:gd name="T14" fmla="*/ 60 w 218"/>
                        <a:gd name="T15" fmla="*/ 0 h 181"/>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181"/>
                        <a:gd name="T26" fmla="*/ 218 w 218"/>
                        <a:gd name="T27" fmla="*/ 181 h 1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181">
                          <a:moveTo>
                            <a:pt x="60" y="0"/>
                          </a:moveTo>
                          <a:lnTo>
                            <a:pt x="210" y="25"/>
                          </a:lnTo>
                          <a:lnTo>
                            <a:pt x="218" y="58"/>
                          </a:lnTo>
                          <a:lnTo>
                            <a:pt x="188" y="181"/>
                          </a:lnTo>
                          <a:lnTo>
                            <a:pt x="0" y="156"/>
                          </a:lnTo>
                          <a:lnTo>
                            <a:pt x="18" y="64"/>
                          </a:lnTo>
                          <a:lnTo>
                            <a:pt x="60" y="0"/>
                          </a:lnTo>
                          <a:close/>
                        </a:path>
                      </a:pathLst>
                    </a:custGeom>
                    <a:solidFill>
                      <a:schemeClr val="accent1"/>
                    </a:solidFill>
                    <a:ln>
                      <a:noFill/>
                    </a:ln>
                  </p:spPr>
                  <p:txBody>
                    <a:bodyPr/>
                    <a:lstStyle/>
                    <a:p>
                      <a:endParaRPr lang="en-US" sz="2400"/>
                    </a:p>
                  </p:txBody>
                </p:sp>
                <p:sp>
                  <p:nvSpPr>
                    <p:cNvPr id="190" name="Freeform 97"/>
                    <p:cNvSpPr>
                      <a:spLocks/>
                    </p:cNvSpPr>
                    <p:nvPr/>
                  </p:nvSpPr>
                  <p:spPr bwMode="auto">
                    <a:xfrm>
                      <a:off x="6835757" y="3148347"/>
                      <a:ext cx="581513" cy="835840"/>
                    </a:xfrm>
                    <a:custGeom>
                      <a:avLst/>
                      <a:gdLst>
                        <a:gd name="T0" fmla="*/ 518 w 598"/>
                        <a:gd name="T1" fmla="*/ 5 h 795"/>
                        <a:gd name="T2" fmla="*/ 438 w 598"/>
                        <a:gd name="T3" fmla="*/ 1 h 795"/>
                        <a:gd name="T4" fmla="*/ 368 w 598"/>
                        <a:gd name="T5" fmla="*/ 16 h 795"/>
                        <a:gd name="T6" fmla="*/ 306 w 598"/>
                        <a:gd name="T7" fmla="*/ 48 h 795"/>
                        <a:gd name="T8" fmla="*/ 253 w 598"/>
                        <a:gd name="T9" fmla="*/ 95 h 795"/>
                        <a:gd name="T10" fmla="*/ 210 w 598"/>
                        <a:gd name="T11" fmla="*/ 154 h 795"/>
                        <a:gd name="T12" fmla="*/ 173 w 598"/>
                        <a:gd name="T13" fmla="*/ 226 h 795"/>
                        <a:gd name="T14" fmla="*/ 147 w 598"/>
                        <a:gd name="T15" fmla="*/ 306 h 795"/>
                        <a:gd name="T16" fmla="*/ 135 w 598"/>
                        <a:gd name="T17" fmla="*/ 347 h 795"/>
                        <a:gd name="T18" fmla="*/ 125 w 598"/>
                        <a:gd name="T19" fmla="*/ 381 h 795"/>
                        <a:gd name="T20" fmla="*/ 115 w 598"/>
                        <a:gd name="T21" fmla="*/ 414 h 795"/>
                        <a:gd name="T22" fmla="*/ 107 w 598"/>
                        <a:gd name="T23" fmla="*/ 447 h 795"/>
                        <a:gd name="T24" fmla="*/ 93 w 598"/>
                        <a:gd name="T25" fmla="*/ 481 h 795"/>
                        <a:gd name="T26" fmla="*/ 82 w 598"/>
                        <a:gd name="T27" fmla="*/ 512 h 795"/>
                        <a:gd name="T28" fmla="*/ 67 w 598"/>
                        <a:gd name="T29" fmla="*/ 544 h 795"/>
                        <a:gd name="T30" fmla="*/ 48 w 598"/>
                        <a:gd name="T31" fmla="*/ 575 h 795"/>
                        <a:gd name="T32" fmla="*/ 25 w 598"/>
                        <a:gd name="T33" fmla="*/ 607 h 795"/>
                        <a:gd name="T34" fmla="*/ 10 w 598"/>
                        <a:gd name="T35" fmla="*/ 634 h 795"/>
                        <a:gd name="T36" fmla="*/ 0 w 598"/>
                        <a:gd name="T37" fmla="*/ 659 h 795"/>
                        <a:gd name="T38" fmla="*/ 5 w 598"/>
                        <a:gd name="T39" fmla="*/ 685 h 795"/>
                        <a:gd name="T40" fmla="*/ 17 w 598"/>
                        <a:gd name="T41" fmla="*/ 714 h 795"/>
                        <a:gd name="T42" fmla="*/ 42 w 598"/>
                        <a:gd name="T43" fmla="*/ 742 h 795"/>
                        <a:gd name="T44" fmla="*/ 67 w 598"/>
                        <a:gd name="T45" fmla="*/ 760 h 795"/>
                        <a:gd name="T46" fmla="*/ 95 w 598"/>
                        <a:gd name="T47" fmla="*/ 773 h 795"/>
                        <a:gd name="T48" fmla="*/ 127 w 598"/>
                        <a:gd name="T49" fmla="*/ 785 h 795"/>
                        <a:gd name="T50" fmla="*/ 157 w 598"/>
                        <a:gd name="T51" fmla="*/ 792 h 795"/>
                        <a:gd name="T52" fmla="*/ 188 w 598"/>
                        <a:gd name="T53" fmla="*/ 795 h 795"/>
                        <a:gd name="T54" fmla="*/ 210 w 598"/>
                        <a:gd name="T55" fmla="*/ 780 h 795"/>
                        <a:gd name="T56" fmla="*/ 180 w 598"/>
                        <a:gd name="T57" fmla="*/ 768 h 795"/>
                        <a:gd name="T58" fmla="*/ 150 w 598"/>
                        <a:gd name="T59" fmla="*/ 762 h 795"/>
                        <a:gd name="T60" fmla="*/ 120 w 598"/>
                        <a:gd name="T61" fmla="*/ 752 h 795"/>
                        <a:gd name="T62" fmla="*/ 90 w 598"/>
                        <a:gd name="T63" fmla="*/ 739 h 795"/>
                        <a:gd name="T64" fmla="*/ 57 w 598"/>
                        <a:gd name="T65" fmla="*/ 722 h 795"/>
                        <a:gd name="T66" fmla="*/ 32 w 598"/>
                        <a:gd name="T67" fmla="*/ 690 h 795"/>
                        <a:gd name="T68" fmla="*/ 30 w 598"/>
                        <a:gd name="T69" fmla="*/ 667 h 795"/>
                        <a:gd name="T70" fmla="*/ 35 w 598"/>
                        <a:gd name="T71" fmla="*/ 642 h 795"/>
                        <a:gd name="T72" fmla="*/ 45 w 598"/>
                        <a:gd name="T73" fmla="*/ 619 h 795"/>
                        <a:gd name="T74" fmla="*/ 68 w 598"/>
                        <a:gd name="T75" fmla="*/ 582 h 795"/>
                        <a:gd name="T76" fmla="*/ 88 w 598"/>
                        <a:gd name="T77" fmla="*/ 552 h 795"/>
                        <a:gd name="T78" fmla="*/ 103 w 598"/>
                        <a:gd name="T79" fmla="*/ 522 h 795"/>
                        <a:gd name="T80" fmla="*/ 113 w 598"/>
                        <a:gd name="T81" fmla="*/ 499 h 795"/>
                        <a:gd name="T82" fmla="*/ 122 w 598"/>
                        <a:gd name="T83" fmla="*/ 474 h 795"/>
                        <a:gd name="T84" fmla="*/ 130 w 598"/>
                        <a:gd name="T85" fmla="*/ 447 h 795"/>
                        <a:gd name="T86" fmla="*/ 137 w 598"/>
                        <a:gd name="T87" fmla="*/ 422 h 795"/>
                        <a:gd name="T88" fmla="*/ 143 w 598"/>
                        <a:gd name="T89" fmla="*/ 397 h 795"/>
                        <a:gd name="T90" fmla="*/ 150 w 598"/>
                        <a:gd name="T91" fmla="*/ 372 h 795"/>
                        <a:gd name="T92" fmla="*/ 157 w 598"/>
                        <a:gd name="T93" fmla="*/ 341 h 795"/>
                        <a:gd name="T94" fmla="*/ 166 w 598"/>
                        <a:gd name="T95" fmla="*/ 304 h 795"/>
                        <a:gd name="T96" fmla="*/ 180 w 598"/>
                        <a:gd name="T97" fmla="*/ 271 h 795"/>
                        <a:gd name="T98" fmla="*/ 193 w 598"/>
                        <a:gd name="T99" fmla="*/ 239 h 795"/>
                        <a:gd name="T100" fmla="*/ 208 w 598"/>
                        <a:gd name="T101" fmla="*/ 206 h 795"/>
                        <a:gd name="T102" fmla="*/ 226 w 598"/>
                        <a:gd name="T103" fmla="*/ 176 h 795"/>
                        <a:gd name="T104" fmla="*/ 246 w 598"/>
                        <a:gd name="T105" fmla="*/ 144 h 795"/>
                        <a:gd name="T106" fmla="*/ 268 w 598"/>
                        <a:gd name="T107" fmla="*/ 116 h 795"/>
                        <a:gd name="T108" fmla="*/ 296 w 598"/>
                        <a:gd name="T109" fmla="*/ 85 h 795"/>
                        <a:gd name="T110" fmla="*/ 331 w 598"/>
                        <a:gd name="T111" fmla="*/ 60 h 795"/>
                        <a:gd name="T112" fmla="*/ 371 w 598"/>
                        <a:gd name="T113" fmla="*/ 41 h 795"/>
                        <a:gd name="T114" fmla="*/ 414 w 598"/>
                        <a:gd name="T115" fmla="*/ 30 h 795"/>
                        <a:gd name="T116" fmla="*/ 458 w 598"/>
                        <a:gd name="T117" fmla="*/ 25 h 795"/>
                        <a:gd name="T118" fmla="*/ 501 w 598"/>
                        <a:gd name="T119" fmla="*/ 25 h 795"/>
                        <a:gd name="T120" fmla="*/ 544 w 598"/>
                        <a:gd name="T121" fmla="*/ 28 h 795"/>
                        <a:gd name="T122" fmla="*/ 584 w 598"/>
                        <a:gd name="T123" fmla="*/ 38 h 795"/>
                        <a:gd name="T124" fmla="*/ 596 w 598"/>
                        <a:gd name="T125" fmla="*/ 26 h 7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8"/>
                        <a:gd name="T190" fmla="*/ 0 h 795"/>
                        <a:gd name="T191" fmla="*/ 598 w 598"/>
                        <a:gd name="T192" fmla="*/ 795 h 7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8" h="795">
                          <a:moveTo>
                            <a:pt x="596" y="26"/>
                          </a:moveTo>
                          <a:lnTo>
                            <a:pt x="584" y="21"/>
                          </a:lnTo>
                          <a:lnTo>
                            <a:pt x="573" y="18"/>
                          </a:lnTo>
                          <a:lnTo>
                            <a:pt x="561" y="15"/>
                          </a:lnTo>
                          <a:lnTo>
                            <a:pt x="551" y="11"/>
                          </a:lnTo>
                          <a:lnTo>
                            <a:pt x="539" y="8"/>
                          </a:lnTo>
                          <a:lnTo>
                            <a:pt x="528" y="6"/>
                          </a:lnTo>
                          <a:lnTo>
                            <a:pt x="518" y="5"/>
                          </a:lnTo>
                          <a:lnTo>
                            <a:pt x="508" y="3"/>
                          </a:lnTo>
                          <a:lnTo>
                            <a:pt x="496" y="1"/>
                          </a:lnTo>
                          <a:lnTo>
                            <a:pt x="486" y="1"/>
                          </a:lnTo>
                          <a:lnTo>
                            <a:pt x="476" y="0"/>
                          </a:lnTo>
                          <a:lnTo>
                            <a:pt x="466" y="0"/>
                          </a:lnTo>
                          <a:lnTo>
                            <a:pt x="458" y="0"/>
                          </a:lnTo>
                          <a:lnTo>
                            <a:pt x="448" y="0"/>
                          </a:lnTo>
                          <a:lnTo>
                            <a:pt x="438" y="1"/>
                          </a:lnTo>
                          <a:lnTo>
                            <a:pt x="429" y="1"/>
                          </a:lnTo>
                          <a:lnTo>
                            <a:pt x="419" y="3"/>
                          </a:lnTo>
                          <a:lnTo>
                            <a:pt x="409" y="5"/>
                          </a:lnTo>
                          <a:lnTo>
                            <a:pt x="401" y="6"/>
                          </a:lnTo>
                          <a:lnTo>
                            <a:pt x="393" y="8"/>
                          </a:lnTo>
                          <a:lnTo>
                            <a:pt x="383" y="10"/>
                          </a:lnTo>
                          <a:lnTo>
                            <a:pt x="375" y="13"/>
                          </a:lnTo>
                          <a:lnTo>
                            <a:pt x="368" y="16"/>
                          </a:lnTo>
                          <a:lnTo>
                            <a:pt x="360" y="20"/>
                          </a:lnTo>
                          <a:lnTo>
                            <a:pt x="351" y="23"/>
                          </a:lnTo>
                          <a:lnTo>
                            <a:pt x="343" y="26"/>
                          </a:lnTo>
                          <a:lnTo>
                            <a:pt x="336" y="30"/>
                          </a:lnTo>
                          <a:lnTo>
                            <a:pt x="328" y="35"/>
                          </a:lnTo>
                          <a:lnTo>
                            <a:pt x="320" y="38"/>
                          </a:lnTo>
                          <a:lnTo>
                            <a:pt x="313" y="43"/>
                          </a:lnTo>
                          <a:lnTo>
                            <a:pt x="306" y="48"/>
                          </a:lnTo>
                          <a:lnTo>
                            <a:pt x="300" y="55"/>
                          </a:lnTo>
                          <a:lnTo>
                            <a:pt x="291" y="60"/>
                          </a:lnTo>
                          <a:lnTo>
                            <a:pt x="285" y="65"/>
                          </a:lnTo>
                          <a:lnTo>
                            <a:pt x="278" y="70"/>
                          </a:lnTo>
                          <a:lnTo>
                            <a:pt x="271" y="76"/>
                          </a:lnTo>
                          <a:lnTo>
                            <a:pt x="266" y="83"/>
                          </a:lnTo>
                          <a:lnTo>
                            <a:pt x="260" y="88"/>
                          </a:lnTo>
                          <a:lnTo>
                            <a:pt x="253" y="95"/>
                          </a:lnTo>
                          <a:lnTo>
                            <a:pt x="248" y="103"/>
                          </a:lnTo>
                          <a:lnTo>
                            <a:pt x="241" y="108"/>
                          </a:lnTo>
                          <a:lnTo>
                            <a:pt x="235" y="116"/>
                          </a:lnTo>
                          <a:lnTo>
                            <a:pt x="230" y="123"/>
                          </a:lnTo>
                          <a:lnTo>
                            <a:pt x="225" y="131"/>
                          </a:lnTo>
                          <a:lnTo>
                            <a:pt x="220" y="139"/>
                          </a:lnTo>
                          <a:lnTo>
                            <a:pt x="215" y="148"/>
                          </a:lnTo>
                          <a:lnTo>
                            <a:pt x="210" y="154"/>
                          </a:lnTo>
                          <a:lnTo>
                            <a:pt x="205" y="164"/>
                          </a:lnTo>
                          <a:lnTo>
                            <a:pt x="200" y="173"/>
                          </a:lnTo>
                          <a:lnTo>
                            <a:pt x="195" y="181"/>
                          </a:lnTo>
                          <a:lnTo>
                            <a:pt x="190" y="189"/>
                          </a:lnTo>
                          <a:lnTo>
                            <a:pt x="186" y="199"/>
                          </a:lnTo>
                          <a:lnTo>
                            <a:pt x="181" y="208"/>
                          </a:lnTo>
                          <a:lnTo>
                            <a:pt x="176" y="218"/>
                          </a:lnTo>
                          <a:lnTo>
                            <a:pt x="173" y="226"/>
                          </a:lnTo>
                          <a:lnTo>
                            <a:pt x="170" y="236"/>
                          </a:lnTo>
                          <a:lnTo>
                            <a:pt x="166" y="246"/>
                          </a:lnTo>
                          <a:lnTo>
                            <a:pt x="162" y="256"/>
                          </a:lnTo>
                          <a:lnTo>
                            <a:pt x="158" y="266"/>
                          </a:lnTo>
                          <a:lnTo>
                            <a:pt x="157" y="276"/>
                          </a:lnTo>
                          <a:lnTo>
                            <a:pt x="153" y="286"/>
                          </a:lnTo>
                          <a:lnTo>
                            <a:pt x="150" y="296"/>
                          </a:lnTo>
                          <a:lnTo>
                            <a:pt x="147" y="306"/>
                          </a:lnTo>
                          <a:lnTo>
                            <a:pt x="143" y="318"/>
                          </a:lnTo>
                          <a:lnTo>
                            <a:pt x="143" y="321"/>
                          </a:lnTo>
                          <a:lnTo>
                            <a:pt x="142" y="326"/>
                          </a:lnTo>
                          <a:lnTo>
                            <a:pt x="140" y="329"/>
                          </a:lnTo>
                          <a:lnTo>
                            <a:pt x="138" y="334"/>
                          </a:lnTo>
                          <a:lnTo>
                            <a:pt x="137" y="337"/>
                          </a:lnTo>
                          <a:lnTo>
                            <a:pt x="137" y="342"/>
                          </a:lnTo>
                          <a:lnTo>
                            <a:pt x="135" y="347"/>
                          </a:lnTo>
                          <a:lnTo>
                            <a:pt x="133" y="351"/>
                          </a:lnTo>
                          <a:lnTo>
                            <a:pt x="133" y="356"/>
                          </a:lnTo>
                          <a:lnTo>
                            <a:pt x="132" y="361"/>
                          </a:lnTo>
                          <a:lnTo>
                            <a:pt x="130" y="364"/>
                          </a:lnTo>
                          <a:lnTo>
                            <a:pt x="130" y="369"/>
                          </a:lnTo>
                          <a:lnTo>
                            <a:pt x="128" y="372"/>
                          </a:lnTo>
                          <a:lnTo>
                            <a:pt x="127" y="377"/>
                          </a:lnTo>
                          <a:lnTo>
                            <a:pt x="125" y="381"/>
                          </a:lnTo>
                          <a:lnTo>
                            <a:pt x="125" y="386"/>
                          </a:lnTo>
                          <a:lnTo>
                            <a:pt x="123" y="389"/>
                          </a:lnTo>
                          <a:lnTo>
                            <a:pt x="122" y="394"/>
                          </a:lnTo>
                          <a:lnTo>
                            <a:pt x="120" y="397"/>
                          </a:lnTo>
                          <a:lnTo>
                            <a:pt x="120" y="402"/>
                          </a:lnTo>
                          <a:lnTo>
                            <a:pt x="118" y="406"/>
                          </a:lnTo>
                          <a:lnTo>
                            <a:pt x="117" y="411"/>
                          </a:lnTo>
                          <a:lnTo>
                            <a:pt x="115" y="414"/>
                          </a:lnTo>
                          <a:lnTo>
                            <a:pt x="115" y="419"/>
                          </a:lnTo>
                          <a:lnTo>
                            <a:pt x="113" y="422"/>
                          </a:lnTo>
                          <a:lnTo>
                            <a:pt x="112" y="427"/>
                          </a:lnTo>
                          <a:lnTo>
                            <a:pt x="110" y="431"/>
                          </a:lnTo>
                          <a:lnTo>
                            <a:pt x="110" y="436"/>
                          </a:lnTo>
                          <a:lnTo>
                            <a:pt x="108" y="439"/>
                          </a:lnTo>
                          <a:lnTo>
                            <a:pt x="107" y="444"/>
                          </a:lnTo>
                          <a:lnTo>
                            <a:pt x="107" y="447"/>
                          </a:lnTo>
                          <a:lnTo>
                            <a:pt x="105" y="452"/>
                          </a:lnTo>
                          <a:lnTo>
                            <a:pt x="103" y="456"/>
                          </a:lnTo>
                          <a:lnTo>
                            <a:pt x="102" y="461"/>
                          </a:lnTo>
                          <a:lnTo>
                            <a:pt x="100" y="464"/>
                          </a:lnTo>
                          <a:lnTo>
                            <a:pt x="98" y="469"/>
                          </a:lnTo>
                          <a:lnTo>
                            <a:pt x="97" y="472"/>
                          </a:lnTo>
                          <a:lnTo>
                            <a:pt x="95" y="476"/>
                          </a:lnTo>
                          <a:lnTo>
                            <a:pt x="93" y="481"/>
                          </a:lnTo>
                          <a:lnTo>
                            <a:pt x="93" y="486"/>
                          </a:lnTo>
                          <a:lnTo>
                            <a:pt x="90" y="489"/>
                          </a:lnTo>
                          <a:lnTo>
                            <a:pt x="90" y="492"/>
                          </a:lnTo>
                          <a:lnTo>
                            <a:pt x="87" y="497"/>
                          </a:lnTo>
                          <a:lnTo>
                            <a:pt x="87" y="501"/>
                          </a:lnTo>
                          <a:lnTo>
                            <a:pt x="85" y="504"/>
                          </a:lnTo>
                          <a:lnTo>
                            <a:pt x="83" y="509"/>
                          </a:lnTo>
                          <a:lnTo>
                            <a:pt x="82" y="512"/>
                          </a:lnTo>
                          <a:lnTo>
                            <a:pt x="80" y="517"/>
                          </a:lnTo>
                          <a:lnTo>
                            <a:pt x="77" y="521"/>
                          </a:lnTo>
                          <a:lnTo>
                            <a:pt x="75" y="524"/>
                          </a:lnTo>
                          <a:lnTo>
                            <a:pt x="73" y="529"/>
                          </a:lnTo>
                          <a:lnTo>
                            <a:pt x="72" y="532"/>
                          </a:lnTo>
                          <a:lnTo>
                            <a:pt x="70" y="535"/>
                          </a:lnTo>
                          <a:lnTo>
                            <a:pt x="68" y="540"/>
                          </a:lnTo>
                          <a:lnTo>
                            <a:pt x="67" y="544"/>
                          </a:lnTo>
                          <a:lnTo>
                            <a:pt x="65" y="549"/>
                          </a:lnTo>
                          <a:lnTo>
                            <a:pt x="62" y="552"/>
                          </a:lnTo>
                          <a:lnTo>
                            <a:pt x="60" y="555"/>
                          </a:lnTo>
                          <a:lnTo>
                            <a:pt x="57" y="560"/>
                          </a:lnTo>
                          <a:lnTo>
                            <a:pt x="55" y="564"/>
                          </a:lnTo>
                          <a:lnTo>
                            <a:pt x="53" y="569"/>
                          </a:lnTo>
                          <a:lnTo>
                            <a:pt x="50" y="572"/>
                          </a:lnTo>
                          <a:lnTo>
                            <a:pt x="48" y="575"/>
                          </a:lnTo>
                          <a:lnTo>
                            <a:pt x="47" y="580"/>
                          </a:lnTo>
                          <a:lnTo>
                            <a:pt x="43" y="584"/>
                          </a:lnTo>
                          <a:lnTo>
                            <a:pt x="40" y="589"/>
                          </a:lnTo>
                          <a:lnTo>
                            <a:pt x="37" y="594"/>
                          </a:lnTo>
                          <a:lnTo>
                            <a:pt x="33" y="599"/>
                          </a:lnTo>
                          <a:lnTo>
                            <a:pt x="30" y="602"/>
                          </a:lnTo>
                          <a:lnTo>
                            <a:pt x="28" y="604"/>
                          </a:lnTo>
                          <a:lnTo>
                            <a:pt x="25" y="607"/>
                          </a:lnTo>
                          <a:lnTo>
                            <a:pt x="23" y="610"/>
                          </a:lnTo>
                          <a:lnTo>
                            <a:pt x="22" y="614"/>
                          </a:lnTo>
                          <a:lnTo>
                            <a:pt x="20" y="617"/>
                          </a:lnTo>
                          <a:lnTo>
                            <a:pt x="18" y="620"/>
                          </a:lnTo>
                          <a:lnTo>
                            <a:pt x="17" y="624"/>
                          </a:lnTo>
                          <a:lnTo>
                            <a:pt x="13" y="627"/>
                          </a:lnTo>
                          <a:lnTo>
                            <a:pt x="12" y="630"/>
                          </a:lnTo>
                          <a:lnTo>
                            <a:pt x="10" y="634"/>
                          </a:lnTo>
                          <a:lnTo>
                            <a:pt x="8" y="637"/>
                          </a:lnTo>
                          <a:lnTo>
                            <a:pt x="7" y="639"/>
                          </a:lnTo>
                          <a:lnTo>
                            <a:pt x="5" y="642"/>
                          </a:lnTo>
                          <a:lnTo>
                            <a:pt x="5" y="645"/>
                          </a:lnTo>
                          <a:lnTo>
                            <a:pt x="3" y="650"/>
                          </a:lnTo>
                          <a:lnTo>
                            <a:pt x="2" y="652"/>
                          </a:lnTo>
                          <a:lnTo>
                            <a:pt x="2" y="655"/>
                          </a:lnTo>
                          <a:lnTo>
                            <a:pt x="0" y="659"/>
                          </a:lnTo>
                          <a:lnTo>
                            <a:pt x="0" y="662"/>
                          </a:lnTo>
                          <a:lnTo>
                            <a:pt x="0" y="665"/>
                          </a:lnTo>
                          <a:lnTo>
                            <a:pt x="0" y="669"/>
                          </a:lnTo>
                          <a:lnTo>
                            <a:pt x="0" y="672"/>
                          </a:lnTo>
                          <a:lnTo>
                            <a:pt x="2" y="675"/>
                          </a:lnTo>
                          <a:lnTo>
                            <a:pt x="2" y="679"/>
                          </a:lnTo>
                          <a:lnTo>
                            <a:pt x="3" y="682"/>
                          </a:lnTo>
                          <a:lnTo>
                            <a:pt x="5" y="685"/>
                          </a:lnTo>
                          <a:lnTo>
                            <a:pt x="7" y="689"/>
                          </a:lnTo>
                          <a:lnTo>
                            <a:pt x="7" y="692"/>
                          </a:lnTo>
                          <a:lnTo>
                            <a:pt x="8" y="697"/>
                          </a:lnTo>
                          <a:lnTo>
                            <a:pt x="10" y="700"/>
                          </a:lnTo>
                          <a:lnTo>
                            <a:pt x="12" y="704"/>
                          </a:lnTo>
                          <a:lnTo>
                            <a:pt x="13" y="707"/>
                          </a:lnTo>
                          <a:lnTo>
                            <a:pt x="15" y="710"/>
                          </a:lnTo>
                          <a:lnTo>
                            <a:pt x="17" y="714"/>
                          </a:lnTo>
                          <a:lnTo>
                            <a:pt x="20" y="717"/>
                          </a:lnTo>
                          <a:lnTo>
                            <a:pt x="22" y="719"/>
                          </a:lnTo>
                          <a:lnTo>
                            <a:pt x="23" y="722"/>
                          </a:lnTo>
                          <a:lnTo>
                            <a:pt x="27" y="725"/>
                          </a:lnTo>
                          <a:lnTo>
                            <a:pt x="30" y="729"/>
                          </a:lnTo>
                          <a:lnTo>
                            <a:pt x="33" y="734"/>
                          </a:lnTo>
                          <a:lnTo>
                            <a:pt x="40" y="739"/>
                          </a:lnTo>
                          <a:lnTo>
                            <a:pt x="42" y="742"/>
                          </a:lnTo>
                          <a:lnTo>
                            <a:pt x="45" y="743"/>
                          </a:lnTo>
                          <a:lnTo>
                            <a:pt x="48" y="747"/>
                          </a:lnTo>
                          <a:lnTo>
                            <a:pt x="52" y="748"/>
                          </a:lnTo>
                          <a:lnTo>
                            <a:pt x="55" y="752"/>
                          </a:lnTo>
                          <a:lnTo>
                            <a:pt x="58" y="753"/>
                          </a:lnTo>
                          <a:lnTo>
                            <a:pt x="62" y="755"/>
                          </a:lnTo>
                          <a:lnTo>
                            <a:pt x="65" y="757"/>
                          </a:lnTo>
                          <a:lnTo>
                            <a:pt x="67" y="760"/>
                          </a:lnTo>
                          <a:lnTo>
                            <a:pt x="72" y="762"/>
                          </a:lnTo>
                          <a:lnTo>
                            <a:pt x="75" y="763"/>
                          </a:lnTo>
                          <a:lnTo>
                            <a:pt x="78" y="765"/>
                          </a:lnTo>
                          <a:lnTo>
                            <a:pt x="82" y="767"/>
                          </a:lnTo>
                          <a:lnTo>
                            <a:pt x="85" y="768"/>
                          </a:lnTo>
                          <a:lnTo>
                            <a:pt x="88" y="770"/>
                          </a:lnTo>
                          <a:lnTo>
                            <a:pt x="92" y="772"/>
                          </a:lnTo>
                          <a:lnTo>
                            <a:pt x="95" y="773"/>
                          </a:lnTo>
                          <a:lnTo>
                            <a:pt x="100" y="775"/>
                          </a:lnTo>
                          <a:lnTo>
                            <a:pt x="103" y="777"/>
                          </a:lnTo>
                          <a:lnTo>
                            <a:pt x="107" y="778"/>
                          </a:lnTo>
                          <a:lnTo>
                            <a:pt x="110" y="780"/>
                          </a:lnTo>
                          <a:lnTo>
                            <a:pt x="115" y="780"/>
                          </a:lnTo>
                          <a:lnTo>
                            <a:pt x="118" y="782"/>
                          </a:lnTo>
                          <a:lnTo>
                            <a:pt x="123" y="783"/>
                          </a:lnTo>
                          <a:lnTo>
                            <a:pt x="127" y="785"/>
                          </a:lnTo>
                          <a:lnTo>
                            <a:pt x="130" y="785"/>
                          </a:lnTo>
                          <a:lnTo>
                            <a:pt x="133" y="787"/>
                          </a:lnTo>
                          <a:lnTo>
                            <a:pt x="138" y="788"/>
                          </a:lnTo>
                          <a:lnTo>
                            <a:pt x="142" y="788"/>
                          </a:lnTo>
                          <a:lnTo>
                            <a:pt x="145" y="788"/>
                          </a:lnTo>
                          <a:lnTo>
                            <a:pt x="150" y="790"/>
                          </a:lnTo>
                          <a:lnTo>
                            <a:pt x="153" y="790"/>
                          </a:lnTo>
                          <a:lnTo>
                            <a:pt x="157" y="792"/>
                          </a:lnTo>
                          <a:lnTo>
                            <a:pt x="162" y="792"/>
                          </a:lnTo>
                          <a:lnTo>
                            <a:pt x="165" y="792"/>
                          </a:lnTo>
                          <a:lnTo>
                            <a:pt x="168" y="793"/>
                          </a:lnTo>
                          <a:lnTo>
                            <a:pt x="173" y="793"/>
                          </a:lnTo>
                          <a:lnTo>
                            <a:pt x="176" y="793"/>
                          </a:lnTo>
                          <a:lnTo>
                            <a:pt x="180" y="793"/>
                          </a:lnTo>
                          <a:lnTo>
                            <a:pt x="185" y="795"/>
                          </a:lnTo>
                          <a:lnTo>
                            <a:pt x="188" y="795"/>
                          </a:lnTo>
                          <a:lnTo>
                            <a:pt x="191" y="795"/>
                          </a:lnTo>
                          <a:lnTo>
                            <a:pt x="196" y="795"/>
                          </a:lnTo>
                          <a:lnTo>
                            <a:pt x="200" y="795"/>
                          </a:lnTo>
                          <a:lnTo>
                            <a:pt x="203" y="795"/>
                          </a:lnTo>
                          <a:lnTo>
                            <a:pt x="206" y="792"/>
                          </a:lnTo>
                          <a:lnTo>
                            <a:pt x="208" y="788"/>
                          </a:lnTo>
                          <a:lnTo>
                            <a:pt x="210" y="785"/>
                          </a:lnTo>
                          <a:lnTo>
                            <a:pt x="210" y="780"/>
                          </a:lnTo>
                          <a:lnTo>
                            <a:pt x="208" y="777"/>
                          </a:lnTo>
                          <a:lnTo>
                            <a:pt x="205" y="775"/>
                          </a:lnTo>
                          <a:lnTo>
                            <a:pt x="201" y="773"/>
                          </a:lnTo>
                          <a:lnTo>
                            <a:pt x="196" y="773"/>
                          </a:lnTo>
                          <a:lnTo>
                            <a:pt x="193" y="772"/>
                          </a:lnTo>
                          <a:lnTo>
                            <a:pt x="188" y="770"/>
                          </a:lnTo>
                          <a:lnTo>
                            <a:pt x="185" y="770"/>
                          </a:lnTo>
                          <a:lnTo>
                            <a:pt x="180" y="768"/>
                          </a:lnTo>
                          <a:lnTo>
                            <a:pt x="176" y="768"/>
                          </a:lnTo>
                          <a:lnTo>
                            <a:pt x="173" y="767"/>
                          </a:lnTo>
                          <a:lnTo>
                            <a:pt x="170" y="767"/>
                          </a:lnTo>
                          <a:lnTo>
                            <a:pt x="165" y="765"/>
                          </a:lnTo>
                          <a:lnTo>
                            <a:pt x="162" y="765"/>
                          </a:lnTo>
                          <a:lnTo>
                            <a:pt x="157" y="763"/>
                          </a:lnTo>
                          <a:lnTo>
                            <a:pt x="153" y="763"/>
                          </a:lnTo>
                          <a:lnTo>
                            <a:pt x="150" y="762"/>
                          </a:lnTo>
                          <a:lnTo>
                            <a:pt x="147" y="760"/>
                          </a:lnTo>
                          <a:lnTo>
                            <a:pt x="142" y="758"/>
                          </a:lnTo>
                          <a:lnTo>
                            <a:pt x="138" y="758"/>
                          </a:lnTo>
                          <a:lnTo>
                            <a:pt x="135" y="757"/>
                          </a:lnTo>
                          <a:lnTo>
                            <a:pt x="132" y="755"/>
                          </a:lnTo>
                          <a:lnTo>
                            <a:pt x="127" y="753"/>
                          </a:lnTo>
                          <a:lnTo>
                            <a:pt x="123" y="753"/>
                          </a:lnTo>
                          <a:lnTo>
                            <a:pt x="120" y="752"/>
                          </a:lnTo>
                          <a:lnTo>
                            <a:pt x="117" y="750"/>
                          </a:lnTo>
                          <a:lnTo>
                            <a:pt x="112" y="748"/>
                          </a:lnTo>
                          <a:lnTo>
                            <a:pt x="108" y="748"/>
                          </a:lnTo>
                          <a:lnTo>
                            <a:pt x="105" y="745"/>
                          </a:lnTo>
                          <a:lnTo>
                            <a:pt x="100" y="743"/>
                          </a:lnTo>
                          <a:lnTo>
                            <a:pt x="97" y="742"/>
                          </a:lnTo>
                          <a:lnTo>
                            <a:pt x="93" y="742"/>
                          </a:lnTo>
                          <a:lnTo>
                            <a:pt x="90" y="739"/>
                          </a:lnTo>
                          <a:lnTo>
                            <a:pt x="85" y="737"/>
                          </a:lnTo>
                          <a:lnTo>
                            <a:pt x="82" y="735"/>
                          </a:lnTo>
                          <a:lnTo>
                            <a:pt x="78" y="734"/>
                          </a:lnTo>
                          <a:lnTo>
                            <a:pt x="73" y="732"/>
                          </a:lnTo>
                          <a:lnTo>
                            <a:pt x="68" y="730"/>
                          </a:lnTo>
                          <a:lnTo>
                            <a:pt x="65" y="727"/>
                          </a:lnTo>
                          <a:lnTo>
                            <a:pt x="62" y="725"/>
                          </a:lnTo>
                          <a:lnTo>
                            <a:pt x="57" y="722"/>
                          </a:lnTo>
                          <a:lnTo>
                            <a:pt x="53" y="719"/>
                          </a:lnTo>
                          <a:lnTo>
                            <a:pt x="52" y="717"/>
                          </a:lnTo>
                          <a:lnTo>
                            <a:pt x="48" y="715"/>
                          </a:lnTo>
                          <a:lnTo>
                            <a:pt x="43" y="709"/>
                          </a:lnTo>
                          <a:lnTo>
                            <a:pt x="40" y="704"/>
                          </a:lnTo>
                          <a:lnTo>
                            <a:pt x="35" y="699"/>
                          </a:lnTo>
                          <a:lnTo>
                            <a:pt x="33" y="694"/>
                          </a:lnTo>
                          <a:lnTo>
                            <a:pt x="32" y="690"/>
                          </a:lnTo>
                          <a:lnTo>
                            <a:pt x="32" y="687"/>
                          </a:lnTo>
                          <a:lnTo>
                            <a:pt x="30" y="684"/>
                          </a:lnTo>
                          <a:lnTo>
                            <a:pt x="30" y="682"/>
                          </a:lnTo>
                          <a:lnTo>
                            <a:pt x="30" y="679"/>
                          </a:lnTo>
                          <a:lnTo>
                            <a:pt x="30" y="675"/>
                          </a:lnTo>
                          <a:lnTo>
                            <a:pt x="30" y="672"/>
                          </a:lnTo>
                          <a:lnTo>
                            <a:pt x="30" y="670"/>
                          </a:lnTo>
                          <a:lnTo>
                            <a:pt x="30" y="667"/>
                          </a:lnTo>
                          <a:lnTo>
                            <a:pt x="30" y="664"/>
                          </a:lnTo>
                          <a:lnTo>
                            <a:pt x="30" y="660"/>
                          </a:lnTo>
                          <a:lnTo>
                            <a:pt x="30" y="657"/>
                          </a:lnTo>
                          <a:lnTo>
                            <a:pt x="30" y="654"/>
                          </a:lnTo>
                          <a:lnTo>
                            <a:pt x="32" y="652"/>
                          </a:lnTo>
                          <a:lnTo>
                            <a:pt x="33" y="649"/>
                          </a:lnTo>
                          <a:lnTo>
                            <a:pt x="33" y="645"/>
                          </a:lnTo>
                          <a:lnTo>
                            <a:pt x="35" y="642"/>
                          </a:lnTo>
                          <a:lnTo>
                            <a:pt x="35" y="639"/>
                          </a:lnTo>
                          <a:lnTo>
                            <a:pt x="37" y="637"/>
                          </a:lnTo>
                          <a:lnTo>
                            <a:pt x="38" y="634"/>
                          </a:lnTo>
                          <a:lnTo>
                            <a:pt x="40" y="630"/>
                          </a:lnTo>
                          <a:lnTo>
                            <a:pt x="42" y="627"/>
                          </a:lnTo>
                          <a:lnTo>
                            <a:pt x="43" y="624"/>
                          </a:lnTo>
                          <a:lnTo>
                            <a:pt x="43" y="622"/>
                          </a:lnTo>
                          <a:lnTo>
                            <a:pt x="45" y="619"/>
                          </a:lnTo>
                          <a:lnTo>
                            <a:pt x="47" y="615"/>
                          </a:lnTo>
                          <a:lnTo>
                            <a:pt x="48" y="612"/>
                          </a:lnTo>
                          <a:lnTo>
                            <a:pt x="50" y="610"/>
                          </a:lnTo>
                          <a:lnTo>
                            <a:pt x="53" y="604"/>
                          </a:lnTo>
                          <a:lnTo>
                            <a:pt x="58" y="599"/>
                          </a:lnTo>
                          <a:lnTo>
                            <a:pt x="62" y="592"/>
                          </a:lnTo>
                          <a:lnTo>
                            <a:pt x="65" y="587"/>
                          </a:lnTo>
                          <a:lnTo>
                            <a:pt x="68" y="582"/>
                          </a:lnTo>
                          <a:lnTo>
                            <a:pt x="72" y="579"/>
                          </a:lnTo>
                          <a:lnTo>
                            <a:pt x="75" y="574"/>
                          </a:lnTo>
                          <a:lnTo>
                            <a:pt x="78" y="569"/>
                          </a:lnTo>
                          <a:lnTo>
                            <a:pt x="82" y="564"/>
                          </a:lnTo>
                          <a:lnTo>
                            <a:pt x="85" y="560"/>
                          </a:lnTo>
                          <a:lnTo>
                            <a:pt x="85" y="557"/>
                          </a:lnTo>
                          <a:lnTo>
                            <a:pt x="87" y="555"/>
                          </a:lnTo>
                          <a:lnTo>
                            <a:pt x="88" y="552"/>
                          </a:lnTo>
                          <a:lnTo>
                            <a:pt x="90" y="549"/>
                          </a:lnTo>
                          <a:lnTo>
                            <a:pt x="93" y="544"/>
                          </a:lnTo>
                          <a:lnTo>
                            <a:pt x="97" y="537"/>
                          </a:lnTo>
                          <a:lnTo>
                            <a:pt x="98" y="534"/>
                          </a:lnTo>
                          <a:lnTo>
                            <a:pt x="100" y="532"/>
                          </a:lnTo>
                          <a:lnTo>
                            <a:pt x="100" y="529"/>
                          </a:lnTo>
                          <a:lnTo>
                            <a:pt x="102" y="526"/>
                          </a:lnTo>
                          <a:lnTo>
                            <a:pt x="103" y="522"/>
                          </a:lnTo>
                          <a:lnTo>
                            <a:pt x="105" y="521"/>
                          </a:lnTo>
                          <a:lnTo>
                            <a:pt x="107" y="517"/>
                          </a:lnTo>
                          <a:lnTo>
                            <a:pt x="108" y="514"/>
                          </a:lnTo>
                          <a:lnTo>
                            <a:pt x="108" y="511"/>
                          </a:lnTo>
                          <a:lnTo>
                            <a:pt x="110" y="507"/>
                          </a:lnTo>
                          <a:lnTo>
                            <a:pt x="110" y="504"/>
                          </a:lnTo>
                          <a:lnTo>
                            <a:pt x="112" y="501"/>
                          </a:lnTo>
                          <a:lnTo>
                            <a:pt x="113" y="499"/>
                          </a:lnTo>
                          <a:lnTo>
                            <a:pt x="115" y="496"/>
                          </a:lnTo>
                          <a:lnTo>
                            <a:pt x="115" y="492"/>
                          </a:lnTo>
                          <a:lnTo>
                            <a:pt x="117" y="489"/>
                          </a:lnTo>
                          <a:lnTo>
                            <a:pt x="118" y="486"/>
                          </a:lnTo>
                          <a:lnTo>
                            <a:pt x="118" y="482"/>
                          </a:lnTo>
                          <a:lnTo>
                            <a:pt x="120" y="479"/>
                          </a:lnTo>
                          <a:lnTo>
                            <a:pt x="122" y="476"/>
                          </a:lnTo>
                          <a:lnTo>
                            <a:pt x="122" y="474"/>
                          </a:lnTo>
                          <a:lnTo>
                            <a:pt x="123" y="471"/>
                          </a:lnTo>
                          <a:lnTo>
                            <a:pt x="123" y="467"/>
                          </a:lnTo>
                          <a:lnTo>
                            <a:pt x="125" y="464"/>
                          </a:lnTo>
                          <a:lnTo>
                            <a:pt x="127" y="461"/>
                          </a:lnTo>
                          <a:lnTo>
                            <a:pt x="127" y="457"/>
                          </a:lnTo>
                          <a:lnTo>
                            <a:pt x="128" y="454"/>
                          </a:lnTo>
                          <a:lnTo>
                            <a:pt x="128" y="451"/>
                          </a:lnTo>
                          <a:lnTo>
                            <a:pt x="130" y="447"/>
                          </a:lnTo>
                          <a:lnTo>
                            <a:pt x="130" y="444"/>
                          </a:lnTo>
                          <a:lnTo>
                            <a:pt x="132" y="442"/>
                          </a:lnTo>
                          <a:lnTo>
                            <a:pt x="133" y="439"/>
                          </a:lnTo>
                          <a:lnTo>
                            <a:pt x="133" y="436"/>
                          </a:lnTo>
                          <a:lnTo>
                            <a:pt x="133" y="432"/>
                          </a:lnTo>
                          <a:lnTo>
                            <a:pt x="135" y="429"/>
                          </a:lnTo>
                          <a:lnTo>
                            <a:pt x="135" y="426"/>
                          </a:lnTo>
                          <a:lnTo>
                            <a:pt x="137" y="422"/>
                          </a:lnTo>
                          <a:lnTo>
                            <a:pt x="137" y="419"/>
                          </a:lnTo>
                          <a:lnTo>
                            <a:pt x="138" y="416"/>
                          </a:lnTo>
                          <a:lnTo>
                            <a:pt x="140" y="412"/>
                          </a:lnTo>
                          <a:lnTo>
                            <a:pt x="140" y="409"/>
                          </a:lnTo>
                          <a:lnTo>
                            <a:pt x="142" y="406"/>
                          </a:lnTo>
                          <a:lnTo>
                            <a:pt x="142" y="404"/>
                          </a:lnTo>
                          <a:lnTo>
                            <a:pt x="143" y="401"/>
                          </a:lnTo>
                          <a:lnTo>
                            <a:pt x="143" y="397"/>
                          </a:lnTo>
                          <a:lnTo>
                            <a:pt x="143" y="394"/>
                          </a:lnTo>
                          <a:lnTo>
                            <a:pt x="145" y="391"/>
                          </a:lnTo>
                          <a:lnTo>
                            <a:pt x="145" y="387"/>
                          </a:lnTo>
                          <a:lnTo>
                            <a:pt x="147" y="384"/>
                          </a:lnTo>
                          <a:lnTo>
                            <a:pt x="147" y="382"/>
                          </a:lnTo>
                          <a:lnTo>
                            <a:pt x="148" y="379"/>
                          </a:lnTo>
                          <a:lnTo>
                            <a:pt x="148" y="376"/>
                          </a:lnTo>
                          <a:lnTo>
                            <a:pt x="150" y="372"/>
                          </a:lnTo>
                          <a:lnTo>
                            <a:pt x="150" y="369"/>
                          </a:lnTo>
                          <a:lnTo>
                            <a:pt x="152" y="366"/>
                          </a:lnTo>
                          <a:lnTo>
                            <a:pt x="152" y="364"/>
                          </a:lnTo>
                          <a:lnTo>
                            <a:pt x="153" y="359"/>
                          </a:lnTo>
                          <a:lnTo>
                            <a:pt x="153" y="354"/>
                          </a:lnTo>
                          <a:lnTo>
                            <a:pt x="155" y="349"/>
                          </a:lnTo>
                          <a:lnTo>
                            <a:pt x="157" y="346"/>
                          </a:lnTo>
                          <a:lnTo>
                            <a:pt x="157" y="341"/>
                          </a:lnTo>
                          <a:lnTo>
                            <a:pt x="158" y="336"/>
                          </a:lnTo>
                          <a:lnTo>
                            <a:pt x="160" y="331"/>
                          </a:lnTo>
                          <a:lnTo>
                            <a:pt x="162" y="327"/>
                          </a:lnTo>
                          <a:lnTo>
                            <a:pt x="162" y="323"/>
                          </a:lnTo>
                          <a:lnTo>
                            <a:pt x="163" y="318"/>
                          </a:lnTo>
                          <a:lnTo>
                            <a:pt x="165" y="314"/>
                          </a:lnTo>
                          <a:lnTo>
                            <a:pt x="166" y="309"/>
                          </a:lnTo>
                          <a:lnTo>
                            <a:pt x="166" y="304"/>
                          </a:lnTo>
                          <a:lnTo>
                            <a:pt x="168" y="301"/>
                          </a:lnTo>
                          <a:lnTo>
                            <a:pt x="170" y="296"/>
                          </a:lnTo>
                          <a:lnTo>
                            <a:pt x="171" y="293"/>
                          </a:lnTo>
                          <a:lnTo>
                            <a:pt x="173" y="288"/>
                          </a:lnTo>
                          <a:lnTo>
                            <a:pt x="175" y="284"/>
                          </a:lnTo>
                          <a:lnTo>
                            <a:pt x="176" y="279"/>
                          </a:lnTo>
                          <a:lnTo>
                            <a:pt x="178" y="276"/>
                          </a:lnTo>
                          <a:lnTo>
                            <a:pt x="180" y="271"/>
                          </a:lnTo>
                          <a:lnTo>
                            <a:pt x="181" y="268"/>
                          </a:lnTo>
                          <a:lnTo>
                            <a:pt x="183" y="263"/>
                          </a:lnTo>
                          <a:lnTo>
                            <a:pt x="185" y="259"/>
                          </a:lnTo>
                          <a:lnTo>
                            <a:pt x="186" y="254"/>
                          </a:lnTo>
                          <a:lnTo>
                            <a:pt x="188" y="251"/>
                          </a:lnTo>
                          <a:lnTo>
                            <a:pt x="190" y="246"/>
                          </a:lnTo>
                          <a:lnTo>
                            <a:pt x="191" y="243"/>
                          </a:lnTo>
                          <a:lnTo>
                            <a:pt x="193" y="239"/>
                          </a:lnTo>
                          <a:lnTo>
                            <a:pt x="195" y="234"/>
                          </a:lnTo>
                          <a:lnTo>
                            <a:pt x="196" y="231"/>
                          </a:lnTo>
                          <a:lnTo>
                            <a:pt x="200" y="228"/>
                          </a:lnTo>
                          <a:lnTo>
                            <a:pt x="200" y="223"/>
                          </a:lnTo>
                          <a:lnTo>
                            <a:pt x="201" y="219"/>
                          </a:lnTo>
                          <a:lnTo>
                            <a:pt x="205" y="214"/>
                          </a:lnTo>
                          <a:lnTo>
                            <a:pt x="206" y="211"/>
                          </a:lnTo>
                          <a:lnTo>
                            <a:pt x="208" y="206"/>
                          </a:lnTo>
                          <a:lnTo>
                            <a:pt x="210" y="203"/>
                          </a:lnTo>
                          <a:lnTo>
                            <a:pt x="213" y="199"/>
                          </a:lnTo>
                          <a:lnTo>
                            <a:pt x="215" y="194"/>
                          </a:lnTo>
                          <a:lnTo>
                            <a:pt x="216" y="191"/>
                          </a:lnTo>
                          <a:lnTo>
                            <a:pt x="220" y="186"/>
                          </a:lnTo>
                          <a:lnTo>
                            <a:pt x="221" y="183"/>
                          </a:lnTo>
                          <a:lnTo>
                            <a:pt x="223" y="179"/>
                          </a:lnTo>
                          <a:lnTo>
                            <a:pt x="226" y="176"/>
                          </a:lnTo>
                          <a:lnTo>
                            <a:pt x="228" y="173"/>
                          </a:lnTo>
                          <a:lnTo>
                            <a:pt x="231" y="168"/>
                          </a:lnTo>
                          <a:lnTo>
                            <a:pt x="233" y="164"/>
                          </a:lnTo>
                          <a:lnTo>
                            <a:pt x="236" y="161"/>
                          </a:lnTo>
                          <a:lnTo>
                            <a:pt x="238" y="156"/>
                          </a:lnTo>
                          <a:lnTo>
                            <a:pt x="241" y="153"/>
                          </a:lnTo>
                          <a:lnTo>
                            <a:pt x="243" y="149"/>
                          </a:lnTo>
                          <a:lnTo>
                            <a:pt x="246" y="144"/>
                          </a:lnTo>
                          <a:lnTo>
                            <a:pt x="248" y="143"/>
                          </a:lnTo>
                          <a:lnTo>
                            <a:pt x="251" y="138"/>
                          </a:lnTo>
                          <a:lnTo>
                            <a:pt x="255" y="134"/>
                          </a:lnTo>
                          <a:lnTo>
                            <a:pt x="256" y="131"/>
                          </a:lnTo>
                          <a:lnTo>
                            <a:pt x="260" y="128"/>
                          </a:lnTo>
                          <a:lnTo>
                            <a:pt x="263" y="123"/>
                          </a:lnTo>
                          <a:lnTo>
                            <a:pt x="266" y="119"/>
                          </a:lnTo>
                          <a:lnTo>
                            <a:pt x="268" y="116"/>
                          </a:lnTo>
                          <a:lnTo>
                            <a:pt x="271" y="113"/>
                          </a:lnTo>
                          <a:lnTo>
                            <a:pt x="275" y="110"/>
                          </a:lnTo>
                          <a:lnTo>
                            <a:pt x="278" y="106"/>
                          </a:lnTo>
                          <a:lnTo>
                            <a:pt x="281" y="101"/>
                          </a:lnTo>
                          <a:lnTo>
                            <a:pt x="285" y="96"/>
                          </a:lnTo>
                          <a:lnTo>
                            <a:pt x="288" y="93"/>
                          </a:lnTo>
                          <a:lnTo>
                            <a:pt x="293" y="90"/>
                          </a:lnTo>
                          <a:lnTo>
                            <a:pt x="296" y="85"/>
                          </a:lnTo>
                          <a:lnTo>
                            <a:pt x="301" y="81"/>
                          </a:lnTo>
                          <a:lnTo>
                            <a:pt x="305" y="78"/>
                          </a:lnTo>
                          <a:lnTo>
                            <a:pt x="310" y="75"/>
                          </a:lnTo>
                          <a:lnTo>
                            <a:pt x="313" y="71"/>
                          </a:lnTo>
                          <a:lnTo>
                            <a:pt x="318" y="68"/>
                          </a:lnTo>
                          <a:lnTo>
                            <a:pt x="323" y="65"/>
                          </a:lnTo>
                          <a:lnTo>
                            <a:pt x="326" y="63"/>
                          </a:lnTo>
                          <a:lnTo>
                            <a:pt x="331" y="60"/>
                          </a:lnTo>
                          <a:lnTo>
                            <a:pt x="336" y="58"/>
                          </a:lnTo>
                          <a:lnTo>
                            <a:pt x="341" y="55"/>
                          </a:lnTo>
                          <a:lnTo>
                            <a:pt x="346" y="53"/>
                          </a:lnTo>
                          <a:lnTo>
                            <a:pt x="351" y="50"/>
                          </a:lnTo>
                          <a:lnTo>
                            <a:pt x="356" y="48"/>
                          </a:lnTo>
                          <a:lnTo>
                            <a:pt x="361" y="45"/>
                          </a:lnTo>
                          <a:lnTo>
                            <a:pt x="366" y="43"/>
                          </a:lnTo>
                          <a:lnTo>
                            <a:pt x="371" y="41"/>
                          </a:lnTo>
                          <a:lnTo>
                            <a:pt x="376" y="40"/>
                          </a:lnTo>
                          <a:lnTo>
                            <a:pt x="381" y="38"/>
                          </a:lnTo>
                          <a:lnTo>
                            <a:pt x="388" y="36"/>
                          </a:lnTo>
                          <a:lnTo>
                            <a:pt x="393" y="35"/>
                          </a:lnTo>
                          <a:lnTo>
                            <a:pt x="398" y="33"/>
                          </a:lnTo>
                          <a:lnTo>
                            <a:pt x="403" y="33"/>
                          </a:lnTo>
                          <a:lnTo>
                            <a:pt x="408" y="31"/>
                          </a:lnTo>
                          <a:lnTo>
                            <a:pt x="414" y="30"/>
                          </a:lnTo>
                          <a:lnTo>
                            <a:pt x="419" y="30"/>
                          </a:lnTo>
                          <a:lnTo>
                            <a:pt x="424" y="28"/>
                          </a:lnTo>
                          <a:lnTo>
                            <a:pt x="431" y="28"/>
                          </a:lnTo>
                          <a:lnTo>
                            <a:pt x="436" y="26"/>
                          </a:lnTo>
                          <a:lnTo>
                            <a:pt x="441" y="26"/>
                          </a:lnTo>
                          <a:lnTo>
                            <a:pt x="446" y="25"/>
                          </a:lnTo>
                          <a:lnTo>
                            <a:pt x="453" y="25"/>
                          </a:lnTo>
                          <a:lnTo>
                            <a:pt x="458" y="25"/>
                          </a:lnTo>
                          <a:lnTo>
                            <a:pt x="463" y="25"/>
                          </a:lnTo>
                          <a:lnTo>
                            <a:pt x="468" y="25"/>
                          </a:lnTo>
                          <a:lnTo>
                            <a:pt x="474" y="25"/>
                          </a:lnTo>
                          <a:lnTo>
                            <a:pt x="479" y="25"/>
                          </a:lnTo>
                          <a:lnTo>
                            <a:pt x="484" y="25"/>
                          </a:lnTo>
                          <a:lnTo>
                            <a:pt x="489" y="25"/>
                          </a:lnTo>
                          <a:lnTo>
                            <a:pt x="496" y="25"/>
                          </a:lnTo>
                          <a:lnTo>
                            <a:pt x="501" y="25"/>
                          </a:lnTo>
                          <a:lnTo>
                            <a:pt x="506" y="25"/>
                          </a:lnTo>
                          <a:lnTo>
                            <a:pt x="513" y="25"/>
                          </a:lnTo>
                          <a:lnTo>
                            <a:pt x="518" y="26"/>
                          </a:lnTo>
                          <a:lnTo>
                            <a:pt x="523" y="26"/>
                          </a:lnTo>
                          <a:lnTo>
                            <a:pt x="528" y="26"/>
                          </a:lnTo>
                          <a:lnTo>
                            <a:pt x="533" y="26"/>
                          </a:lnTo>
                          <a:lnTo>
                            <a:pt x="539" y="28"/>
                          </a:lnTo>
                          <a:lnTo>
                            <a:pt x="544" y="28"/>
                          </a:lnTo>
                          <a:lnTo>
                            <a:pt x="549" y="30"/>
                          </a:lnTo>
                          <a:lnTo>
                            <a:pt x="554" y="30"/>
                          </a:lnTo>
                          <a:lnTo>
                            <a:pt x="559" y="31"/>
                          </a:lnTo>
                          <a:lnTo>
                            <a:pt x="564" y="33"/>
                          </a:lnTo>
                          <a:lnTo>
                            <a:pt x="569" y="33"/>
                          </a:lnTo>
                          <a:lnTo>
                            <a:pt x="574" y="35"/>
                          </a:lnTo>
                          <a:lnTo>
                            <a:pt x="579" y="36"/>
                          </a:lnTo>
                          <a:lnTo>
                            <a:pt x="584" y="38"/>
                          </a:lnTo>
                          <a:lnTo>
                            <a:pt x="589" y="38"/>
                          </a:lnTo>
                          <a:lnTo>
                            <a:pt x="594" y="40"/>
                          </a:lnTo>
                          <a:lnTo>
                            <a:pt x="598" y="41"/>
                          </a:lnTo>
                          <a:lnTo>
                            <a:pt x="598" y="40"/>
                          </a:lnTo>
                          <a:lnTo>
                            <a:pt x="598" y="35"/>
                          </a:lnTo>
                          <a:lnTo>
                            <a:pt x="598" y="31"/>
                          </a:lnTo>
                          <a:lnTo>
                            <a:pt x="598" y="30"/>
                          </a:lnTo>
                          <a:lnTo>
                            <a:pt x="596" y="26"/>
                          </a:lnTo>
                          <a:close/>
                        </a:path>
                      </a:pathLst>
                    </a:custGeom>
                    <a:solidFill>
                      <a:schemeClr val="accent1"/>
                    </a:solidFill>
                    <a:ln>
                      <a:noFill/>
                    </a:ln>
                  </p:spPr>
                  <p:txBody>
                    <a:bodyPr/>
                    <a:lstStyle/>
                    <a:p>
                      <a:endParaRPr lang="en-US" sz="2400"/>
                    </a:p>
                  </p:txBody>
                </p:sp>
                <p:sp>
                  <p:nvSpPr>
                    <p:cNvPr id="191" name="Freeform 98"/>
                    <p:cNvSpPr>
                      <a:spLocks/>
                    </p:cNvSpPr>
                    <p:nvPr/>
                  </p:nvSpPr>
                  <p:spPr bwMode="auto">
                    <a:xfrm>
                      <a:off x="7076920" y="3970519"/>
                      <a:ext cx="79739" cy="52569"/>
                    </a:xfrm>
                    <a:custGeom>
                      <a:avLst/>
                      <a:gdLst>
                        <a:gd name="T0" fmla="*/ 75 w 82"/>
                        <a:gd name="T1" fmla="*/ 18 h 50"/>
                        <a:gd name="T2" fmla="*/ 72 w 82"/>
                        <a:gd name="T3" fmla="*/ 16 h 50"/>
                        <a:gd name="T4" fmla="*/ 67 w 82"/>
                        <a:gd name="T5" fmla="*/ 15 h 50"/>
                        <a:gd name="T6" fmla="*/ 62 w 82"/>
                        <a:gd name="T7" fmla="*/ 13 h 50"/>
                        <a:gd name="T8" fmla="*/ 57 w 82"/>
                        <a:gd name="T9" fmla="*/ 13 h 50"/>
                        <a:gd name="T10" fmla="*/ 55 w 82"/>
                        <a:gd name="T11" fmla="*/ 8 h 50"/>
                        <a:gd name="T12" fmla="*/ 52 w 82"/>
                        <a:gd name="T13" fmla="*/ 6 h 50"/>
                        <a:gd name="T14" fmla="*/ 48 w 82"/>
                        <a:gd name="T15" fmla="*/ 3 h 50"/>
                        <a:gd name="T16" fmla="*/ 45 w 82"/>
                        <a:gd name="T17" fmla="*/ 1 h 50"/>
                        <a:gd name="T18" fmla="*/ 40 w 82"/>
                        <a:gd name="T19" fmla="*/ 0 h 50"/>
                        <a:gd name="T20" fmla="*/ 37 w 82"/>
                        <a:gd name="T21" fmla="*/ 0 h 50"/>
                        <a:gd name="T22" fmla="*/ 32 w 82"/>
                        <a:gd name="T23" fmla="*/ 1 h 50"/>
                        <a:gd name="T24" fmla="*/ 30 w 82"/>
                        <a:gd name="T25" fmla="*/ 5 h 50"/>
                        <a:gd name="T26" fmla="*/ 28 w 82"/>
                        <a:gd name="T27" fmla="*/ 8 h 50"/>
                        <a:gd name="T28" fmla="*/ 27 w 82"/>
                        <a:gd name="T29" fmla="*/ 11 h 50"/>
                        <a:gd name="T30" fmla="*/ 22 w 82"/>
                        <a:gd name="T31" fmla="*/ 11 h 50"/>
                        <a:gd name="T32" fmla="*/ 18 w 82"/>
                        <a:gd name="T33" fmla="*/ 13 h 50"/>
                        <a:gd name="T34" fmla="*/ 15 w 82"/>
                        <a:gd name="T35" fmla="*/ 13 h 50"/>
                        <a:gd name="T36" fmla="*/ 12 w 82"/>
                        <a:gd name="T37" fmla="*/ 15 h 50"/>
                        <a:gd name="T38" fmla="*/ 8 w 82"/>
                        <a:gd name="T39" fmla="*/ 16 h 50"/>
                        <a:gd name="T40" fmla="*/ 7 w 82"/>
                        <a:gd name="T41" fmla="*/ 18 h 50"/>
                        <a:gd name="T42" fmla="*/ 3 w 82"/>
                        <a:gd name="T43" fmla="*/ 20 h 50"/>
                        <a:gd name="T44" fmla="*/ 0 w 82"/>
                        <a:gd name="T45" fmla="*/ 21 h 50"/>
                        <a:gd name="T46" fmla="*/ 0 w 82"/>
                        <a:gd name="T47" fmla="*/ 21 h 50"/>
                        <a:gd name="T48" fmla="*/ 0 w 82"/>
                        <a:gd name="T49" fmla="*/ 23 h 50"/>
                        <a:gd name="T50" fmla="*/ 2 w 82"/>
                        <a:gd name="T51" fmla="*/ 26 h 50"/>
                        <a:gd name="T52" fmla="*/ 5 w 82"/>
                        <a:gd name="T53" fmla="*/ 28 h 50"/>
                        <a:gd name="T54" fmla="*/ 8 w 82"/>
                        <a:gd name="T55" fmla="*/ 30 h 50"/>
                        <a:gd name="T56" fmla="*/ 10 w 82"/>
                        <a:gd name="T57" fmla="*/ 31 h 50"/>
                        <a:gd name="T58" fmla="*/ 13 w 82"/>
                        <a:gd name="T59" fmla="*/ 33 h 50"/>
                        <a:gd name="T60" fmla="*/ 17 w 82"/>
                        <a:gd name="T61" fmla="*/ 33 h 50"/>
                        <a:gd name="T62" fmla="*/ 20 w 82"/>
                        <a:gd name="T63" fmla="*/ 35 h 50"/>
                        <a:gd name="T64" fmla="*/ 23 w 82"/>
                        <a:gd name="T65" fmla="*/ 36 h 50"/>
                        <a:gd name="T66" fmla="*/ 23 w 82"/>
                        <a:gd name="T67" fmla="*/ 40 h 50"/>
                        <a:gd name="T68" fmla="*/ 27 w 82"/>
                        <a:gd name="T69" fmla="*/ 43 h 50"/>
                        <a:gd name="T70" fmla="*/ 30 w 82"/>
                        <a:gd name="T71" fmla="*/ 46 h 50"/>
                        <a:gd name="T72" fmla="*/ 35 w 82"/>
                        <a:gd name="T73" fmla="*/ 50 h 50"/>
                        <a:gd name="T74" fmla="*/ 38 w 82"/>
                        <a:gd name="T75" fmla="*/ 50 h 50"/>
                        <a:gd name="T76" fmla="*/ 42 w 82"/>
                        <a:gd name="T77" fmla="*/ 50 h 50"/>
                        <a:gd name="T78" fmla="*/ 45 w 82"/>
                        <a:gd name="T79" fmla="*/ 48 h 50"/>
                        <a:gd name="T80" fmla="*/ 50 w 82"/>
                        <a:gd name="T81" fmla="*/ 45 h 50"/>
                        <a:gd name="T82" fmla="*/ 52 w 82"/>
                        <a:gd name="T83" fmla="*/ 41 h 50"/>
                        <a:gd name="T84" fmla="*/ 55 w 82"/>
                        <a:gd name="T85" fmla="*/ 41 h 50"/>
                        <a:gd name="T86" fmla="*/ 62 w 82"/>
                        <a:gd name="T87" fmla="*/ 43 h 50"/>
                        <a:gd name="T88" fmla="*/ 65 w 82"/>
                        <a:gd name="T89" fmla="*/ 43 h 50"/>
                        <a:gd name="T90" fmla="*/ 70 w 82"/>
                        <a:gd name="T91" fmla="*/ 41 h 50"/>
                        <a:gd name="T92" fmla="*/ 75 w 82"/>
                        <a:gd name="T93" fmla="*/ 40 h 50"/>
                        <a:gd name="T94" fmla="*/ 77 w 82"/>
                        <a:gd name="T95" fmla="*/ 36 h 50"/>
                        <a:gd name="T96" fmla="*/ 80 w 82"/>
                        <a:gd name="T97" fmla="*/ 31 h 50"/>
                        <a:gd name="T98" fmla="*/ 82 w 82"/>
                        <a:gd name="T99" fmla="*/ 26 h 50"/>
                        <a:gd name="T100" fmla="*/ 78 w 82"/>
                        <a:gd name="T101" fmla="*/ 21 h 50"/>
                        <a:gd name="T102" fmla="*/ 75 w 82"/>
                        <a:gd name="T103" fmla="*/ 18 h 50"/>
                        <a:gd name="T104" fmla="*/ 75 w 82"/>
                        <a:gd name="T105" fmla="*/ 18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50"/>
                        <a:gd name="T161" fmla="*/ 82 w 82"/>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50">
                          <a:moveTo>
                            <a:pt x="75" y="18"/>
                          </a:moveTo>
                          <a:lnTo>
                            <a:pt x="72" y="16"/>
                          </a:lnTo>
                          <a:lnTo>
                            <a:pt x="67" y="15"/>
                          </a:lnTo>
                          <a:lnTo>
                            <a:pt x="62" y="13"/>
                          </a:lnTo>
                          <a:lnTo>
                            <a:pt x="57" y="13"/>
                          </a:lnTo>
                          <a:lnTo>
                            <a:pt x="55" y="8"/>
                          </a:lnTo>
                          <a:lnTo>
                            <a:pt x="52" y="6"/>
                          </a:lnTo>
                          <a:lnTo>
                            <a:pt x="48" y="3"/>
                          </a:lnTo>
                          <a:lnTo>
                            <a:pt x="45" y="1"/>
                          </a:lnTo>
                          <a:lnTo>
                            <a:pt x="40" y="0"/>
                          </a:lnTo>
                          <a:lnTo>
                            <a:pt x="37" y="0"/>
                          </a:lnTo>
                          <a:lnTo>
                            <a:pt x="32" y="1"/>
                          </a:lnTo>
                          <a:lnTo>
                            <a:pt x="30" y="5"/>
                          </a:lnTo>
                          <a:lnTo>
                            <a:pt x="28" y="8"/>
                          </a:lnTo>
                          <a:lnTo>
                            <a:pt x="27" y="11"/>
                          </a:lnTo>
                          <a:lnTo>
                            <a:pt x="22" y="11"/>
                          </a:lnTo>
                          <a:lnTo>
                            <a:pt x="18" y="13"/>
                          </a:lnTo>
                          <a:lnTo>
                            <a:pt x="15" y="13"/>
                          </a:lnTo>
                          <a:lnTo>
                            <a:pt x="12" y="15"/>
                          </a:lnTo>
                          <a:lnTo>
                            <a:pt x="8" y="16"/>
                          </a:lnTo>
                          <a:lnTo>
                            <a:pt x="7" y="18"/>
                          </a:lnTo>
                          <a:lnTo>
                            <a:pt x="3" y="20"/>
                          </a:lnTo>
                          <a:lnTo>
                            <a:pt x="0" y="21"/>
                          </a:lnTo>
                          <a:lnTo>
                            <a:pt x="0" y="23"/>
                          </a:lnTo>
                          <a:lnTo>
                            <a:pt x="2" y="26"/>
                          </a:lnTo>
                          <a:lnTo>
                            <a:pt x="5" y="28"/>
                          </a:lnTo>
                          <a:lnTo>
                            <a:pt x="8" y="30"/>
                          </a:lnTo>
                          <a:lnTo>
                            <a:pt x="10" y="31"/>
                          </a:lnTo>
                          <a:lnTo>
                            <a:pt x="13" y="33"/>
                          </a:lnTo>
                          <a:lnTo>
                            <a:pt x="17" y="33"/>
                          </a:lnTo>
                          <a:lnTo>
                            <a:pt x="20" y="35"/>
                          </a:lnTo>
                          <a:lnTo>
                            <a:pt x="23" y="36"/>
                          </a:lnTo>
                          <a:lnTo>
                            <a:pt x="23" y="40"/>
                          </a:lnTo>
                          <a:lnTo>
                            <a:pt x="27" y="43"/>
                          </a:lnTo>
                          <a:lnTo>
                            <a:pt x="30" y="46"/>
                          </a:lnTo>
                          <a:lnTo>
                            <a:pt x="35" y="50"/>
                          </a:lnTo>
                          <a:lnTo>
                            <a:pt x="38" y="50"/>
                          </a:lnTo>
                          <a:lnTo>
                            <a:pt x="42" y="50"/>
                          </a:lnTo>
                          <a:lnTo>
                            <a:pt x="45" y="48"/>
                          </a:lnTo>
                          <a:lnTo>
                            <a:pt x="50" y="45"/>
                          </a:lnTo>
                          <a:lnTo>
                            <a:pt x="52" y="41"/>
                          </a:lnTo>
                          <a:lnTo>
                            <a:pt x="55" y="41"/>
                          </a:lnTo>
                          <a:lnTo>
                            <a:pt x="62" y="43"/>
                          </a:lnTo>
                          <a:lnTo>
                            <a:pt x="65" y="43"/>
                          </a:lnTo>
                          <a:lnTo>
                            <a:pt x="70" y="41"/>
                          </a:lnTo>
                          <a:lnTo>
                            <a:pt x="75" y="40"/>
                          </a:lnTo>
                          <a:lnTo>
                            <a:pt x="77" y="36"/>
                          </a:lnTo>
                          <a:lnTo>
                            <a:pt x="80" y="31"/>
                          </a:lnTo>
                          <a:lnTo>
                            <a:pt x="82" y="26"/>
                          </a:lnTo>
                          <a:lnTo>
                            <a:pt x="78" y="21"/>
                          </a:lnTo>
                          <a:lnTo>
                            <a:pt x="75" y="18"/>
                          </a:lnTo>
                          <a:close/>
                        </a:path>
                      </a:pathLst>
                    </a:custGeom>
                    <a:solidFill>
                      <a:schemeClr val="accent1"/>
                    </a:solidFill>
                    <a:ln>
                      <a:noFill/>
                    </a:ln>
                  </p:spPr>
                  <p:txBody>
                    <a:bodyPr/>
                    <a:lstStyle/>
                    <a:p>
                      <a:endParaRPr lang="en-US" sz="2400"/>
                    </a:p>
                  </p:txBody>
                </p:sp>
                <p:sp>
                  <p:nvSpPr>
                    <p:cNvPr id="192" name="Freeform 99"/>
                    <p:cNvSpPr>
                      <a:spLocks/>
                    </p:cNvSpPr>
                    <p:nvPr/>
                  </p:nvSpPr>
                  <p:spPr bwMode="auto">
                    <a:xfrm>
                      <a:off x="7028298" y="3307104"/>
                      <a:ext cx="767247" cy="776963"/>
                    </a:xfrm>
                    <a:custGeom>
                      <a:avLst/>
                      <a:gdLst>
                        <a:gd name="T0" fmla="*/ 722 w 789"/>
                        <a:gd name="T1" fmla="*/ 45 h 739"/>
                        <a:gd name="T2" fmla="*/ 686 w 789"/>
                        <a:gd name="T3" fmla="*/ 105 h 739"/>
                        <a:gd name="T4" fmla="*/ 661 w 789"/>
                        <a:gd name="T5" fmla="*/ 168 h 739"/>
                        <a:gd name="T6" fmla="*/ 637 w 789"/>
                        <a:gd name="T7" fmla="*/ 228 h 739"/>
                        <a:gd name="T8" fmla="*/ 614 w 789"/>
                        <a:gd name="T9" fmla="*/ 288 h 739"/>
                        <a:gd name="T10" fmla="*/ 594 w 789"/>
                        <a:gd name="T11" fmla="*/ 350 h 739"/>
                        <a:gd name="T12" fmla="*/ 581 w 789"/>
                        <a:gd name="T13" fmla="*/ 413 h 739"/>
                        <a:gd name="T14" fmla="*/ 576 w 789"/>
                        <a:gd name="T15" fmla="*/ 466 h 739"/>
                        <a:gd name="T16" fmla="*/ 576 w 789"/>
                        <a:gd name="T17" fmla="*/ 519 h 739"/>
                        <a:gd name="T18" fmla="*/ 578 w 789"/>
                        <a:gd name="T19" fmla="*/ 563 h 739"/>
                        <a:gd name="T20" fmla="*/ 573 w 789"/>
                        <a:gd name="T21" fmla="*/ 624 h 739"/>
                        <a:gd name="T22" fmla="*/ 524 w 789"/>
                        <a:gd name="T23" fmla="*/ 661 h 739"/>
                        <a:gd name="T24" fmla="*/ 466 w 789"/>
                        <a:gd name="T25" fmla="*/ 667 h 739"/>
                        <a:gd name="T26" fmla="*/ 403 w 789"/>
                        <a:gd name="T27" fmla="*/ 671 h 739"/>
                        <a:gd name="T28" fmla="*/ 341 w 789"/>
                        <a:gd name="T29" fmla="*/ 674 h 739"/>
                        <a:gd name="T30" fmla="*/ 278 w 789"/>
                        <a:gd name="T31" fmla="*/ 676 h 739"/>
                        <a:gd name="T32" fmla="*/ 221 w 789"/>
                        <a:gd name="T33" fmla="*/ 671 h 739"/>
                        <a:gd name="T34" fmla="*/ 235 w 789"/>
                        <a:gd name="T35" fmla="*/ 607 h 739"/>
                        <a:gd name="T36" fmla="*/ 210 w 789"/>
                        <a:gd name="T37" fmla="*/ 612 h 739"/>
                        <a:gd name="T38" fmla="*/ 195 w 789"/>
                        <a:gd name="T39" fmla="*/ 666 h 739"/>
                        <a:gd name="T40" fmla="*/ 187 w 789"/>
                        <a:gd name="T41" fmla="*/ 716 h 739"/>
                        <a:gd name="T42" fmla="*/ 115 w 789"/>
                        <a:gd name="T43" fmla="*/ 702 h 739"/>
                        <a:gd name="T44" fmla="*/ 42 w 789"/>
                        <a:gd name="T45" fmla="*/ 691 h 739"/>
                        <a:gd name="T46" fmla="*/ 37 w 789"/>
                        <a:gd name="T47" fmla="*/ 634 h 739"/>
                        <a:gd name="T48" fmla="*/ 65 w 789"/>
                        <a:gd name="T49" fmla="*/ 576 h 739"/>
                        <a:gd name="T50" fmla="*/ 123 w 789"/>
                        <a:gd name="T51" fmla="*/ 568 h 739"/>
                        <a:gd name="T52" fmla="*/ 187 w 789"/>
                        <a:gd name="T53" fmla="*/ 576 h 739"/>
                        <a:gd name="T54" fmla="*/ 235 w 789"/>
                        <a:gd name="T55" fmla="*/ 571 h 739"/>
                        <a:gd name="T56" fmla="*/ 172 w 789"/>
                        <a:gd name="T57" fmla="*/ 538 h 739"/>
                        <a:gd name="T58" fmla="*/ 130 w 789"/>
                        <a:gd name="T59" fmla="*/ 529 h 739"/>
                        <a:gd name="T60" fmla="*/ 88 w 789"/>
                        <a:gd name="T61" fmla="*/ 528 h 739"/>
                        <a:gd name="T62" fmla="*/ 32 w 789"/>
                        <a:gd name="T63" fmla="*/ 561 h 739"/>
                        <a:gd name="T64" fmla="*/ 13 w 789"/>
                        <a:gd name="T65" fmla="*/ 607 h 739"/>
                        <a:gd name="T66" fmla="*/ 5 w 789"/>
                        <a:gd name="T67" fmla="*/ 652 h 739"/>
                        <a:gd name="T68" fmla="*/ 7 w 789"/>
                        <a:gd name="T69" fmla="*/ 707 h 739"/>
                        <a:gd name="T70" fmla="*/ 58 w 789"/>
                        <a:gd name="T71" fmla="*/ 719 h 739"/>
                        <a:gd name="T72" fmla="*/ 100 w 789"/>
                        <a:gd name="T73" fmla="*/ 724 h 739"/>
                        <a:gd name="T74" fmla="*/ 142 w 789"/>
                        <a:gd name="T75" fmla="*/ 729 h 739"/>
                        <a:gd name="T76" fmla="*/ 183 w 789"/>
                        <a:gd name="T77" fmla="*/ 734 h 739"/>
                        <a:gd name="T78" fmla="*/ 215 w 789"/>
                        <a:gd name="T79" fmla="*/ 701 h 739"/>
                        <a:gd name="T80" fmla="*/ 266 w 789"/>
                        <a:gd name="T81" fmla="*/ 697 h 739"/>
                        <a:gd name="T82" fmla="*/ 328 w 789"/>
                        <a:gd name="T83" fmla="*/ 706 h 739"/>
                        <a:gd name="T84" fmla="*/ 390 w 789"/>
                        <a:gd name="T85" fmla="*/ 706 h 739"/>
                        <a:gd name="T86" fmla="*/ 454 w 789"/>
                        <a:gd name="T87" fmla="*/ 701 h 739"/>
                        <a:gd name="T88" fmla="*/ 518 w 789"/>
                        <a:gd name="T89" fmla="*/ 696 h 739"/>
                        <a:gd name="T90" fmla="*/ 573 w 789"/>
                        <a:gd name="T91" fmla="*/ 684 h 739"/>
                        <a:gd name="T92" fmla="*/ 611 w 789"/>
                        <a:gd name="T93" fmla="*/ 647 h 739"/>
                        <a:gd name="T94" fmla="*/ 609 w 789"/>
                        <a:gd name="T95" fmla="*/ 594 h 739"/>
                        <a:gd name="T96" fmla="*/ 601 w 789"/>
                        <a:gd name="T97" fmla="*/ 536 h 739"/>
                        <a:gd name="T98" fmla="*/ 598 w 789"/>
                        <a:gd name="T99" fmla="*/ 489 h 739"/>
                        <a:gd name="T100" fmla="*/ 601 w 789"/>
                        <a:gd name="T101" fmla="*/ 439 h 739"/>
                        <a:gd name="T102" fmla="*/ 609 w 789"/>
                        <a:gd name="T103" fmla="*/ 388 h 739"/>
                        <a:gd name="T104" fmla="*/ 623 w 789"/>
                        <a:gd name="T105" fmla="*/ 340 h 739"/>
                        <a:gd name="T106" fmla="*/ 639 w 789"/>
                        <a:gd name="T107" fmla="*/ 290 h 739"/>
                        <a:gd name="T108" fmla="*/ 666 w 789"/>
                        <a:gd name="T109" fmla="*/ 228 h 739"/>
                        <a:gd name="T110" fmla="*/ 691 w 789"/>
                        <a:gd name="T111" fmla="*/ 168 h 739"/>
                        <a:gd name="T112" fmla="*/ 712 w 789"/>
                        <a:gd name="T113" fmla="*/ 118 h 739"/>
                        <a:gd name="T114" fmla="*/ 734 w 789"/>
                        <a:gd name="T115" fmla="*/ 77 h 739"/>
                        <a:gd name="T116" fmla="*/ 774 w 789"/>
                        <a:gd name="T117" fmla="*/ 38 h 739"/>
                        <a:gd name="T118" fmla="*/ 772 w 789"/>
                        <a:gd name="T119" fmla="*/ 2 h 7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89"/>
                        <a:gd name="T181" fmla="*/ 0 h 739"/>
                        <a:gd name="T182" fmla="*/ 789 w 789"/>
                        <a:gd name="T183" fmla="*/ 739 h 7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89" h="739">
                          <a:moveTo>
                            <a:pt x="772" y="2"/>
                          </a:moveTo>
                          <a:lnTo>
                            <a:pt x="767" y="5"/>
                          </a:lnTo>
                          <a:lnTo>
                            <a:pt x="762" y="8"/>
                          </a:lnTo>
                          <a:lnTo>
                            <a:pt x="757" y="12"/>
                          </a:lnTo>
                          <a:lnTo>
                            <a:pt x="754" y="15"/>
                          </a:lnTo>
                          <a:lnTo>
                            <a:pt x="749" y="18"/>
                          </a:lnTo>
                          <a:lnTo>
                            <a:pt x="746" y="22"/>
                          </a:lnTo>
                          <a:lnTo>
                            <a:pt x="742" y="25"/>
                          </a:lnTo>
                          <a:lnTo>
                            <a:pt x="739" y="28"/>
                          </a:lnTo>
                          <a:lnTo>
                            <a:pt x="734" y="32"/>
                          </a:lnTo>
                          <a:lnTo>
                            <a:pt x="731" y="35"/>
                          </a:lnTo>
                          <a:lnTo>
                            <a:pt x="727" y="38"/>
                          </a:lnTo>
                          <a:lnTo>
                            <a:pt x="724" y="42"/>
                          </a:lnTo>
                          <a:lnTo>
                            <a:pt x="722" y="45"/>
                          </a:lnTo>
                          <a:lnTo>
                            <a:pt x="719" y="50"/>
                          </a:lnTo>
                          <a:lnTo>
                            <a:pt x="716" y="53"/>
                          </a:lnTo>
                          <a:lnTo>
                            <a:pt x="712" y="58"/>
                          </a:lnTo>
                          <a:lnTo>
                            <a:pt x="711" y="60"/>
                          </a:lnTo>
                          <a:lnTo>
                            <a:pt x="707" y="65"/>
                          </a:lnTo>
                          <a:lnTo>
                            <a:pt x="704" y="68"/>
                          </a:lnTo>
                          <a:lnTo>
                            <a:pt x="702" y="73"/>
                          </a:lnTo>
                          <a:lnTo>
                            <a:pt x="699" y="77"/>
                          </a:lnTo>
                          <a:lnTo>
                            <a:pt x="697" y="82"/>
                          </a:lnTo>
                          <a:lnTo>
                            <a:pt x="694" y="87"/>
                          </a:lnTo>
                          <a:lnTo>
                            <a:pt x="692" y="92"/>
                          </a:lnTo>
                          <a:lnTo>
                            <a:pt x="691" y="95"/>
                          </a:lnTo>
                          <a:lnTo>
                            <a:pt x="689" y="100"/>
                          </a:lnTo>
                          <a:lnTo>
                            <a:pt x="686" y="105"/>
                          </a:lnTo>
                          <a:lnTo>
                            <a:pt x="684" y="110"/>
                          </a:lnTo>
                          <a:lnTo>
                            <a:pt x="682" y="115"/>
                          </a:lnTo>
                          <a:lnTo>
                            <a:pt x="679" y="118"/>
                          </a:lnTo>
                          <a:lnTo>
                            <a:pt x="677" y="125"/>
                          </a:lnTo>
                          <a:lnTo>
                            <a:pt x="676" y="130"/>
                          </a:lnTo>
                          <a:lnTo>
                            <a:pt x="674" y="133"/>
                          </a:lnTo>
                          <a:lnTo>
                            <a:pt x="672" y="138"/>
                          </a:lnTo>
                          <a:lnTo>
                            <a:pt x="671" y="142"/>
                          </a:lnTo>
                          <a:lnTo>
                            <a:pt x="669" y="147"/>
                          </a:lnTo>
                          <a:lnTo>
                            <a:pt x="667" y="150"/>
                          </a:lnTo>
                          <a:lnTo>
                            <a:pt x="666" y="155"/>
                          </a:lnTo>
                          <a:lnTo>
                            <a:pt x="664" y="160"/>
                          </a:lnTo>
                          <a:lnTo>
                            <a:pt x="662" y="163"/>
                          </a:lnTo>
                          <a:lnTo>
                            <a:pt x="661" y="168"/>
                          </a:lnTo>
                          <a:lnTo>
                            <a:pt x="659" y="173"/>
                          </a:lnTo>
                          <a:lnTo>
                            <a:pt x="657" y="176"/>
                          </a:lnTo>
                          <a:lnTo>
                            <a:pt x="656" y="181"/>
                          </a:lnTo>
                          <a:lnTo>
                            <a:pt x="654" y="185"/>
                          </a:lnTo>
                          <a:lnTo>
                            <a:pt x="652" y="190"/>
                          </a:lnTo>
                          <a:lnTo>
                            <a:pt x="651" y="193"/>
                          </a:lnTo>
                          <a:lnTo>
                            <a:pt x="649" y="198"/>
                          </a:lnTo>
                          <a:lnTo>
                            <a:pt x="647" y="201"/>
                          </a:lnTo>
                          <a:lnTo>
                            <a:pt x="646" y="206"/>
                          </a:lnTo>
                          <a:lnTo>
                            <a:pt x="644" y="210"/>
                          </a:lnTo>
                          <a:lnTo>
                            <a:pt x="642" y="215"/>
                          </a:lnTo>
                          <a:lnTo>
                            <a:pt x="641" y="220"/>
                          </a:lnTo>
                          <a:lnTo>
                            <a:pt x="639" y="223"/>
                          </a:lnTo>
                          <a:lnTo>
                            <a:pt x="637" y="228"/>
                          </a:lnTo>
                          <a:lnTo>
                            <a:pt x="636" y="233"/>
                          </a:lnTo>
                          <a:lnTo>
                            <a:pt x="634" y="236"/>
                          </a:lnTo>
                          <a:lnTo>
                            <a:pt x="633" y="241"/>
                          </a:lnTo>
                          <a:lnTo>
                            <a:pt x="631" y="245"/>
                          </a:lnTo>
                          <a:lnTo>
                            <a:pt x="629" y="250"/>
                          </a:lnTo>
                          <a:lnTo>
                            <a:pt x="628" y="255"/>
                          </a:lnTo>
                          <a:lnTo>
                            <a:pt x="626" y="258"/>
                          </a:lnTo>
                          <a:lnTo>
                            <a:pt x="624" y="263"/>
                          </a:lnTo>
                          <a:lnTo>
                            <a:pt x="623" y="266"/>
                          </a:lnTo>
                          <a:lnTo>
                            <a:pt x="621" y="271"/>
                          </a:lnTo>
                          <a:lnTo>
                            <a:pt x="619" y="275"/>
                          </a:lnTo>
                          <a:lnTo>
                            <a:pt x="618" y="280"/>
                          </a:lnTo>
                          <a:lnTo>
                            <a:pt x="616" y="285"/>
                          </a:lnTo>
                          <a:lnTo>
                            <a:pt x="614" y="288"/>
                          </a:lnTo>
                          <a:lnTo>
                            <a:pt x="613" y="291"/>
                          </a:lnTo>
                          <a:lnTo>
                            <a:pt x="611" y="296"/>
                          </a:lnTo>
                          <a:lnTo>
                            <a:pt x="611" y="301"/>
                          </a:lnTo>
                          <a:lnTo>
                            <a:pt x="609" y="305"/>
                          </a:lnTo>
                          <a:lnTo>
                            <a:pt x="608" y="310"/>
                          </a:lnTo>
                          <a:lnTo>
                            <a:pt x="606" y="315"/>
                          </a:lnTo>
                          <a:lnTo>
                            <a:pt x="604" y="318"/>
                          </a:lnTo>
                          <a:lnTo>
                            <a:pt x="603" y="323"/>
                          </a:lnTo>
                          <a:lnTo>
                            <a:pt x="601" y="326"/>
                          </a:lnTo>
                          <a:lnTo>
                            <a:pt x="599" y="331"/>
                          </a:lnTo>
                          <a:lnTo>
                            <a:pt x="599" y="336"/>
                          </a:lnTo>
                          <a:lnTo>
                            <a:pt x="598" y="341"/>
                          </a:lnTo>
                          <a:lnTo>
                            <a:pt x="596" y="345"/>
                          </a:lnTo>
                          <a:lnTo>
                            <a:pt x="594" y="350"/>
                          </a:lnTo>
                          <a:lnTo>
                            <a:pt x="594" y="355"/>
                          </a:lnTo>
                          <a:lnTo>
                            <a:pt x="593" y="358"/>
                          </a:lnTo>
                          <a:lnTo>
                            <a:pt x="591" y="363"/>
                          </a:lnTo>
                          <a:lnTo>
                            <a:pt x="589" y="368"/>
                          </a:lnTo>
                          <a:lnTo>
                            <a:pt x="589" y="373"/>
                          </a:lnTo>
                          <a:lnTo>
                            <a:pt x="588" y="376"/>
                          </a:lnTo>
                          <a:lnTo>
                            <a:pt x="588" y="381"/>
                          </a:lnTo>
                          <a:lnTo>
                            <a:pt x="586" y="386"/>
                          </a:lnTo>
                          <a:lnTo>
                            <a:pt x="586" y="391"/>
                          </a:lnTo>
                          <a:lnTo>
                            <a:pt x="584" y="394"/>
                          </a:lnTo>
                          <a:lnTo>
                            <a:pt x="584" y="399"/>
                          </a:lnTo>
                          <a:lnTo>
                            <a:pt x="583" y="404"/>
                          </a:lnTo>
                          <a:lnTo>
                            <a:pt x="583" y="409"/>
                          </a:lnTo>
                          <a:lnTo>
                            <a:pt x="581" y="413"/>
                          </a:lnTo>
                          <a:lnTo>
                            <a:pt x="581" y="416"/>
                          </a:lnTo>
                          <a:lnTo>
                            <a:pt x="579" y="419"/>
                          </a:lnTo>
                          <a:lnTo>
                            <a:pt x="579" y="424"/>
                          </a:lnTo>
                          <a:lnTo>
                            <a:pt x="579" y="428"/>
                          </a:lnTo>
                          <a:lnTo>
                            <a:pt x="578" y="431"/>
                          </a:lnTo>
                          <a:lnTo>
                            <a:pt x="578" y="434"/>
                          </a:lnTo>
                          <a:lnTo>
                            <a:pt x="578" y="439"/>
                          </a:lnTo>
                          <a:lnTo>
                            <a:pt x="578" y="443"/>
                          </a:lnTo>
                          <a:lnTo>
                            <a:pt x="576" y="446"/>
                          </a:lnTo>
                          <a:lnTo>
                            <a:pt x="576" y="449"/>
                          </a:lnTo>
                          <a:lnTo>
                            <a:pt x="576" y="454"/>
                          </a:lnTo>
                          <a:lnTo>
                            <a:pt x="576" y="458"/>
                          </a:lnTo>
                          <a:lnTo>
                            <a:pt x="576" y="463"/>
                          </a:lnTo>
                          <a:lnTo>
                            <a:pt x="576" y="466"/>
                          </a:lnTo>
                          <a:lnTo>
                            <a:pt x="576" y="469"/>
                          </a:lnTo>
                          <a:lnTo>
                            <a:pt x="576" y="473"/>
                          </a:lnTo>
                          <a:lnTo>
                            <a:pt x="576" y="478"/>
                          </a:lnTo>
                          <a:lnTo>
                            <a:pt x="576" y="481"/>
                          </a:lnTo>
                          <a:lnTo>
                            <a:pt x="576" y="484"/>
                          </a:lnTo>
                          <a:lnTo>
                            <a:pt x="576" y="488"/>
                          </a:lnTo>
                          <a:lnTo>
                            <a:pt x="576" y="493"/>
                          </a:lnTo>
                          <a:lnTo>
                            <a:pt x="576" y="496"/>
                          </a:lnTo>
                          <a:lnTo>
                            <a:pt x="576" y="499"/>
                          </a:lnTo>
                          <a:lnTo>
                            <a:pt x="576" y="503"/>
                          </a:lnTo>
                          <a:lnTo>
                            <a:pt x="576" y="508"/>
                          </a:lnTo>
                          <a:lnTo>
                            <a:pt x="576" y="511"/>
                          </a:lnTo>
                          <a:lnTo>
                            <a:pt x="576" y="514"/>
                          </a:lnTo>
                          <a:lnTo>
                            <a:pt x="576" y="519"/>
                          </a:lnTo>
                          <a:lnTo>
                            <a:pt x="576" y="523"/>
                          </a:lnTo>
                          <a:lnTo>
                            <a:pt x="576" y="526"/>
                          </a:lnTo>
                          <a:lnTo>
                            <a:pt x="576" y="531"/>
                          </a:lnTo>
                          <a:lnTo>
                            <a:pt x="576" y="533"/>
                          </a:lnTo>
                          <a:lnTo>
                            <a:pt x="576" y="536"/>
                          </a:lnTo>
                          <a:lnTo>
                            <a:pt x="576" y="539"/>
                          </a:lnTo>
                          <a:lnTo>
                            <a:pt x="576" y="543"/>
                          </a:lnTo>
                          <a:lnTo>
                            <a:pt x="576" y="544"/>
                          </a:lnTo>
                          <a:lnTo>
                            <a:pt x="576" y="548"/>
                          </a:lnTo>
                          <a:lnTo>
                            <a:pt x="576" y="551"/>
                          </a:lnTo>
                          <a:lnTo>
                            <a:pt x="578" y="554"/>
                          </a:lnTo>
                          <a:lnTo>
                            <a:pt x="578" y="556"/>
                          </a:lnTo>
                          <a:lnTo>
                            <a:pt x="578" y="559"/>
                          </a:lnTo>
                          <a:lnTo>
                            <a:pt x="578" y="563"/>
                          </a:lnTo>
                          <a:lnTo>
                            <a:pt x="578" y="566"/>
                          </a:lnTo>
                          <a:lnTo>
                            <a:pt x="578" y="568"/>
                          </a:lnTo>
                          <a:lnTo>
                            <a:pt x="578" y="571"/>
                          </a:lnTo>
                          <a:lnTo>
                            <a:pt x="578" y="574"/>
                          </a:lnTo>
                          <a:lnTo>
                            <a:pt x="578" y="578"/>
                          </a:lnTo>
                          <a:lnTo>
                            <a:pt x="578" y="583"/>
                          </a:lnTo>
                          <a:lnTo>
                            <a:pt x="578" y="589"/>
                          </a:lnTo>
                          <a:lnTo>
                            <a:pt x="578" y="594"/>
                          </a:lnTo>
                          <a:lnTo>
                            <a:pt x="578" y="599"/>
                          </a:lnTo>
                          <a:lnTo>
                            <a:pt x="576" y="604"/>
                          </a:lnTo>
                          <a:lnTo>
                            <a:pt x="576" y="609"/>
                          </a:lnTo>
                          <a:lnTo>
                            <a:pt x="576" y="614"/>
                          </a:lnTo>
                          <a:lnTo>
                            <a:pt x="574" y="619"/>
                          </a:lnTo>
                          <a:lnTo>
                            <a:pt x="573" y="624"/>
                          </a:lnTo>
                          <a:lnTo>
                            <a:pt x="571" y="627"/>
                          </a:lnTo>
                          <a:lnTo>
                            <a:pt x="569" y="631"/>
                          </a:lnTo>
                          <a:lnTo>
                            <a:pt x="566" y="636"/>
                          </a:lnTo>
                          <a:lnTo>
                            <a:pt x="564" y="639"/>
                          </a:lnTo>
                          <a:lnTo>
                            <a:pt x="561" y="642"/>
                          </a:lnTo>
                          <a:lnTo>
                            <a:pt x="558" y="646"/>
                          </a:lnTo>
                          <a:lnTo>
                            <a:pt x="554" y="649"/>
                          </a:lnTo>
                          <a:lnTo>
                            <a:pt x="549" y="651"/>
                          </a:lnTo>
                          <a:lnTo>
                            <a:pt x="544" y="654"/>
                          </a:lnTo>
                          <a:lnTo>
                            <a:pt x="539" y="656"/>
                          </a:lnTo>
                          <a:lnTo>
                            <a:pt x="534" y="659"/>
                          </a:lnTo>
                          <a:lnTo>
                            <a:pt x="531" y="659"/>
                          </a:lnTo>
                          <a:lnTo>
                            <a:pt x="528" y="661"/>
                          </a:lnTo>
                          <a:lnTo>
                            <a:pt x="524" y="661"/>
                          </a:lnTo>
                          <a:lnTo>
                            <a:pt x="521" y="662"/>
                          </a:lnTo>
                          <a:lnTo>
                            <a:pt x="518" y="662"/>
                          </a:lnTo>
                          <a:lnTo>
                            <a:pt x="514" y="662"/>
                          </a:lnTo>
                          <a:lnTo>
                            <a:pt x="511" y="662"/>
                          </a:lnTo>
                          <a:lnTo>
                            <a:pt x="508" y="664"/>
                          </a:lnTo>
                          <a:lnTo>
                            <a:pt x="503" y="664"/>
                          </a:lnTo>
                          <a:lnTo>
                            <a:pt x="498" y="664"/>
                          </a:lnTo>
                          <a:lnTo>
                            <a:pt x="493" y="664"/>
                          </a:lnTo>
                          <a:lnTo>
                            <a:pt x="489" y="666"/>
                          </a:lnTo>
                          <a:lnTo>
                            <a:pt x="484" y="666"/>
                          </a:lnTo>
                          <a:lnTo>
                            <a:pt x="479" y="666"/>
                          </a:lnTo>
                          <a:lnTo>
                            <a:pt x="476" y="666"/>
                          </a:lnTo>
                          <a:lnTo>
                            <a:pt x="471" y="667"/>
                          </a:lnTo>
                          <a:lnTo>
                            <a:pt x="466" y="667"/>
                          </a:lnTo>
                          <a:lnTo>
                            <a:pt x="461" y="667"/>
                          </a:lnTo>
                          <a:lnTo>
                            <a:pt x="456" y="667"/>
                          </a:lnTo>
                          <a:lnTo>
                            <a:pt x="453" y="669"/>
                          </a:lnTo>
                          <a:lnTo>
                            <a:pt x="448" y="669"/>
                          </a:lnTo>
                          <a:lnTo>
                            <a:pt x="443" y="669"/>
                          </a:lnTo>
                          <a:lnTo>
                            <a:pt x="439" y="669"/>
                          </a:lnTo>
                          <a:lnTo>
                            <a:pt x="434" y="671"/>
                          </a:lnTo>
                          <a:lnTo>
                            <a:pt x="429" y="671"/>
                          </a:lnTo>
                          <a:lnTo>
                            <a:pt x="424" y="671"/>
                          </a:lnTo>
                          <a:lnTo>
                            <a:pt x="421" y="671"/>
                          </a:lnTo>
                          <a:lnTo>
                            <a:pt x="416" y="671"/>
                          </a:lnTo>
                          <a:lnTo>
                            <a:pt x="411" y="671"/>
                          </a:lnTo>
                          <a:lnTo>
                            <a:pt x="408" y="671"/>
                          </a:lnTo>
                          <a:lnTo>
                            <a:pt x="403" y="671"/>
                          </a:lnTo>
                          <a:lnTo>
                            <a:pt x="398" y="672"/>
                          </a:lnTo>
                          <a:lnTo>
                            <a:pt x="395" y="672"/>
                          </a:lnTo>
                          <a:lnTo>
                            <a:pt x="390" y="672"/>
                          </a:lnTo>
                          <a:lnTo>
                            <a:pt x="385" y="672"/>
                          </a:lnTo>
                          <a:lnTo>
                            <a:pt x="381" y="672"/>
                          </a:lnTo>
                          <a:lnTo>
                            <a:pt x="376" y="672"/>
                          </a:lnTo>
                          <a:lnTo>
                            <a:pt x="371" y="672"/>
                          </a:lnTo>
                          <a:lnTo>
                            <a:pt x="368" y="674"/>
                          </a:lnTo>
                          <a:lnTo>
                            <a:pt x="363" y="674"/>
                          </a:lnTo>
                          <a:lnTo>
                            <a:pt x="358" y="674"/>
                          </a:lnTo>
                          <a:lnTo>
                            <a:pt x="353" y="674"/>
                          </a:lnTo>
                          <a:lnTo>
                            <a:pt x="350" y="674"/>
                          </a:lnTo>
                          <a:lnTo>
                            <a:pt x="345" y="674"/>
                          </a:lnTo>
                          <a:lnTo>
                            <a:pt x="341" y="674"/>
                          </a:lnTo>
                          <a:lnTo>
                            <a:pt x="336" y="674"/>
                          </a:lnTo>
                          <a:lnTo>
                            <a:pt x="331" y="674"/>
                          </a:lnTo>
                          <a:lnTo>
                            <a:pt x="328" y="676"/>
                          </a:lnTo>
                          <a:lnTo>
                            <a:pt x="323" y="676"/>
                          </a:lnTo>
                          <a:lnTo>
                            <a:pt x="318" y="676"/>
                          </a:lnTo>
                          <a:lnTo>
                            <a:pt x="313" y="676"/>
                          </a:lnTo>
                          <a:lnTo>
                            <a:pt x="310" y="676"/>
                          </a:lnTo>
                          <a:lnTo>
                            <a:pt x="305" y="676"/>
                          </a:lnTo>
                          <a:lnTo>
                            <a:pt x="300" y="676"/>
                          </a:lnTo>
                          <a:lnTo>
                            <a:pt x="295" y="676"/>
                          </a:lnTo>
                          <a:lnTo>
                            <a:pt x="291" y="676"/>
                          </a:lnTo>
                          <a:lnTo>
                            <a:pt x="286" y="676"/>
                          </a:lnTo>
                          <a:lnTo>
                            <a:pt x="281" y="676"/>
                          </a:lnTo>
                          <a:lnTo>
                            <a:pt x="278" y="676"/>
                          </a:lnTo>
                          <a:lnTo>
                            <a:pt x="273" y="676"/>
                          </a:lnTo>
                          <a:lnTo>
                            <a:pt x="268" y="676"/>
                          </a:lnTo>
                          <a:lnTo>
                            <a:pt x="263" y="676"/>
                          </a:lnTo>
                          <a:lnTo>
                            <a:pt x="260" y="676"/>
                          </a:lnTo>
                          <a:lnTo>
                            <a:pt x="255" y="676"/>
                          </a:lnTo>
                          <a:lnTo>
                            <a:pt x="251" y="676"/>
                          </a:lnTo>
                          <a:lnTo>
                            <a:pt x="246" y="676"/>
                          </a:lnTo>
                          <a:lnTo>
                            <a:pt x="241" y="676"/>
                          </a:lnTo>
                          <a:lnTo>
                            <a:pt x="238" y="676"/>
                          </a:lnTo>
                          <a:lnTo>
                            <a:pt x="233" y="676"/>
                          </a:lnTo>
                          <a:lnTo>
                            <a:pt x="228" y="676"/>
                          </a:lnTo>
                          <a:lnTo>
                            <a:pt x="225" y="676"/>
                          </a:lnTo>
                          <a:lnTo>
                            <a:pt x="220" y="676"/>
                          </a:lnTo>
                          <a:lnTo>
                            <a:pt x="221" y="671"/>
                          </a:lnTo>
                          <a:lnTo>
                            <a:pt x="221" y="667"/>
                          </a:lnTo>
                          <a:lnTo>
                            <a:pt x="223" y="662"/>
                          </a:lnTo>
                          <a:lnTo>
                            <a:pt x="225" y="657"/>
                          </a:lnTo>
                          <a:lnTo>
                            <a:pt x="225" y="652"/>
                          </a:lnTo>
                          <a:lnTo>
                            <a:pt x="226" y="649"/>
                          </a:lnTo>
                          <a:lnTo>
                            <a:pt x="228" y="644"/>
                          </a:lnTo>
                          <a:lnTo>
                            <a:pt x="228" y="639"/>
                          </a:lnTo>
                          <a:lnTo>
                            <a:pt x="228" y="636"/>
                          </a:lnTo>
                          <a:lnTo>
                            <a:pt x="230" y="631"/>
                          </a:lnTo>
                          <a:lnTo>
                            <a:pt x="230" y="626"/>
                          </a:lnTo>
                          <a:lnTo>
                            <a:pt x="231" y="621"/>
                          </a:lnTo>
                          <a:lnTo>
                            <a:pt x="231" y="616"/>
                          </a:lnTo>
                          <a:lnTo>
                            <a:pt x="233" y="612"/>
                          </a:lnTo>
                          <a:lnTo>
                            <a:pt x="235" y="607"/>
                          </a:lnTo>
                          <a:lnTo>
                            <a:pt x="235" y="602"/>
                          </a:lnTo>
                          <a:lnTo>
                            <a:pt x="235" y="601"/>
                          </a:lnTo>
                          <a:lnTo>
                            <a:pt x="233" y="597"/>
                          </a:lnTo>
                          <a:lnTo>
                            <a:pt x="231" y="594"/>
                          </a:lnTo>
                          <a:lnTo>
                            <a:pt x="230" y="592"/>
                          </a:lnTo>
                          <a:lnTo>
                            <a:pt x="228" y="592"/>
                          </a:lnTo>
                          <a:lnTo>
                            <a:pt x="225" y="592"/>
                          </a:lnTo>
                          <a:lnTo>
                            <a:pt x="221" y="592"/>
                          </a:lnTo>
                          <a:lnTo>
                            <a:pt x="220" y="596"/>
                          </a:lnTo>
                          <a:lnTo>
                            <a:pt x="216" y="599"/>
                          </a:lnTo>
                          <a:lnTo>
                            <a:pt x="215" y="602"/>
                          </a:lnTo>
                          <a:lnTo>
                            <a:pt x="213" y="606"/>
                          </a:lnTo>
                          <a:lnTo>
                            <a:pt x="211" y="609"/>
                          </a:lnTo>
                          <a:lnTo>
                            <a:pt x="210" y="612"/>
                          </a:lnTo>
                          <a:lnTo>
                            <a:pt x="208" y="616"/>
                          </a:lnTo>
                          <a:lnTo>
                            <a:pt x="206" y="621"/>
                          </a:lnTo>
                          <a:lnTo>
                            <a:pt x="205" y="624"/>
                          </a:lnTo>
                          <a:lnTo>
                            <a:pt x="205" y="627"/>
                          </a:lnTo>
                          <a:lnTo>
                            <a:pt x="203" y="631"/>
                          </a:lnTo>
                          <a:lnTo>
                            <a:pt x="201" y="634"/>
                          </a:lnTo>
                          <a:lnTo>
                            <a:pt x="201" y="637"/>
                          </a:lnTo>
                          <a:lnTo>
                            <a:pt x="200" y="642"/>
                          </a:lnTo>
                          <a:lnTo>
                            <a:pt x="200" y="646"/>
                          </a:lnTo>
                          <a:lnTo>
                            <a:pt x="198" y="649"/>
                          </a:lnTo>
                          <a:lnTo>
                            <a:pt x="198" y="654"/>
                          </a:lnTo>
                          <a:lnTo>
                            <a:pt x="196" y="657"/>
                          </a:lnTo>
                          <a:lnTo>
                            <a:pt x="196" y="661"/>
                          </a:lnTo>
                          <a:lnTo>
                            <a:pt x="195" y="666"/>
                          </a:lnTo>
                          <a:lnTo>
                            <a:pt x="195" y="669"/>
                          </a:lnTo>
                          <a:lnTo>
                            <a:pt x="195" y="672"/>
                          </a:lnTo>
                          <a:lnTo>
                            <a:pt x="195" y="677"/>
                          </a:lnTo>
                          <a:lnTo>
                            <a:pt x="193" y="681"/>
                          </a:lnTo>
                          <a:lnTo>
                            <a:pt x="193" y="686"/>
                          </a:lnTo>
                          <a:lnTo>
                            <a:pt x="193" y="689"/>
                          </a:lnTo>
                          <a:lnTo>
                            <a:pt x="193" y="694"/>
                          </a:lnTo>
                          <a:lnTo>
                            <a:pt x="191" y="697"/>
                          </a:lnTo>
                          <a:lnTo>
                            <a:pt x="191" y="701"/>
                          </a:lnTo>
                          <a:lnTo>
                            <a:pt x="191" y="704"/>
                          </a:lnTo>
                          <a:lnTo>
                            <a:pt x="191" y="709"/>
                          </a:lnTo>
                          <a:lnTo>
                            <a:pt x="191" y="712"/>
                          </a:lnTo>
                          <a:lnTo>
                            <a:pt x="191" y="717"/>
                          </a:lnTo>
                          <a:lnTo>
                            <a:pt x="187" y="716"/>
                          </a:lnTo>
                          <a:lnTo>
                            <a:pt x="182" y="714"/>
                          </a:lnTo>
                          <a:lnTo>
                            <a:pt x="177" y="712"/>
                          </a:lnTo>
                          <a:lnTo>
                            <a:pt x="172" y="712"/>
                          </a:lnTo>
                          <a:lnTo>
                            <a:pt x="167" y="711"/>
                          </a:lnTo>
                          <a:lnTo>
                            <a:pt x="162" y="711"/>
                          </a:lnTo>
                          <a:lnTo>
                            <a:pt x="155" y="709"/>
                          </a:lnTo>
                          <a:lnTo>
                            <a:pt x="150" y="709"/>
                          </a:lnTo>
                          <a:lnTo>
                            <a:pt x="145" y="707"/>
                          </a:lnTo>
                          <a:lnTo>
                            <a:pt x="140" y="707"/>
                          </a:lnTo>
                          <a:lnTo>
                            <a:pt x="135" y="706"/>
                          </a:lnTo>
                          <a:lnTo>
                            <a:pt x="130" y="706"/>
                          </a:lnTo>
                          <a:lnTo>
                            <a:pt x="125" y="704"/>
                          </a:lnTo>
                          <a:lnTo>
                            <a:pt x="120" y="704"/>
                          </a:lnTo>
                          <a:lnTo>
                            <a:pt x="115" y="702"/>
                          </a:lnTo>
                          <a:lnTo>
                            <a:pt x="110" y="702"/>
                          </a:lnTo>
                          <a:lnTo>
                            <a:pt x="103" y="702"/>
                          </a:lnTo>
                          <a:lnTo>
                            <a:pt x="98" y="701"/>
                          </a:lnTo>
                          <a:lnTo>
                            <a:pt x="93" y="699"/>
                          </a:lnTo>
                          <a:lnTo>
                            <a:pt x="88" y="699"/>
                          </a:lnTo>
                          <a:lnTo>
                            <a:pt x="83" y="697"/>
                          </a:lnTo>
                          <a:lnTo>
                            <a:pt x="78" y="697"/>
                          </a:lnTo>
                          <a:lnTo>
                            <a:pt x="72" y="696"/>
                          </a:lnTo>
                          <a:lnTo>
                            <a:pt x="68" y="696"/>
                          </a:lnTo>
                          <a:lnTo>
                            <a:pt x="62" y="694"/>
                          </a:lnTo>
                          <a:lnTo>
                            <a:pt x="57" y="694"/>
                          </a:lnTo>
                          <a:lnTo>
                            <a:pt x="52" y="692"/>
                          </a:lnTo>
                          <a:lnTo>
                            <a:pt x="47" y="692"/>
                          </a:lnTo>
                          <a:lnTo>
                            <a:pt x="42" y="691"/>
                          </a:lnTo>
                          <a:lnTo>
                            <a:pt x="37" y="689"/>
                          </a:lnTo>
                          <a:lnTo>
                            <a:pt x="32" y="689"/>
                          </a:lnTo>
                          <a:lnTo>
                            <a:pt x="27" y="687"/>
                          </a:lnTo>
                          <a:lnTo>
                            <a:pt x="27" y="682"/>
                          </a:lnTo>
                          <a:lnTo>
                            <a:pt x="28" y="679"/>
                          </a:lnTo>
                          <a:lnTo>
                            <a:pt x="28" y="674"/>
                          </a:lnTo>
                          <a:lnTo>
                            <a:pt x="28" y="669"/>
                          </a:lnTo>
                          <a:lnTo>
                            <a:pt x="30" y="664"/>
                          </a:lnTo>
                          <a:lnTo>
                            <a:pt x="30" y="659"/>
                          </a:lnTo>
                          <a:lnTo>
                            <a:pt x="32" y="654"/>
                          </a:lnTo>
                          <a:lnTo>
                            <a:pt x="33" y="649"/>
                          </a:lnTo>
                          <a:lnTo>
                            <a:pt x="33" y="644"/>
                          </a:lnTo>
                          <a:lnTo>
                            <a:pt x="35" y="639"/>
                          </a:lnTo>
                          <a:lnTo>
                            <a:pt x="37" y="634"/>
                          </a:lnTo>
                          <a:lnTo>
                            <a:pt x="38" y="629"/>
                          </a:lnTo>
                          <a:lnTo>
                            <a:pt x="38" y="624"/>
                          </a:lnTo>
                          <a:lnTo>
                            <a:pt x="40" y="619"/>
                          </a:lnTo>
                          <a:lnTo>
                            <a:pt x="42" y="614"/>
                          </a:lnTo>
                          <a:lnTo>
                            <a:pt x="45" y="611"/>
                          </a:lnTo>
                          <a:lnTo>
                            <a:pt x="47" y="606"/>
                          </a:lnTo>
                          <a:lnTo>
                            <a:pt x="48" y="601"/>
                          </a:lnTo>
                          <a:lnTo>
                            <a:pt x="50" y="596"/>
                          </a:lnTo>
                          <a:lnTo>
                            <a:pt x="52" y="592"/>
                          </a:lnTo>
                          <a:lnTo>
                            <a:pt x="55" y="589"/>
                          </a:lnTo>
                          <a:lnTo>
                            <a:pt x="57" y="584"/>
                          </a:lnTo>
                          <a:lnTo>
                            <a:pt x="60" y="581"/>
                          </a:lnTo>
                          <a:lnTo>
                            <a:pt x="63" y="579"/>
                          </a:lnTo>
                          <a:lnTo>
                            <a:pt x="65" y="576"/>
                          </a:lnTo>
                          <a:lnTo>
                            <a:pt x="68" y="574"/>
                          </a:lnTo>
                          <a:lnTo>
                            <a:pt x="72" y="571"/>
                          </a:lnTo>
                          <a:lnTo>
                            <a:pt x="75" y="569"/>
                          </a:lnTo>
                          <a:lnTo>
                            <a:pt x="78" y="568"/>
                          </a:lnTo>
                          <a:lnTo>
                            <a:pt x="83" y="568"/>
                          </a:lnTo>
                          <a:lnTo>
                            <a:pt x="87" y="568"/>
                          </a:lnTo>
                          <a:lnTo>
                            <a:pt x="92" y="568"/>
                          </a:lnTo>
                          <a:lnTo>
                            <a:pt x="95" y="568"/>
                          </a:lnTo>
                          <a:lnTo>
                            <a:pt x="100" y="568"/>
                          </a:lnTo>
                          <a:lnTo>
                            <a:pt x="105" y="568"/>
                          </a:lnTo>
                          <a:lnTo>
                            <a:pt x="110" y="568"/>
                          </a:lnTo>
                          <a:lnTo>
                            <a:pt x="113" y="568"/>
                          </a:lnTo>
                          <a:lnTo>
                            <a:pt x="118" y="568"/>
                          </a:lnTo>
                          <a:lnTo>
                            <a:pt x="123" y="568"/>
                          </a:lnTo>
                          <a:lnTo>
                            <a:pt x="128" y="569"/>
                          </a:lnTo>
                          <a:lnTo>
                            <a:pt x="132" y="569"/>
                          </a:lnTo>
                          <a:lnTo>
                            <a:pt x="137" y="569"/>
                          </a:lnTo>
                          <a:lnTo>
                            <a:pt x="142" y="571"/>
                          </a:lnTo>
                          <a:lnTo>
                            <a:pt x="147" y="571"/>
                          </a:lnTo>
                          <a:lnTo>
                            <a:pt x="150" y="573"/>
                          </a:lnTo>
                          <a:lnTo>
                            <a:pt x="155" y="573"/>
                          </a:lnTo>
                          <a:lnTo>
                            <a:pt x="160" y="574"/>
                          </a:lnTo>
                          <a:lnTo>
                            <a:pt x="165" y="574"/>
                          </a:lnTo>
                          <a:lnTo>
                            <a:pt x="170" y="574"/>
                          </a:lnTo>
                          <a:lnTo>
                            <a:pt x="173" y="576"/>
                          </a:lnTo>
                          <a:lnTo>
                            <a:pt x="178" y="576"/>
                          </a:lnTo>
                          <a:lnTo>
                            <a:pt x="183" y="576"/>
                          </a:lnTo>
                          <a:lnTo>
                            <a:pt x="187" y="576"/>
                          </a:lnTo>
                          <a:lnTo>
                            <a:pt x="191" y="578"/>
                          </a:lnTo>
                          <a:lnTo>
                            <a:pt x="196" y="578"/>
                          </a:lnTo>
                          <a:lnTo>
                            <a:pt x="201" y="578"/>
                          </a:lnTo>
                          <a:lnTo>
                            <a:pt x="206" y="578"/>
                          </a:lnTo>
                          <a:lnTo>
                            <a:pt x="211" y="578"/>
                          </a:lnTo>
                          <a:lnTo>
                            <a:pt x="216" y="578"/>
                          </a:lnTo>
                          <a:lnTo>
                            <a:pt x="220" y="578"/>
                          </a:lnTo>
                          <a:lnTo>
                            <a:pt x="225" y="578"/>
                          </a:lnTo>
                          <a:lnTo>
                            <a:pt x="230" y="578"/>
                          </a:lnTo>
                          <a:lnTo>
                            <a:pt x="235" y="578"/>
                          </a:lnTo>
                          <a:lnTo>
                            <a:pt x="240" y="578"/>
                          </a:lnTo>
                          <a:lnTo>
                            <a:pt x="240" y="576"/>
                          </a:lnTo>
                          <a:lnTo>
                            <a:pt x="240" y="574"/>
                          </a:lnTo>
                          <a:lnTo>
                            <a:pt x="235" y="571"/>
                          </a:lnTo>
                          <a:lnTo>
                            <a:pt x="231" y="568"/>
                          </a:lnTo>
                          <a:lnTo>
                            <a:pt x="226" y="564"/>
                          </a:lnTo>
                          <a:lnTo>
                            <a:pt x="221" y="563"/>
                          </a:lnTo>
                          <a:lnTo>
                            <a:pt x="216" y="559"/>
                          </a:lnTo>
                          <a:lnTo>
                            <a:pt x="211" y="556"/>
                          </a:lnTo>
                          <a:lnTo>
                            <a:pt x="206" y="553"/>
                          </a:lnTo>
                          <a:lnTo>
                            <a:pt x="201" y="551"/>
                          </a:lnTo>
                          <a:lnTo>
                            <a:pt x="196" y="548"/>
                          </a:lnTo>
                          <a:lnTo>
                            <a:pt x="191" y="546"/>
                          </a:lnTo>
                          <a:lnTo>
                            <a:pt x="185" y="543"/>
                          </a:lnTo>
                          <a:lnTo>
                            <a:pt x="180" y="541"/>
                          </a:lnTo>
                          <a:lnTo>
                            <a:pt x="177" y="539"/>
                          </a:lnTo>
                          <a:lnTo>
                            <a:pt x="173" y="539"/>
                          </a:lnTo>
                          <a:lnTo>
                            <a:pt x="172" y="538"/>
                          </a:lnTo>
                          <a:lnTo>
                            <a:pt x="168" y="538"/>
                          </a:lnTo>
                          <a:lnTo>
                            <a:pt x="165" y="536"/>
                          </a:lnTo>
                          <a:lnTo>
                            <a:pt x="162" y="536"/>
                          </a:lnTo>
                          <a:lnTo>
                            <a:pt x="160" y="534"/>
                          </a:lnTo>
                          <a:lnTo>
                            <a:pt x="157" y="534"/>
                          </a:lnTo>
                          <a:lnTo>
                            <a:pt x="153" y="534"/>
                          </a:lnTo>
                          <a:lnTo>
                            <a:pt x="150" y="533"/>
                          </a:lnTo>
                          <a:lnTo>
                            <a:pt x="148" y="533"/>
                          </a:lnTo>
                          <a:lnTo>
                            <a:pt x="145" y="533"/>
                          </a:lnTo>
                          <a:lnTo>
                            <a:pt x="142" y="531"/>
                          </a:lnTo>
                          <a:lnTo>
                            <a:pt x="138" y="531"/>
                          </a:lnTo>
                          <a:lnTo>
                            <a:pt x="137" y="531"/>
                          </a:lnTo>
                          <a:lnTo>
                            <a:pt x="133" y="531"/>
                          </a:lnTo>
                          <a:lnTo>
                            <a:pt x="130" y="529"/>
                          </a:lnTo>
                          <a:lnTo>
                            <a:pt x="127" y="529"/>
                          </a:lnTo>
                          <a:lnTo>
                            <a:pt x="123" y="529"/>
                          </a:lnTo>
                          <a:lnTo>
                            <a:pt x="122" y="529"/>
                          </a:lnTo>
                          <a:lnTo>
                            <a:pt x="118" y="528"/>
                          </a:lnTo>
                          <a:lnTo>
                            <a:pt x="115" y="528"/>
                          </a:lnTo>
                          <a:lnTo>
                            <a:pt x="112" y="528"/>
                          </a:lnTo>
                          <a:lnTo>
                            <a:pt x="110" y="528"/>
                          </a:lnTo>
                          <a:lnTo>
                            <a:pt x="107" y="528"/>
                          </a:lnTo>
                          <a:lnTo>
                            <a:pt x="103" y="528"/>
                          </a:lnTo>
                          <a:lnTo>
                            <a:pt x="100" y="528"/>
                          </a:lnTo>
                          <a:lnTo>
                            <a:pt x="98" y="528"/>
                          </a:lnTo>
                          <a:lnTo>
                            <a:pt x="95" y="528"/>
                          </a:lnTo>
                          <a:lnTo>
                            <a:pt x="92" y="528"/>
                          </a:lnTo>
                          <a:lnTo>
                            <a:pt x="88" y="528"/>
                          </a:lnTo>
                          <a:lnTo>
                            <a:pt x="87" y="528"/>
                          </a:lnTo>
                          <a:lnTo>
                            <a:pt x="80" y="529"/>
                          </a:lnTo>
                          <a:lnTo>
                            <a:pt x="75" y="529"/>
                          </a:lnTo>
                          <a:lnTo>
                            <a:pt x="70" y="531"/>
                          </a:lnTo>
                          <a:lnTo>
                            <a:pt x="65" y="533"/>
                          </a:lnTo>
                          <a:lnTo>
                            <a:pt x="60" y="533"/>
                          </a:lnTo>
                          <a:lnTo>
                            <a:pt x="55" y="534"/>
                          </a:lnTo>
                          <a:lnTo>
                            <a:pt x="52" y="538"/>
                          </a:lnTo>
                          <a:lnTo>
                            <a:pt x="48" y="541"/>
                          </a:lnTo>
                          <a:lnTo>
                            <a:pt x="43" y="543"/>
                          </a:lnTo>
                          <a:lnTo>
                            <a:pt x="40" y="548"/>
                          </a:lnTo>
                          <a:lnTo>
                            <a:pt x="37" y="553"/>
                          </a:lnTo>
                          <a:lnTo>
                            <a:pt x="35" y="556"/>
                          </a:lnTo>
                          <a:lnTo>
                            <a:pt x="32" y="561"/>
                          </a:lnTo>
                          <a:lnTo>
                            <a:pt x="28" y="568"/>
                          </a:lnTo>
                          <a:lnTo>
                            <a:pt x="27" y="569"/>
                          </a:lnTo>
                          <a:lnTo>
                            <a:pt x="25" y="573"/>
                          </a:lnTo>
                          <a:lnTo>
                            <a:pt x="25" y="576"/>
                          </a:lnTo>
                          <a:lnTo>
                            <a:pt x="23" y="579"/>
                          </a:lnTo>
                          <a:lnTo>
                            <a:pt x="22" y="581"/>
                          </a:lnTo>
                          <a:lnTo>
                            <a:pt x="20" y="584"/>
                          </a:lnTo>
                          <a:lnTo>
                            <a:pt x="20" y="588"/>
                          </a:lnTo>
                          <a:lnTo>
                            <a:pt x="18" y="591"/>
                          </a:lnTo>
                          <a:lnTo>
                            <a:pt x="17" y="594"/>
                          </a:lnTo>
                          <a:lnTo>
                            <a:pt x="17" y="597"/>
                          </a:lnTo>
                          <a:lnTo>
                            <a:pt x="15" y="601"/>
                          </a:lnTo>
                          <a:lnTo>
                            <a:pt x="15" y="604"/>
                          </a:lnTo>
                          <a:lnTo>
                            <a:pt x="13" y="607"/>
                          </a:lnTo>
                          <a:lnTo>
                            <a:pt x="13" y="611"/>
                          </a:lnTo>
                          <a:lnTo>
                            <a:pt x="12" y="614"/>
                          </a:lnTo>
                          <a:lnTo>
                            <a:pt x="12" y="616"/>
                          </a:lnTo>
                          <a:lnTo>
                            <a:pt x="10" y="619"/>
                          </a:lnTo>
                          <a:lnTo>
                            <a:pt x="10" y="622"/>
                          </a:lnTo>
                          <a:lnTo>
                            <a:pt x="8" y="626"/>
                          </a:lnTo>
                          <a:lnTo>
                            <a:pt x="8" y="629"/>
                          </a:lnTo>
                          <a:lnTo>
                            <a:pt x="8" y="632"/>
                          </a:lnTo>
                          <a:lnTo>
                            <a:pt x="7" y="636"/>
                          </a:lnTo>
                          <a:lnTo>
                            <a:pt x="7" y="639"/>
                          </a:lnTo>
                          <a:lnTo>
                            <a:pt x="7" y="642"/>
                          </a:lnTo>
                          <a:lnTo>
                            <a:pt x="5" y="646"/>
                          </a:lnTo>
                          <a:lnTo>
                            <a:pt x="5" y="649"/>
                          </a:lnTo>
                          <a:lnTo>
                            <a:pt x="5" y="652"/>
                          </a:lnTo>
                          <a:lnTo>
                            <a:pt x="5" y="656"/>
                          </a:lnTo>
                          <a:lnTo>
                            <a:pt x="3" y="659"/>
                          </a:lnTo>
                          <a:lnTo>
                            <a:pt x="3" y="662"/>
                          </a:lnTo>
                          <a:lnTo>
                            <a:pt x="3" y="664"/>
                          </a:lnTo>
                          <a:lnTo>
                            <a:pt x="3" y="667"/>
                          </a:lnTo>
                          <a:lnTo>
                            <a:pt x="2" y="672"/>
                          </a:lnTo>
                          <a:lnTo>
                            <a:pt x="2" y="679"/>
                          </a:lnTo>
                          <a:lnTo>
                            <a:pt x="2" y="684"/>
                          </a:lnTo>
                          <a:lnTo>
                            <a:pt x="0" y="689"/>
                          </a:lnTo>
                          <a:lnTo>
                            <a:pt x="0" y="692"/>
                          </a:lnTo>
                          <a:lnTo>
                            <a:pt x="0" y="697"/>
                          </a:lnTo>
                          <a:lnTo>
                            <a:pt x="2" y="701"/>
                          </a:lnTo>
                          <a:lnTo>
                            <a:pt x="3" y="704"/>
                          </a:lnTo>
                          <a:lnTo>
                            <a:pt x="7" y="707"/>
                          </a:lnTo>
                          <a:lnTo>
                            <a:pt x="10" y="709"/>
                          </a:lnTo>
                          <a:lnTo>
                            <a:pt x="15" y="711"/>
                          </a:lnTo>
                          <a:lnTo>
                            <a:pt x="22" y="712"/>
                          </a:lnTo>
                          <a:lnTo>
                            <a:pt x="27" y="712"/>
                          </a:lnTo>
                          <a:lnTo>
                            <a:pt x="33" y="714"/>
                          </a:lnTo>
                          <a:lnTo>
                            <a:pt x="35" y="714"/>
                          </a:lnTo>
                          <a:lnTo>
                            <a:pt x="38" y="716"/>
                          </a:lnTo>
                          <a:lnTo>
                            <a:pt x="42" y="716"/>
                          </a:lnTo>
                          <a:lnTo>
                            <a:pt x="45" y="717"/>
                          </a:lnTo>
                          <a:lnTo>
                            <a:pt x="47" y="717"/>
                          </a:lnTo>
                          <a:lnTo>
                            <a:pt x="50" y="717"/>
                          </a:lnTo>
                          <a:lnTo>
                            <a:pt x="53" y="717"/>
                          </a:lnTo>
                          <a:lnTo>
                            <a:pt x="57" y="719"/>
                          </a:lnTo>
                          <a:lnTo>
                            <a:pt x="58" y="719"/>
                          </a:lnTo>
                          <a:lnTo>
                            <a:pt x="62" y="719"/>
                          </a:lnTo>
                          <a:lnTo>
                            <a:pt x="65" y="719"/>
                          </a:lnTo>
                          <a:lnTo>
                            <a:pt x="68" y="721"/>
                          </a:lnTo>
                          <a:lnTo>
                            <a:pt x="70" y="721"/>
                          </a:lnTo>
                          <a:lnTo>
                            <a:pt x="73" y="721"/>
                          </a:lnTo>
                          <a:lnTo>
                            <a:pt x="77" y="721"/>
                          </a:lnTo>
                          <a:lnTo>
                            <a:pt x="80" y="722"/>
                          </a:lnTo>
                          <a:lnTo>
                            <a:pt x="82" y="722"/>
                          </a:lnTo>
                          <a:lnTo>
                            <a:pt x="85" y="722"/>
                          </a:lnTo>
                          <a:lnTo>
                            <a:pt x="88" y="722"/>
                          </a:lnTo>
                          <a:lnTo>
                            <a:pt x="92" y="724"/>
                          </a:lnTo>
                          <a:lnTo>
                            <a:pt x="93" y="724"/>
                          </a:lnTo>
                          <a:lnTo>
                            <a:pt x="97" y="724"/>
                          </a:lnTo>
                          <a:lnTo>
                            <a:pt x="100" y="724"/>
                          </a:lnTo>
                          <a:lnTo>
                            <a:pt x="103" y="726"/>
                          </a:lnTo>
                          <a:lnTo>
                            <a:pt x="107" y="726"/>
                          </a:lnTo>
                          <a:lnTo>
                            <a:pt x="110" y="726"/>
                          </a:lnTo>
                          <a:lnTo>
                            <a:pt x="112" y="726"/>
                          </a:lnTo>
                          <a:lnTo>
                            <a:pt x="115" y="726"/>
                          </a:lnTo>
                          <a:lnTo>
                            <a:pt x="118" y="726"/>
                          </a:lnTo>
                          <a:lnTo>
                            <a:pt x="122" y="726"/>
                          </a:lnTo>
                          <a:lnTo>
                            <a:pt x="125" y="727"/>
                          </a:lnTo>
                          <a:lnTo>
                            <a:pt x="127" y="727"/>
                          </a:lnTo>
                          <a:lnTo>
                            <a:pt x="130" y="727"/>
                          </a:lnTo>
                          <a:lnTo>
                            <a:pt x="133" y="727"/>
                          </a:lnTo>
                          <a:lnTo>
                            <a:pt x="137" y="729"/>
                          </a:lnTo>
                          <a:lnTo>
                            <a:pt x="138" y="729"/>
                          </a:lnTo>
                          <a:lnTo>
                            <a:pt x="142" y="729"/>
                          </a:lnTo>
                          <a:lnTo>
                            <a:pt x="145" y="729"/>
                          </a:lnTo>
                          <a:lnTo>
                            <a:pt x="148" y="729"/>
                          </a:lnTo>
                          <a:lnTo>
                            <a:pt x="152" y="731"/>
                          </a:lnTo>
                          <a:lnTo>
                            <a:pt x="153" y="731"/>
                          </a:lnTo>
                          <a:lnTo>
                            <a:pt x="157" y="731"/>
                          </a:lnTo>
                          <a:lnTo>
                            <a:pt x="160" y="731"/>
                          </a:lnTo>
                          <a:lnTo>
                            <a:pt x="163" y="732"/>
                          </a:lnTo>
                          <a:lnTo>
                            <a:pt x="165" y="732"/>
                          </a:lnTo>
                          <a:lnTo>
                            <a:pt x="168" y="732"/>
                          </a:lnTo>
                          <a:lnTo>
                            <a:pt x="172" y="732"/>
                          </a:lnTo>
                          <a:lnTo>
                            <a:pt x="175" y="734"/>
                          </a:lnTo>
                          <a:lnTo>
                            <a:pt x="178" y="734"/>
                          </a:lnTo>
                          <a:lnTo>
                            <a:pt x="182" y="734"/>
                          </a:lnTo>
                          <a:lnTo>
                            <a:pt x="183" y="734"/>
                          </a:lnTo>
                          <a:lnTo>
                            <a:pt x="187" y="736"/>
                          </a:lnTo>
                          <a:lnTo>
                            <a:pt x="190" y="736"/>
                          </a:lnTo>
                          <a:lnTo>
                            <a:pt x="193" y="737"/>
                          </a:lnTo>
                          <a:lnTo>
                            <a:pt x="195" y="737"/>
                          </a:lnTo>
                          <a:lnTo>
                            <a:pt x="198" y="739"/>
                          </a:lnTo>
                          <a:lnTo>
                            <a:pt x="203" y="739"/>
                          </a:lnTo>
                          <a:lnTo>
                            <a:pt x="206" y="737"/>
                          </a:lnTo>
                          <a:lnTo>
                            <a:pt x="210" y="732"/>
                          </a:lnTo>
                          <a:lnTo>
                            <a:pt x="211" y="729"/>
                          </a:lnTo>
                          <a:lnTo>
                            <a:pt x="211" y="722"/>
                          </a:lnTo>
                          <a:lnTo>
                            <a:pt x="211" y="717"/>
                          </a:lnTo>
                          <a:lnTo>
                            <a:pt x="213" y="712"/>
                          </a:lnTo>
                          <a:lnTo>
                            <a:pt x="213" y="707"/>
                          </a:lnTo>
                          <a:lnTo>
                            <a:pt x="215" y="701"/>
                          </a:lnTo>
                          <a:lnTo>
                            <a:pt x="216" y="696"/>
                          </a:lnTo>
                          <a:lnTo>
                            <a:pt x="216" y="691"/>
                          </a:lnTo>
                          <a:lnTo>
                            <a:pt x="218" y="686"/>
                          </a:lnTo>
                          <a:lnTo>
                            <a:pt x="223" y="687"/>
                          </a:lnTo>
                          <a:lnTo>
                            <a:pt x="226" y="687"/>
                          </a:lnTo>
                          <a:lnTo>
                            <a:pt x="231" y="689"/>
                          </a:lnTo>
                          <a:lnTo>
                            <a:pt x="236" y="691"/>
                          </a:lnTo>
                          <a:lnTo>
                            <a:pt x="240" y="692"/>
                          </a:lnTo>
                          <a:lnTo>
                            <a:pt x="245" y="692"/>
                          </a:lnTo>
                          <a:lnTo>
                            <a:pt x="250" y="694"/>
                          </a:lnTo>
                          <a:lnTo>
                            <a:pt x="253" y="696"/>
                          </a:lnTo>
                          <a:lnTo>
                            <a:pt x="258" y="696"/>
                          </a:lnTo>
                          <a:lnTo>
                            <a:pt x="261" y="697"/>
                          </a:lnTo>
                          <a:lnTo>
                            <a:pt x="266" y="697"/>
                          </a:lnTo>
                          <a:lnTo>
                            <a:pt x="271" y="699"/>
                          </a:lnTo>
                          <a:lnTo>
                            <a:pt x="275" y="699"/>
                          </a:lnTo>
                          <a:lnTo>
                            <a:pt x="280" y="701"/>
                          </a:lnTo>
                          <a:lnTo>
                            <a:pt x="285" y="701"/>
                          </a:lnTo>
                          <a:lnTo>
                            <a:pt x="290" y="702"/>
                          </a:lnTo>
                          <a:lnTo>
                            <a:pt x="293" y="702"/>
                          </a:lnTo>
                          <a:lnTo>
                            <a:pt x="298" y="702"/>
                          </a:lnTo>
                          <a:lnTo>
                            <a:pt x="301" y="704"/>
                          </a:lnTo>
                          <a:lnTo>
                            <a:pt x="306" y="704"/>
                          </a:lnTo>
                          <a:lnTo>
                            <a:pt x="311" y="704"/>
                          </a:lnTo>
                          <a:lnTo>
                            <a:pt x="315" y="704"/>
                          </a:lnTo>
                          <a:lnTo>
                            <a:pt x="320" y="704"/>
                          </a:lnTo>
                          <a:lnTo>
                            <a:pt x="325" y="706"/>
                          </a:lnTo>
                          <a:lnTo>
                            <a:pt x="328" y="706"/>
                          </a:lnTo>
                          <a:lnTo>
                            <a:pt x="333" y="706"/>
                          </a:lnTo>
                          <a:lnTo>
                            <a:pt x="336" y="706"/>
                          </a:lnTo>
                          <a:lnTo>
                            <a:pt x="341" y="706"/>
                          </a:lnTo>
                          <a:lnTo>
                            <a:pt x="346" y="706"/>
                          </a:lnTo>
                          <a:lnTo>
                            <a:pt x="350" y="706"/>
                          </a:lnTo>
                          <a:lnTo>
                            <a:pt x="355" y="706"/>
                          </a:lnTo>
                          <a:lnTo>
                            <a:pt x="360" y="707"/>
                          </a:lnTo>
                          <a:lnTo>
                            <a:pt x="363" y="706"/>
                          </a:lnTo>
                          <a:lnTo>
                            <a:pt x="368" y="706"/>
                          </a:lnTo>
                          <a:lnTo>
                            <a:pt x="373" y="706"/>
                          </a:lnTo>
                          <a:lnTo>
                            <a:pt x="376" y="706"/>
                          </a:lnTo>
                          <a:lnTo>
                            <a:pt x="381" y="706"/>
                          </a:lnTo>
                          <a:lnTo>
                            <a:pt x="386" y="706"/>
                          </a:lnTo>
                          <a:lnTo>
                            <a:pt x="390" y="706"/>
                          </a:lnTo>
                          <a:lnTo>
                            <a:pt x="395" y="706"/>
                          </a:lnTo>
                          <a:lnTo>
                            <a:pt x="400" y="704"/>
                          </a:lnTo>
                          <a:lnTo>
                            <a:pt x="405" y="704"/>
                          </a:lnTo>
                          <a:lnTo>
                            <a:pt x="408" y="704"/>
                          </a:lnTo>
                          <a:lnTo>
                            <a:pt x="413" y="704"/>
                          </a:lnTo>
                          <a:lnTo>
                            <a:pt x="418" y="704"/>
                          </a:lnTo>
                          <a:lnTo>
                            <a:pt x="421" y="704"/>
                          </a:lnTo>
                          <a:lnTo>
                            <a:pt x="426" y="704"/>
                          </a:lnTo>
                          <a:lnTo>
                            <a:pt x="431" y="704"/>
                          </a:lnTo>
                          <a:lnTo>
                            <a:pt x="436" y="702"/>
                          </a:lnTo>
                          <a:lnTo>
                            <a:pt x="441" y="702"/>
                          </a:lnTo>
                          <a:lnTo>
                            <a:pt x="444" y="702"/>
                          </a:lnTo>
                          <a:lnTo>
                            <a:pt x="449" y="702"/>
                          </a:lnTo>
                          <a:lnTo>
                            <a:pt x="454" y="701"/>
                          </a:lnTo>
                          <a:lnTo>
                            <a:pt x="459" y="701"/>
                          </a:lnTo>
                          <a:lnTo>
                            <a:pt x="464" y="701"/>
                          </a:lnTo>
                          <a:lnTo>
                            <a:pt x="468" y="701"/>
                          </a:lnTo>
                          <a:lnTo>
                            <a:pt x="473" y="699"/>
                          </a:lnTo>
                          <a:lnTo>
                            <a:pt x="478" y="699"/>
                          </a:lnTo>
                          <a:lnTo>
                            <a:pt x="483" y="699"/>
                          </a:lnTo>
                          <a:lnTo>
                            <a:pt x="488" y="699"/>
                          </a:lnTo>
                          <a:lnTo>
                            <a:pt x="493" y="697"/>
                          </a:lnTo>
                          <a:lnTo>
                            <a:pt x="498" y="697"/>
                          </a:lnTo>
                          <a:lnTo>
                            <a:pt x="503" y="697"/>
                          </a:lnTo>
                          <a:lnTo>
                            <a:pt x="508" y="697"/>
                          </a:lnTo>
                          <a:lnTo>
                            <a:pt x="511" y="696"/>
                          </a:lnTo>
                          <a:lnTo>
                            <a:pt x="514" y="696"/>
                          </a:lnTo>
                          <a:lnTo>
                            <a:pt x="518" y="696"/>
                          </a:lnTo>
                          <a:lnTo>
                            <a:pt x="521" y="696"/>
                          </a:lnTo>
                          <a:lnTo>
                            <a:pt x="526" y="694"/>
                          </a:lnTo>
                          <a:lnTo>
                            <a:pt x="529" y="694"/>
                          </a:lnTo>
                          <a:lnTo>
                            <a:pt x="533" y="694"/>
                          </a:lnTo>
                          <a:lnTo>
                            <a:pt x="538" y="694"/>
                          </a:lnTo>
                          <a:lnTo>
                            <a:pt x="541" y="692"/>
                          </a:lnTo>
                          <a:lnTo>
                            <a:pt x="546" y="692"/>
                          </a:lnTo>
                          <a:lnTo>
                            <a:pt x="549" y="691"/>
                          </a:lnTo>
                          <a:lnTo>
                            <a:pt x="554" y="691"/>
                          </a:lnTo>
                          <a:lnTo>
                            <a:pt x="558" y="689"/>
                          </a:lnTo>
                          <a:lnTo>
                            <a:pt x="561" y="689"/>
                          </a:lnTo>
                          <a:lnTo>
                            <a:pt x="566" y="687"/>
                          </a:lnTo>
                          <a:lnTo>
                            <a:pt x="569" y="687"/>
                          </a:lnTo>
                          <a:lnTo>
                            <a:pt x="573" y="684"/>
                          </a:lnTo>
                          <a:lnTo>
                            <a:pt x="576" y="684"/>
                          </a:lnTo>
                          <a:lnTo>
                            <a:pt x="579" y="681"/>
                          </a:lnTo>
                          <a:lnTo>
                            <a:pt x="583" y="681"/>
                          </a:lnTo>
                          <a:lnTo>
                            <a:pt x="586" y="677"/>
                          </a:lnTo>
                          <a:lnTo>
                            <a:pt x="589" y="676"/>
                          </a:lnTo>
                          <a:lnTo>
                            <a:pt x="593" y="674"/>
                          </a:lnTo>
                          <a:lnTo>
                            <a:pt x="596" y="672"/>
                          </a:lnTo>
                          <a:lnTo>
                            <a:pt x="599" y="669"/>
                          </a:lnTo>
                          <a:lnTo>
                            <a:pt x="601" y="666"/>
                          </a:lnTo>
                          <a:lnTo>
                            <a:pt x="603" y="662"/>
                          </a:lnTo>
                          <a:lnTo>
                            <a:pt x="606" y="661"/>
                          </a:lnTo>
                          <a:lnTo>
                            <a:pt x="608" y="656"/>
                          </a:lnTo>
                          <a:lnTo>
                            <a:pt x="609" y="652"/>
                          </a:lnTo>
                          <a:lnTo>
                            <a:pt x="611" y="647"/>
                          </a:lnTo>
                          <a:lnTo>
                            <a:pt x="613" y="644"/>
                          </a:lnTo>
                          <a:lnTo>
                            <a:pt x="613" y="642"/>
                          </a:lnTo>
                          <a:lnTo>
                            <a:pt x="613" y="639"/>
                          </a:lnTo>
                          <a:lnTo>
                            <a:pt x="613" y="637"/>
                          </a:lnTo>
                          <a:lnTo>
                            <a:pt x="614" y="634"/>
                          </a:lnTo>
                          <a:lnTo>
                            <a:pt x="613" y="629"/>
                          </a:lnTo>
                          <a:lnTo>
                            <a:pt x="613" y="626"/>
                          </a:lnTo>
                          <a:lnTo>
                            <a:pt x="613" y="622"/>
                          </a:lnTo>
                          <a:lnTo>
                            <a:pt x="613" y="617"/>
                          </a:lnTo>
                          <a:lnTo>
                            <a:pt x="613" y="614"/>
                          </a:lnTo>
                          <a:lnTo>
                            <a:pt x="611" y="609"/>
                          </a:lnTo>
                          <a:lnTo>
                            <a:pt x="611" y="604"/>
                          </a:lnTo>
                          <a:lnTo>
                            <a:pt x="611" y="599"/>
                          </a:lnTo>
                          <a:lnTo>
                            <a:pt x="609" y="594"/>
                          </a:lnTo>
                          <a:lnTo>
                            <a:pt x="609" y="589"/>
                          </a:lnTo>
                          <a:lnTo>
                            <a:pt x="609" y="584"/>
                          </a:lnTo>
                          <a:lnTo>
                            <a:pt x="609" y="579"/>
                          </a:lnTo>
                          <a:lnTo>
                            <a:pt x="608" y="574"/>
                          </a:lnTo>
                          <a:lnTo>
                            <a:pt x="608" y="569"/>
                          </a:lnTo>
                          <a:lnTo>
                            <a:pt x="606" y="564"/>
                          </a:lnTo>
                          <a:lnTo>
                            <a:pt x="606" y="561"/>
                          </a:lnTo>
                          <a:lnTo>
                            <a:pt x="604" y="556"/>
                          </a:lnTo>
                          <a:lnTo>
                            <a:pt x="604" y="553"/>
                          </a:lnTo>
                          <a:lnTo>
                            <a:pt x="603" y="548"/>
                          </a:lnTo>
                          <a:lnTo>
                            <a:pt x="603" y="546"/>
                          </a:lnTo>
                          <a:lnTo>
                            <a:pt x="601" y="541"/>
                          </a:lnTo>
                          <a:lnTo>
                            <a:pt x="601" y="539"/>
                          </a:lnTo>
                          <a:lnTo>
                            <a:pt x="601" y="536"/>
                          </a:lnTo>
                          <a:lnTo>
                            <a:pt x="601" y="534"/>
                          </a:lnTo>
                          <a:lnTo>
                            <a:pt x="599" y="531"/>
                          </a:lnTo>
                          <a:lnTo>
                            <a:pt x="599" y="526"/>
                          </a:lnTo>
                          <a:lnTo>
                            <a:pt x="599" y="523"/>
                          </a:lnTo>
                          <a:lnTo>
                            <a:pt x="599" y="519"/>
                          </a:lnTo>
                          <a:lnTo>
                            <a:pt x="599" y="516"/>
                          </a:lnTo>
                          <a:lnTo>
                            <a:pt x="599" y="511"/>
                          </a:lnTo>
                          <a:lnTo>
                            <a:pt x="599" y="508"/>
                          </a:lnTo>
                          <a:lnTo>
                            <a:pt x="599" y="504"/>
                          </a:lnTo>
                          <a:lnTo>
                            <a:pt x="599" y="501"/>
                          </a:lnTo>
                          <a:lnTo>
                            <a:pt x="598" y="496"/>
                          </a:lnTo>
                          <a:lnTo>
                            <a:pt x="598" y="493"/>
                          </a:lnTo>
                          <a:lnTo>
                            <a:pt x="598" y="489"/>
                          </a:lnTo>
                          <a:lnTo>
                            <a:pt x="598" y="486"/>
                          </a:lnTo>
                          <a:lnTo>
                            <a:pt x="598" y="483"/>
                          </a:lnTo>
                          <a:lnTo>
                            <a:pt x="599" y="478"/>
                          </a:lnTo>
                          <a:lnTo>
                            <a:pt x="599" y="474"/>
                          </a:lnTo>
                          <a:lnTo>
                            <a:pt x="599" y="471"/>
                          </a:lnTo>
                          <a:lnTo>
                            <a:pt x="599" y="468"/>
                          </a:lnTo>
                          <a:lnTo>
                            <a:pt x="599" y="464"/>
                          </a:lnTo>
                          <a:lnTo>
                            <a:pt x="599" y="459"/>
                          </a:lnTo>
                          <a:lnTo>
                            <a:pt x="599" y="456"/>
                          </a:lnTo>
                          <a:lnTo>
                            <a:pt x="599" y="453"/>
                          </a:lnTo>
                          <a:lnTo>
                            <a:pt x="599" y="449"/>
                          </a:lnTo>
                          <a:lnTo>
                            <a:pt x="601" y="446"/>
                          </a:lnTo>
                          <a:lnTo>
                            <a:pt x="601" y="443"/>
                          </a:lnTo>
                          <a:lnTo>
                            <a:pt x="601" y="439"/>
                          </a:lnTo>
                          <a:lnTo>
                            <a:pt x="601" y="434"/>
                          </a:lnTo>
                          <a:lnTo>
                            <a:pt x="603" y="431"/>
                          </a:lnTo>
                          <a:lnTo>
                            <a:pt x="603" y="428"/>
                          </a:lnTo>
                          <a:lnTo>
                            <a:pt x="603" y="424"/>
                          </a:lnTo>
                          <a:lnTo>
                            <a:pt x="604" y="421"/>
                          </a:lnTo>
                          <a:lnTo>
                            <a:pt x="604" y="418"/>
                          </a:lnTo>
                          <a:lnTo>
                            <a:pt x="606" y="414"/>
                          </a:lnTo>
                          <a:lnTo>
                            <a:pt x="606" y="409"/>
                          </a:lnTo>
                          <a:lnTo>
                            <a:pt x="606" y="406"/>
                          </a:lnTo>
                          <a:lnTo>
                            <a:pt x="606" y="403"/>
                          </a:lnTo>
                          <a:lnTo>
                            <a:pt x="608" y="399"/>
                          </a:lnTo>
                          <a:lnTo>
                            <a:pt x="608" y="396"/>
                          </a:lnTo>
                          <a:lnTo>
                            <a:pt x="609" y="393"/>
                          </a:lnTo>
                          <a:lnTo>
                            <a:pt x="609" y="388"/>
                          </a:lnTo>
                          <a:lnTo>
                            <a:pt x="611" y="384"/>
                          </a:lnTo>
                          <a:lnTo>
                            <a:pt x="611" y="381"/>
                          </a:lnTo>
                          <a:lnTo>
                            <a:pt x="613" y="378"/>
                          </a:lnTo>
                          <a:lnTo>
                            <a:pt x="613" y="375"/>
                          </a:lnTo>
                          <a:lnTo>
                            <a:pt x="614" y="371"/>
                          </a:lnTo>
                          <a:lnTo>
                            <a:pt x="614" y="368"/>
                          </a:lnTo>
                          <a:lnTo>
                            <a:pt x="616" y="363"/>
                          </a:lnTo>
                          <a:lnTo>
                            <a:pt x="616" y="361"/>
                          </a:lnTo>
                          <a:lnTo>
                            <a:pt x="618" y="358"/>
                          </a:lnTo>
                          <a:lnTo>
                            <a:pt x="618" y="353"/>
                          </a:lnTo>
                          <a:lnTo>
                            <a:pt x="619" y="350"/>
                          </a:lnTo>
                          <a:lnTo>
                            <a:pt x="621" y="346"/>
                          </a:lnTo>
                          <a:lnTo>
                            <a:pt x="621" y="343"/>
                          </a:lnTo>
                          <a:lnTo>
                            <a:pt x="623" y="340"/>
                          </a:lnTo>
                          <a:lnTo>
                            <a:pt x="623" y="335"/>
                          </a:lnTo>
                          <a:lnTo>
                            <a:pt x="624" y="333"/>
                          </a:lnTo>
                          <a:lnTo>
                            <a:pt x="626" y="330"/>
                          </a:lnTo>
                          <a:lnTo>
                            <a:pt x="626" y="325"/>
                          </a:lnTo>
                          <a:lnTo>
                            <a:pt x="628" y="323"/>
                          </a:lnTo>
                          <a:lnTo>
                            <a:pt x="629" y="318"/>
                          </a:lnTo>
                          <a:lnTo>
                            <a:pt x="631" y="315"/>
                          </a:lnTo>
                          <a:lnTo>
                            <a:pt x="631" y="311"/>
                          </a:lnTo>
                          <a:lnTo>
                            <a:pt x="633" y="308"/>
                          </a:lnTo>
                          <a:lnTo>
                            <a:pt x="633" y="305"/>
                          </a:lnTo>
                          <a:lnTo>
                            <a:pt x="634" y="301"/>
                          </a:lnTo>
                          <a:lnTo>
                            <a:pt x="636" y="298"/>
                          </a:lnTo>
                          <a:lnTo>
                            <a:pt x="637" y="293"/>
                          </a:lnTo>
                          <a:lnTo>
                            <a:pt x="639" y="290"/>
                          </a:lnTo>
                          <a:lnTo>
                            <a:pt x="641" y="285"/>
                          </a:lnTo>
                          <a:lnTo>
                            <a:pt x="642" y="280"/>
                          </a:lnTo>
                          <a:lnTo>
                            <a:pt x="644" y="276"/>
                          </a:lnTo>
                          <a:lnTo>
                            <a:pt x="646" y="271"/>
                          </a:lnTo>
                          <a:lnTo>
                            <a:pt x="647" y="266"/>
                          </a:lnTo>
                          <a:lnTo>
                            <a:pt x="649" y="263"/>
                          </a:lnTo>
                          <a:lnTo>
                            <a:pt x="651" y="258"/>
                          </a:lnTo>
                          <a:lnTo>
                            <a:pt x="654" y="255"/>
                          </a:lnTo>
                          <a:lnTo>
                            <a:pt x="656" y="250"/>
                          </a:lnTo>
                          <a:lnTo>
                            <a:pt x="657" y="245"/>
                          </a:lnTo>
                          <a:lnTo>
                            <a:pt x="659" y="241"/>
                          </a:lnTo>
                          <a:lnTo>
                            <a:pt x="661" y="236"/>
                          </a:lnTo>
                          <a:lnTo>
                            <a:pt x="664" y="233"/>
                          </a:lnTo>
                          <a:lnTo>
                            <a:pt x="666" y="228"/>
                          </a:lnTo>
                          <a:lnTo>
                            <a:pt x="667" y="225"/>
                          </a:lnTo>
                          <a:lnTo>
                            <a:pt x="669" y="220"/>
                          </a:lnTo>
                          <a:lnTo>
                            <a:pt x="671" y="216"/>
                          </a:lnTo>
                          <a:lnTo>
                            <a:pt x="672" y="211"/>
                          </a:lnTo>
                          <a:lnTo>
                            <a:pt x="674" y="208"/>
                          </a:lnTo>
                          <a:lnTo>
                            <a:pt x="677" y="203"/>
                          </a:lnTo>
                          <a:lnTo>
                            <a:pt x="679" y="200"/>
                          </a:lnTo>
                          <a:lnTo>
                            <a:pt x="681" y="195"/>
                          </a:lnTo>
                          <a:lnTo>
                            <a:pt x="682" y="190"/>
                          </a:lnTo>
                          <a:lnTo>
                            <a:pt x="684" y="186"/>
                          </a:lnTo>
                          <a:lnTo>
                            <a:pt x="686" y="181"/>
                          </a:lnTo>
                          <a:lnTo>
                            <a:pt x="687" y="176"/>
                          </a:lnTo>
                          <a:lnTo>
                            <a:pt x="689" y="173"/>
                          </a:lnTo>
                          <a:lnTo>
                            <a:pt x="691" y="168"/>
                          </a:lnTo>
                          <a:lnTo>
                            <a:pt x="692" y="165"/>
                          </a:lnTo>
                          <a:lnTo>
                            <a:pt x="692" y="162"/>
                          </a:lnTo>
                          <a:lnTo>
                            <a:pt x="694" y="160"/>
                          </a:lnTo>
                          <a:lnTo>
                            <a:pt x="696" y="155"/>
                          </a:lnTo>
                          <a:lnTo>
                            <a:pt x="697" y="152"/>
                          </a:lnTo>
                          <a:lnTo>
                            <a:pt x="699" y="147"/>
                          </a:lnTo>
                          <a:lnTo>
                            <a:pt x="701" y="140"/>
                          </a:lnTo>
                          <a:lnTo>
                            <a:pt x="702" y="138"/>
                          </a:lnTo>
                          <a:lnTo>
                            <a:pt x="704" y="135"/>
                          </a:lnTo>
                          <a:lnTo>
                            <a:pt x="706" y="132"/>
                          </a:lnTo>
                          <a:lnTo>
                            <a:pt x="707" y="128"/>
                          </a:lnTo>
                          <a:lnTo>
                            <a:pt x="709" y="125"/>
                          </a:lnTo>
                          <a:lnTo>
                            <a:pt x="711" y="122"/>
                          </a:lnTo>
                          <a:lnTo>
                            <a:pt x="712" y="118"/>
                          </a:lnTo>
                          <a:lnTo>
                            <a:pt x="712" y="115"/>
                          </a:lnTo>
                          <a:lnTo>
                            <a:pt x="714" y="112"/>
                          </a:lnTo>
                          <a:lnTo>
                            <a:pt x="716" y="107"/>
                          </a:lnTo>
                          <a:lnTo>
                            <a:pt x="717" y="105"/>
                          </a:lnTo>
                          <a:lnTo>
                            <a:pt x="719" y="102"/>
                          </a:lnTo>
                          <a:lnTo>
                            <a:pt x="721" y="97"/>
                          </a:lnTo>
                          <a:lnTo>
                            <a:pt x="722" y="93"/>
                          </a:lnTo>
                          <a:lnTo>
                            <a:pt x="722" y="90"/>
                          </a:lnTo>
                          <a:lnTo>
                            <a:pt x="724" y="87"/>
                          </a:lnTo>
                          <a:lnTo>
                            <a:pt x="726" y="83"/>
                          </a:lnTo>
                          <a:lnTo>
                            <a:pt x="727" y="82"/>
                          </a:lnTo>
                          <a:lnTo>
                            <a:pt x="729" y="78"/>
                          </a:lnTo>
                          <a:lnTo>
                            <a:pt x="731" y="75"/>
                          </a:lnTo>
                          <a:lnTo>
                            <a:pt x="734" y="77"/>
                          </a:lnTo>
                          <a:lnTo>
                            <a:pt x="736" y="78"/>
                          </a:lnTo>
                          <a:lnTo>
                            <a:pt x="739" y="78"/>
                          </a:lnTo>
                          <a:lnTo>
                            <a:pt x="742" y="77"/>
                          </a:lnTo>
                          <a:lnTo>
                            <a:pt x="746" y="73"/>
                          </a:lnTo>
                          <a:lnTo>
                            <a:pt x="747" y="70"/>
                          </a:lnTo>
                          <a:lnTo>
                            <a:pt x="751" y="65"/>
                          </a:lnTo>
                          <a:lnTo>
                            <a:pt x="754" y="62"/>
                          </a:lnTo>
                          <a:lnTo>
                            <a:pt x="756" y="58"/>
                          </a:lnTo>
                          <a:lnTo>
                            <a:pt x="759" y="55"/>
                          </a:lnTo>
                          <a:lnTo>
                            <a:pt x="762" y="52"/>
                          </a:lnTo>
                          <a:lnTo>
                            <a:pt x="766" y="48"/>
                          </a:lnTo>
                          <a:lnTo>
                            <a:pt x="769" y="45"/>
                          </a:lnTo>
                          <a:lnTo>
                            <a:pt x="771" y="42"/>
                          </a:lnTo>
                          <a:lnTo>
                            <a:pt x="774" y="38"/>
                          </a:lnTo>
                          <a:lnTo>
                            <a:pt x="777" y="35"/>
                          </a:lnTo>
                          <a:lnTo>
                            <a:pt x="779" y="30"/>
                          </a:lnTo>
                          <a:lnTo>
                            <a:pt x="782" y="27"/>
                          </a:lnTo>
                          <a:lnTo>
                            <a:pt x="786" y="23"/>
                          </a:lnTo>
                          <a:lnTo>
                            <a:pt x="789" y="18"/>
                          </a:lnTo>
                          <a:lnTo>
                            <a:pt x="789" y="15"/>
                          </a:lnTo>
                          <a:lnTo>
                            <a:pt x="789" y="12"/>
                          </a:lnTo>
                          <a:lnTo>
                            <a:pt x="787" y="7"/>
                          </a:lnTo>
                          <a:lnTo>
                            <a:pt x="786" y="3"/>
                          </a:lnTo>
                          <a:lnTo>
                            <a:pt x="782" y="2"/>
                          </a:lnTo>
                          <a:lnTo>
                            <a:pt x="779" y="0"/>
                          </a:lnTo>
                          <a:lnTo>
                            <a:pt x="776" y="0"/>
                          </a:lnTo>
                          <a:lnTo>
                            <a:pt x="772" y="2"/>
                          </a:lnTo>
                          <a:close/>
                        </a:path>
                      </a:pathLst>
                    </a:custGeom>
                    <a:solidFill>
                      <a:schemeClr val="accent1"/>
                    </a:solidFill>
                    <a:ln>
                      <a:noFill/>
                    </a:ln>
                  </p:spPr>
                  <p:txBody>
                    <a:bodyPr/>
                    <a:lstStyle/>
                    <a:p>
                      <a:endParaRPr lang="en-US" sz="2400"/>
                    </a:p>
                  </p:txBody>
                </p:sp>
                <p:sp>
                  <p:nvSpPr>
                    <p:cNvPr id="193" name="Freeform 100"/>
                    <p:cNvSpPr>
                      <a:spLocks/>
                    </p:cNvSpPr>
                    <p:nvPr/>
                  </p:nvSpPr>
                  <p:spPr bwMode="auto">
                    <a:xfrm>
                      <a:off x="7257792" y="3200915"/>
                      <a:ext cx="384110" cy="93572"/>
                    </a:xfrm>
                    <a:custGeom>
                      <a:avLst/>
                      <a:gdLst>
                        <a:gd name="T0" fmla="*/ 382 w 395"/>
                        <a:gd name="T1" fmla="*/ 78 h 89"/>
                        <a:gd name="T2" fmla="*/ 363 w 395"/>
                        <a:gd name="T3" fmla="*/ 74 h 89"/>
                        <a:gd name="T4" fmla="*/ 345 w 395"/>
                        <a:gd name="T5" fmla="*/ 71 h 89"/>
                        <a:gd name="T6" fmla="*/ 327 w 395"/>
                        <a:gd name="T7" fmla="*/ 66 h 89"/>
                        <a:gd name="T8" fmla="*/ 308 w 395"/>
                        <a:gd name="T9" fmla="*/ 63 h 89"/>
                        <a:gd name="T10" fmla="*/ 290 w 395"/>
                        <a:gd name="T11" fmla="*/ 58 h 89"/>
                        <a:gd name="T12" fmla="*/ 273 w 395"/>
                        <a:gd name="T13" fmla="*/ 53 h 89"/>
                        <a:gd name="T14" fmla="*/ 255 w 395"/>
                        <a:gd name="T15" fmla="*/ 48 h 89"/>
                        <a:gd name="T16" fmla="*/ 237 w 395"/>
                        <a:gd name="T17" fmla="*/ 43 h 89"/>
                        <a:gd name="T18" fmla="*/ 218 w 395"/>
                        <a:gd name="T19" fmla="*/ 36 h 89"/>
                        <a:gd name="T20" fmla="*/ 200 w 395"/>
                        <a:gd name="T21" fmla="*/ 31 h 89"/>
                        <a:gd name="T22" fmla="*/ 182 w 395"/>
                        <a:gd name="T23" fmla="*/ 26 h 89"/>
                        <a:gd name="T24" fmla="*/ 164 w 395"/>
                        <a:gd name="T25" fmla="*/ 21 h 89"/>
                        <a:gd name="T26" fmla="*/ 145 w 395"/>
                        <a:gd name="T27" fmla="*/ 16 h 89"/>
                        <a:gd name="T28" fmla="*/ 127 w 395"/>
                        <a:gd name="T29" fmla="*/ 11 h 89"/>
                        <a:gd name="T30" fmla="*/ 109 w 395"/>
                        <a:gd name="T31" fmla="*/ 8 h 89"/>
                        <a:gd name="T32" fmla="*/ 90 w 395"/>
                        <a:gd name="T33" fmla="*/ 5 h 89"/>
                        <a:gd name="T34" fmla="*/ 72 w 395"/>
                        <a:gd name="T35" fmla="*/ 3 h 89"/>
                        <a:gd name="T36" fmla="*/ 54 w 395"/>
                        <a:gd name="T37" fmla="*/ 1 h 89"/>
                        <a:gd name="T38" fmla="*/ 35 w 395"/>
                        <a:gd name="T39" fmla="*/ 0 h 89"/>
                        <a:gd name="T40" fmla="*/ 17 w 395"/>
                        <a:gd name="T41" fmla="*/ 0 h 89"/>
                        <a:gd name="T42" fmla="*/ 2 w 395"/>
                        <a:gd name="T43" fmla="*/ 1 h 89"/>
                        <a:gd name="T44" fmla="*/ 4 w 395"/>
                        <a:gd name="T45" fmla="*/ 13 h 89"/>
                        <a:gd name="T46" fmla="*/ 22 w 395"/>
                        <a:gd name="T47" fmla="*/ 15 h 89"/>
                        <a:gd name="T48" fmla="*/ 39 w 395"/>
                        <a:gd name="T49" fmla="*/ 20 h 89"/>
                        <a:gd name="T50" fmla="*/ 57 w 395"/>
                        <a:gd name="T51" fmla="*/ 25 h 89"/>
                        <a:gd name="T52" fmla="*/ 75 w 395"/>
                        <a:gd name="T53" fmla="*/ 30 h 89"/>
                        <a:gd name="T54" fmla="*/ 94 w 395"/>
                        <a:gd name="T55" fmla="*/ 35 h 89"/>
                        <a:gd name="T56" fmla="*/ 112 w 395"/>
                        <a:gd name="T57" fmla="*/ 40 h 89"/>
                        <a:gd name="T58" fmla="*/ 130 w 395"/>
                        <a:gd name="T59" fmla="*/ 45 h 89"/>
                        <a:gd name="T60" fmla="*/ 149 w 395"/>
                        <a:gd name="T61" fmla="*/ 51 h 89"/>
                        <a:gd name="T62" fmla="*/ 167 w 395"/>
                        <a:gd name="T63" fmla="*/ 56 h 89"/>
                        <a:gd name="T64" fmla="*/ 185 w 395"/>
                        <a:gd name="T65" fmla="*/ 63 h 89"/>
                        <a:gd name="T66" fmla="*/ 203 w 395"/>
                        <a:gd name="T67" fmla="*/ 68 h 89"/>
                        <a:gd name="T68" fmla="*/ 222 w 395"/>
                        <a:gd name="T69" fmla="*/ 73 h 89"/>
                        <a:gd name="T70" fmla="*/ 240 w 395"/>
                        <a:gd name="T71" fmla="*/ 78 h 89"/>
                        <a:gd name="T72" fmla="*/ 258 w 395"/>
                        <a:gd name="T73" fmla="*/ 81 h 89"/>
                        <a:gd name="T74" fmla="*/ 277 w 395"/>
                        <a:gd name="T75" fmla="*/ 84 h 89"/>
                        <a:gd name="T76" fmla="*/ 295 w 395"/>
                        <a:gd name="T77" fmla="*/ 88 h 89"/>
                        <a:gd name="T78" fmla="*/ 313 w 395"/>
                        <a:gd name="T79" fmla="*/ 89 h 89"/>
                        <a:gd name="T80" fmla="*/ 332 w 395"/>
                        <a:gd name="T81" fmla="*/ 89 h 89"/>
                        <a:gd name="T82" fmla="*/ 350 w 395"/>
                        <a:gd name="T83" fmla="*/ 89 h 89"/>
                        <a:gd name="T84" fmla="*/ 368 w 395"/>
                        <a:gd name="T85" fmla="*/ 88 h 89"/>
                        <a:gd name="T86" fmla="*/ 387 w 395"/>
                        <a:gd name="T87" fmla="*/ 84 h 89"/>
                        <a:gd name="T88" fmla="*/ 393 w 395"/>
                        <a:gd name="T89" fmla="*/ 79 h 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5"/>
                        <a:gd name="T136" fmla="*/ 0 h 89"/>
                        <a:gd name="T137" fmla="*/ 395 w 395"/>
                        <a:gd name="T138" fmla="*/ 89 h 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5" h="89">
                          <a:moveTo>
                            <a:pt x="393" y="79"/>
                          </a:moveTo>
                          <a:lnTo>
                            <a:pt x="387" y="79"/>
                          </a:lnTo>
                          <a:lnTo>
                            <a:pt x="382" y="78"/>
                          </a:lnTo>
                          <a:lnTo>
                            <a:pt x="375" y="78"/>
                          </a:lnTo>
                          <a:lnTo>
                            <a:pt x="370" y="76"/>
                          </a:lnTo>
                          <a:lnTo>
                            <a:pt x="363" y="74"/>
                          </a:lnTo>
                          <a:lnTo>
                            <a:pt x="357" y="73"/>
                          </a:lnTo>
                          <a:lnTo>
                            <a:pt x="352" y="73"/>
                          </a:lnTo>
                          <a:lnTo>
                            <a:pt x="345" y="71"/>
                          </a:lnTo>
                          <a:lnTo>
                            <a:pt x="338" y="69"/>
                          </a:lnTo>
                          <a:lnTo>
                            <a:pt x="333" y="68"/>
                          </a:lnTo>
                          <a:lnTo>
                            <a:pt x="327" y="66"/>
                          </a:lnTo>
                          <a:lnTo>
                            <a:pt x="320" y="66"/>
                          </a:lnTo>
                          <a:lnTo>
                            <a:pt x="315" y="65"/>
                          </a:lnTo>
                          <a:lnTo>
                            <a:pt x="308" y="63"/>
                          </a:lnTo>
                          <a:lnTo>
                            <a:pt x="303" y="61"/>
                          </a:lnTo>
                          <a:lnTo>
                            <a:pt x="297" y="60"/>
                          </a:lnTo>
                          <a:lnTo>
                            <a:pt x="290" y="58"/>
                          </a:lnTo>
                          <a:lnTo>
                            <a:pt x="285" y="56"/>
                          </a:lnTo>
                          <a:lnTo>
                            <a:pt x="278" y="55"/>
                          </a:lnTo>
                          <a:lnTo>
                            <a:pt x="273" y="53"/>
                          </a:lnTo>
                          <a:lnTo>
                            <a:pt x="267" y="51"/>
                          </a:lnTo>
                          <a:lnTo>
                            <a:pt x="260" y="50"/>
                          </a:lnTo>
                          <a:lnTo>
                            <a:pt x="255" y="48"/>
                          </a:lnTo>
                          <a:lnTo>
                            <a:pt x="248" y="46"/>
                          </a:lnTo>
                          <a:lnTo>
                            <a:pt x="242" y="45"/>
                          </a:lnTo>
                          <a:lnTo>
                            <a:pt x="237" y="43"/>
                          </a:lnTo>
                          <a:lnTo>
                            <a:pt x="230" y="40"/>
                          </a:lnTo>
                          <a:lnTo>
                            <a:pt x="225" y="38"/>
                          </a:lnTo>
                          <a:lnTo>
                            <a:pt x="218" y="36"/>
                          </a:lnTo>
                          <a:lnTo>
                            <a:pt x="212" y="35"/>
                          </a:lnTo>
                          <a:lnTo>
                            <a:pt x="207" y="33"/>
                          </a:lnTo>
                          <a:lnTo>
                            <a:pt x="200" y="31"/>
                          </a:lnTo>
                          <a:lnTo>
                            <a:pt x="195" y="30"/>
                          </a:lnTo>
                          <a:lnTo>
                            <a:pt x="188" y="28"/>
                          </a:lnTo>
                          <a:lnTo>
                            <a:pt x="182" y="26"/>
                          </a:lnTo>
                          <a:lnTo>
                            <a:pt x="177" y="25"/>
                          </a:lnTo>
                          <a:lnTo>
                            <a:pt x="170" y="23"/>
                          </a:lnTo>
                          <a:lnTo>
                            <a:pt x="164" y="21"/>
                          </a:lnTo>
                          <a:lnTo>
                            <a:pt x="159" y="20"/>
                          </a:lnTo>
                          <a:lnTo>
                            <a:pt x="152" y="18"/>
                          </a:lnTo>
                          <a:lnTo>
                            <a:pt x="145" y="16"/>
                          </a:lnTo>
                          <a:lnTo>
                            <a:pt x="139" y="15"/>
                          </a:lnTo>
                          <a:lnTo>
                            <a:pt x="134" y="13"/>
                          </a:lnTo>
                          <a:lnTo>
                            <a:pt x="127" y="11"/>
                          </a:lnTo>
                          <a:lnTo>
                            <a:pt x="122" y="10"/>
                          </a:lnTo>
                          <a:lnTo>
                            <a:pt x="115" y="10"/>
                          </a:lnTo>
                          <a:lnTo>
                            <a:pt x="109" y="8"/>
                          </a:lnTo>
                          <a:lnTo>
                            <a:pt x="104" y="8"/>
                          </a:lnTo>
                          <a:lnTo>
                            <a:pt x="97" y="6"/>
                          </a:lnTo>
                          <a:lnTo>
                            <a:pt x="90" y="5"/>
                          </a:lnTo>
                          <a:lnTo>
                            <a:pt x="84" y="5"/>
                          </a:lnTo>
                          <a:lnTo>
                            <a:pt x="79" y="3"/>
                          </a:lnTo>
                          <a:lnTo>
                            <a:pt x="72" y="3"/>
                          </a:lnTo>
                          <a:lnTo>
                            <a:pt x="67" y="1"/>
                          </a:lnTo>
                          <a:lnTo>
                            <a:pt x="60" y="1"/>
                          </a:lnTo>
                          <a:lnTo>
                            <a:pt x="54" y="1"/>
                          </a:lnTo>
                          <a:lnTo>
                            <a:pt x="49" y="1"/>
                          </a:lnTo>
                          <a:lnTo>
                            <a:pt x="42" y="0"/>
                          </a:lnTo>
                          <a:lnTo>
                            <a:pt x="35" y="0"/>
                          </a:lnTo>
                          <a:lnTo>
                            <a:pt x="30" y="0"/>
                          </a:lnTo>
                          <a:lnTo>
                            <a:pt x="24" y="0"/>
                          </a:lnTo>
                          <a:lnTo>
                            <a:pt x="17" y="0"/>
                          </a:lnTo>
                          <a:lnTo>
                            <a:pt x="12" y="0"/>
                          </a:lnTo>
                          <a:lnTo>
                            <a:pt x="5" y="1"/>
                          </a:lnTo>
                          <a:lnTo>
                            <a:pt x="2" y="1"/>
                          </a:lnTo>
                          <a:lnTo>
                            <a:pt x="0" y="6"/>
                          </a:lnTo>
                          <a:lnTo>
                            <a:pt x="0" y="10"/>
                          </a:lnTo>
                          <a:lnTo>
                            <a:pt x="4" y="13"/>
                          </a:lnTo>
                          <a:lnTo>
                            <a:pt x="10" y="13"/>
                          </a:lnTo>
                          <a:lnTo>
                            <a:pt x="15" y="15"/>
                          </a:lnTo>
                          <a:lnTo>
                            <a:pt x="22" y="15"/>
                          </a:lnTo>
                          <a:lnTo>
                            <a:pt x="27" y="16"/>
                          </a:lnTo>
                          <a:lnTo>
                            <a:pt x="34" y="18"/>
                          </a:lnTo>
                          <a:lnTo>
                            <a:pt x="39" y="20"/>
                          </a:lnTo>
                          <a:lnTo>
                            <a:pt x="45" y="21"/>
                          </a:lnTo>
                          <a:lnTo>
                            <a:pt x="52" y="23"/>
                          </a:lnTo>
                          <a:lnTo>
                            <a:pt x="57" y="25"/>
                          </a:lnTo>
                          <a:lnTo>
                            <a:pt x="64" y="26"/>
                          </a:lnTo>
                          <a:lnTo>
                            <a:pt x="69" y="28"/>
                          </a:lnTo>
                          <a:lnTo>
                            <a:pt x="75" y="30"/>
                          </a:lnTo>
                          <a:lnTo>
                            <a:pt x="82" y="31"/>
                          </a:lnTo>
                          <a:lnTo>
                            <a:pt x="87" y="33"/>
                          </a:lnTo>
                          <a:lnTo>
                            <a:pt x="94" y="35"/>
                          </a:lnTo>
                          <a:lnTo>
                            <a:pt x="100" y="36"/>
                          </a:lnTo>
                          <a:lnTo>
                            <a:pt x="105" y="38"/>
                          </a:lnTo>
                          <a:lnTo>
                            <a:pt x="112" y="40"/>
                          </a:lnTo>
                          <a:lnTo>
                            <a:pt x="117" y="41"/>
                          </a:lnTo>
                          <a:lnTo>
                            <a:pt x="124" y="45"/>
                          </a:lnTo>
                          <a:lnTo>
                            <a:pt x="130" y="45"/>
                          </a:lnTo>
                          <a:lnTo>
                            <a:pt x="135" y="48"/>
                          </a:lnTo>
                          <a:lnTo>
                            <a:pt x="142" y="50"/>
                          </a:lnTo>
                          <a:lnTo>
                            <a:pt x="149" y="51"/>
                          </a:lnTo>
                          <a:lnTo>
                            <a:pt x="154" y="53"/>
                          </a:lnTo>
                          <a:lnTo>
                            <a:pt x="160" y="56"/>
                          </a:lnTo>
                          <a:lnTo>
                            <a:pt x="167" y="56"/>
                          </a:lnTo>
                          <a:lnTo>
                            <a:pt x="172" y="60"/>
                          </a:lnTo>
                          <a:lnTo>
                            <a:pt x="178" y="61"/>
                          </a:lnTo>
                          <a:lnTo>
                            <a:pt x="185" y="63"/>
                          </a:lnTo>
                          <a:lnTo>
                            <a:pt x="192" y="65"/>
                          </a:lnTo>
                          <a:lnTo>
                            <a:pt x="197" y="66"/>
                          </a:lnTo>
                          <a:lnTo>
                            <a:pt x="203" y="68"/>
                          </a:lnTo>
                          <a:lnTo>
                            <a:pt x="210" y="69"/>
                          </a:lnTo>
                          <a:lnTo>
                            <a:pt x="215" y="71"/>
                          </a:lnTo>
                          <a:lnTo>
                            <a:pt x="222" y="73"/>
                          </a:lnTo>
                          <a:lnTo>
                            <a:pt x="228" y="74"/>
                          </a:lnTo>
                          <a:lnTo>
                            <a:pt x="233" y="76"/>
                          </a:lnTo>
                          <a:lnTo>
                            <a:pt x="240" y="78"/>
                          </a:lnTo>
                          <a:lnTo>
                            <a:pt x="247" y="79"/>
                          </a:lnTo>
                          <a:lnTo>
                            <a:pt x="252" y="81"/>
                          </a:lnTo>
                          <a:lnTo>
                            <a:pt x="258" y="81"/>
                          </a:lnTo>
                          <a:lnTo>
                            <a:pt x="263" y="83"/>
                          </a:lnTo>
                          <a:lnTo>
                            <a:pt x="270" y="84"/>
                          </a:lnTo>
                          <a:lnTo>
                            <a:pt x="277" y="84"/>
                          </a:lnTo>
                          <a:lnTo>
                            <a:pt x="283" y="86"/>
                          </a:lnTo>
                          <a:lnTo>
                            <a:pt x="288" y="88"/>
                          </a:lnTo>
                          <a:lnTo>
                            <a:pt x="295" y="88"/>
                          </a:lnTo>
                          <a:lnTo>
                            <a:pt x="302" y="88"/>
                          </a:lnTo>
                          <a:lnTo>
                            <a:pt x="307" y="89"/>
                          </a:lnTo>
                          <a:lnTo>
                            <a:pt x="313" y="89"/>
                          </a:lnTo>
                          <a:lnTo>
                            <a:pt x="320" y="89"/>
                          </a:lnTo>
                          <a:lnTo>
                            <a:pt x="325" y="89"/>
                          </a:lnTo>
                          <a:lnTo>
                            <a:pt x="332" y="89"/>
                          </a:lnTo>
                          <a:lnTo>
                            <a:pt x="338" y="89"/>
                          </a:lnTo>
                          <a:lnTo>
                            <a:pt x="345" y="89"/>
                          </a:lnTo>
                          <a:lnTo>
                            <a:pt x="350" y="89"/>
                          </a:lnTo>
                          <a:lnTo>
                            <a:pt x="357" y="89"/>
                          </a:lnTo>
                          <a:lnTo>
                            <a:pt x="363" y="88"/>
                          </a:lnTo>
                          <a:lnTo>
                            <a:pt x="368" y="88"/>
                          </a:lnTo>
                          <a:lnTo>
                            <a:pt x="375" y="86"/>
                          </a:lnTo>
                          <a:lnTo>
                            <a:pt x="382" y="86"/>
                          </a:lnTo>
                          <a:lnTo>
                            <a:pt x="387" y="84"/>
                          </a:lnTo>
                          <a:lnTo>
                            <a:pt x="393" y="84"/>
                          </a:lnTo>
                          <a:lnTo>
                            <a:pt x="395" y="81"/>
                          </a:lnTo>
                          <a:lnTo>
                            <a:pt x="393" y="79"/>
                          </a:lnTo>
                          <a:close/>
                        </a:path>
                      </a:pathLst>
                    </a:custGeom>
                    <a:solidFill>
                      <a:schemeClr val="accent1"/>
                    </a:solidFill>
                    <a:ln>
                      <a:noFill/>
                    </a:ln>
                  </p:spPr>
                  <p:txBody>
                    <a:bodyPr/>
                    <a:lstStyle/>
                    <a:p>
                      <a:endParaRPr lang="en-US" sz="2400"/>
                    </a:p>
                  </p:txBody>
                </p:sp>
                <p:sp>
                  <p:nvSpPr>
                    <p:cNvPr id="194" name="Freeform 101"/>
                    <p:cNvSpPr>
                      <a:spLocks/>
                    </p:cNvSpPr>
                    <p:nvPr/>
                  </p:nvSpPr>
                  <p:spPr bwMode="auto">
                    <a:xfrm>
                      <a:off x="7439636" y="3019028"/>
                      <a:ext cx="116692" cy="148243"/>
                    </a:xfrm>
                    <a:custGeom>
                      <a:avLst/>
                      <a:gdLst>
                        <a:gd name="T0" fmla="*/ 113 w 120"/>
                        <a:gd name="T1" fmla="*/ 5 h 141"/>
                        <a:gd name="T2" fmla="*/ 101 w 120"/>
                        <a:gd name="T3" fmla="*/ 3 h 141"/>
                        <a:gd name="T4" fmla="*/ 91 w 120"/>
                        <a:gd name="T5" fmla="*/ 0 h 141"/>
                        <a:gd name="T6" fmla="*/ 83 w 120"/>
                        <a:gd name="T7" fmla="*/ 0 h 141"/>
                        <a:gd name="T8" fmla="*/ 68 w 120"/>
                        <a:gd name="T9" fmla="*/ 0 h 141"/>
                        <a:gd name="T10" fmla="*/ 60 w 120"/>
                        <a:gd name="T11" fmla="*/ 0 h 141"/>
                        <a:gd name="T12" fmla="*/ 51 w 120"/>
                        <a:gd name="T13" fmla="*/ 0 h 141"/>
                        <a:gd name="T14" fmla="*/ 41 w 120"/>
                        <a:gd name="T15" fmla="*/ 0 h 141"/>
                        <a:gd name="T16" fmla="*/ 33 w 120"/>
                        <a:gd name="T17" fmla="*/ 0 h 141"/>
                        <a:gd name="T18" fmla="*/ 23 w 120"/>
                        <a:gd name="T19" fmla="*/ 1 h 141"/>
                        <a:gd name="T20" fmla="*/ 15 w 120"/>
                        <a:gd name="T21" fmla="*/ 5 h 141"/>
                        <a:gd name="T22" fmla="*/ 6 w 120"/>
                        <a:gd name="T23" fmla="*/ 10 h 141"/>
                        <a:gd name="T24" fmla="*/ 1 w 120"/>
                        <a:gd name="T25" fmla="*/ 18 h 141"/>
                        <a:gd name="T26" fmla="*/ 0 w 120"/>
                        <a:gd name="T27" fmla="*/ 26 h 141"/>
                        <a:gd name="T28" fmla="*/ 3 w 120"/>
                        <a:gd name="T29" fmla="*/ 39 h 141"/>
                        <a:gd name="T30" fmla="*/ 8 w 120"/>
                        <a:gd name="T31" fmla="*/ 51 h 141"/>
                        <a:gd name="T32" fmla="*/ 11 w 120"/>
                        <a:gd name="T33" fmla="*/ 64 h 141"/>
                        <a:gd name="T34" fmla="*/ 16 w 120"/>
                        <a:gd name="T35" fmla="*/ 73 h 141"/>
                        <a:gd name="T36" fmla="*/ 21 w 120"/>
                        <a:gd name="T37" fmla="*/ 84 h 141"/>
                        <a:gd name="T38" fmla="*/ 26 w 120"/>
                        <a:gd name="T39" fmla="*/ 96 h 141"/>
                        <a:gd name="T40" fmla="*/ 30 w 120"/>
                        <a:gd name="T41" fmla="*/ 109 h 141"/>
                        <a:gd name="T42" fmla="*/ 36 w 120"/>
                        <a:gd name="T43" fmla="*/ 121 h 141"/>
                        <a:gd name="T44" fmla="*/ 43 w 120"/>
                        <a:gd name="T45" fmla="*/ 133 h 141"/>
                        <a:gd name="T46" fmla="*/ 50 w 120"/>
                        <a:gd name="T47" fmla="*/ 141 h 141"/>
                        <a:gd name="T48" fmla="*/ 55 w 120"/>
                        <a:gd name="T49" fmla="*/ 136 h 141"/>
                        <a:gd name="T50" fmla="*/ 51 w 120"/>
                        <a:gd name="T51" fmla="*/ 126 h 141"/>
                        <a:gd name="T52" fmla="*/ 46 w 120"/>
                        <a:gd name="T53" fmla="*/ 113 h 141"/>
                        <a:gd name="T54" fmla="*/ 41 w 120"/>
                        <a:gd name="T55" fmla="*/ 104 h 141"/>
                        <a:gd name="T56" fmla="*/ 35 w 120"/>
                        <a:gd name="T57" fmla="*/ 91 h 141"/>
                        <a:gd name="T58" fmla="*/ 30 w 120"/>
                        <a:gd name="T59" fmla="*/ 79 h 141"/>
                        <a:gd name="T60" fmla="*/ 26 w 120"/>
                        <a:gd name="T61" fmla="*/ 69 h 141"/>
                        <a:gd name="T62" fmla="*/ 21 w 120"/>
                        <a:gd name="T63" fmla="*/ 58 h 141"/>
                        <a:gd name="T64" fmla="*/ 20 w 120"/>
                        <a:gd name="T65" fmla="*/ 48 h 141"/>
                        <a:gd name="T66" fmla="*/ 16 w 120"/>
                        <a:gd name="T67" fmla="*/ 36 h 141"/>
                        <a:gd name="T68" fmla="*/ 16 w 120"/>
                        <a:gd name="T69" fmla="*/ 26 h 141"/>
                        <a:gd name="T70" fmla="*/ 21 w 120"/>
                        <a:gd name="T71" fmla="*/ 20 h 141"/>
                        <a:gd name="T72" fmla="*/ 31 w 120"/>
                        <a:gd name="T73" fmla="*/ 16 h 141"/>
                        <a:gd name="T74" fmla="*/ 43 w 120"/>
                        <a:gd name="T75" fmla="*/ 13 h 141"/>
                        <a:gd name="T76" fmla="*/ 56 w 120"/>
                        <a:gd name="T77" fmla="*/ 13 h 141"/>
                        <a:gd name="T78" fmla="*/ 66 w 120"/>
                        <a:gd name="T79" fmla="*/ 13 h 141"/>
                        <a:gd name="T80" fmla="*/ 80 w 120"/>
                        <a:gd name="T81" fmla="*/ 11 h 141"/>
                        <a:gd name="T82" fmla="*/ 91 w 120"/>
                        <a:gd name="T83" fmla="*/ 10 h 141"/>
                        <a:gd name="T84" fmla="*/ 101 w 120"/>
                        <a:gd name="T85" fmla="*/ 10 h 141"/>
                        <a:gd name="T86" fmla="*/ 111 w 120"/>
                        <a:gd name="T87" fmla="*/ 6 h 141"/>
                        <a:gd name="T88" fmla="*/ 120 w 120"/>
                        <a:gd name="T89" fmla="*/ 8 h 141"/>
                        <a:gd name="T90" fmla="*/ 120 w 120"/>
                        <a:gd name="T91" fmla="*/ 6 h 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0"/>
                        <a:gd name="T139" fmla="*/ 0 h 141"/>
                        <a:gd name="T140" fmla="*/ 120 w 120"/>
                        <a:gd name="T141" fmla="*/ 141 h 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0" h="141">
                          <a:moveTo>
                            <a:pt x="120" y="6"/>
                          </a:moveTo>
                          <a:lnTo>
                            <a:pt x="116" y="5"/>
                          </a:lnTo>
                          <a:lnTo>
                            <a:pt x="113" y="5"/>
                          </a:lnTo>
                          <a:lnTo>
                            <a:pt x="110" y="5"/>
                          </a:lnTo>
                          <a:lnTo>
                            <a:pt x="106" y="5"/>
                          </a:lnTo>
                          <a:lnTo>
                            <a:pt x="101" y="3"/>
                          </a:lnTo>
                          <a:lnTo>
                            <a:pt x="98" y="1"/>
                          </a:lnTo>
                          <a:lnTo>
                            <a:pt x="95" y="0"/>
                          </a:lnTo>
                          <a:lnTo>
                            <a:pt x="91" y="0"/>
                          </a:lnTo>
                          <a:lnTo>
                            <a:pt x="88" y="0"/>
                          </a:lnTo>
                          <a:lnTo>
                            <a:pt x="86" y="0"/>
                          </a:lnTo>
                          <a:lnTo>
                            <a:pt x="83" y="0"/>
                          </a:lnTo>
                          <a:lnTo>
                            <a:pt x="80" y="0"/>
                          </a:lnTo>
                          <a:lnTo>
                            <a:pt x="75" y="0"/>
                          </a:lnTo>
                          <a:lnTo>
                            <a:pt x="68" y="0"/>
                          </a:lnTo>
                          <a:lnTo>
                            <a:pt x="65" y="0"/>
                          </a:lnTo>
                          <a:lnTo>
                            <a:pt x="63" y="0"/>
                          </a:lnTo>
                          <a:lnTo>
                            <a:pt x="60" y="0"/>
                          </a:lnTo>
                          <a:lnTo>
                            <a:pt x="56" y="0"/>
                          </a:lnTo>
                          <a:lnTo>
                            <a:pt x="53" y="0"/>
                          </a:lnTo>
                          <a:lnTo>
                            <a:pt x="51" y="0"/>
                          </a:lnTo>
                          <a:lnTo>
                            <a:pt x="48" y="0"/>
                          </a:lnTo>
                          <a:lnTo>
                            <a:pt x="45" y="0"/>
                          </a:lnTo>
                          <a:lnTo>
                            <a:pt x="41" y="0"/>
                          </a:lnTo>
                          <a:lnTo>
                            <a:pt x="40" y="0"/>
                          </a:lnTo>
                          <a:lnTo>
                            <a:pt x="36" y="0"/>
                          </a:lnTo>
                          <a:lnTo>
                            <a:pt x="33" y="0"/>
                          </a:lnTo>
                          <a:lnTo>
                            <a:pt x="30" y="0"/>
                          </a:lnTo>
                          <a:lnTo>
                            <a:pt x="26" y="1"/>
                          </a:lnTo>
                          <a:lnTo>
                            <a:pt x="23" y="1"/>
                          </a:lnTo>
                          <a:lnTo>
                            <a:pt x="20" y="3"/>
                          </a:lnTo>
                          <a:lnTo>
                            <a:pt x="18" y="3"/>
                          </a:lnTo>
                          <a:lnTo>
                            <a:pt x="15" y="5"/>
                          </a:lnTo>
                          <a:lnTo>
                            <a:pt x="11" y="6"/>
                          </a:lnTo>
                          <a:lnTo>
                            <a:pt x="10" y="8"/>
                          </a:lnTo>
                          <a:lnTo>
                            <a:pt x="6" y="10"/>
                          </a:lnTo>
                          <a:lnTo>
                            <a:pt x="5" y="11"/>
                          </a:lnTo>
                          <a:lnTo>
                            <a:pt x="3" y="15"/>
                          </a:lnTo>
                          <a:lnTo>
                            <a:pt x="1" y="18"/>
                          </a:lnTo>
                          <a:lnTo>
                            <a:pt x="0" y="20"/>
                          </a:lnTo>
                          <a:lnTo>
                            <a:pt x="0" y="23"/>
                          </a:lnTo>
                          <a:lnTo>
                            <a:pt x="0" y="26"/>
                          </a:lnTo>
                          <a:lnTo>
                            <a:pt x="1" y="31"/>
                          </a:lnTo>
                          <a:lnTo>
                            <a:pt x="1" y="34"/>
                          </a:lnTo>
                          <a:lnTo>
                            <a:pt x="3" y="39"/>
                          </a:lnTo>
                          <a:lnTo>
                            <a:pt x="5" y="43"/>
                          </a:lnTo>
                          <a:lnTo>
                            <a:pt x="6" y="48"/>
                          </a:lnTo>
                          <a:lnTo>
                            <a:pt x="8" y="51"/>
                          </a:lnTo>
                          <a:lnTo>
                            <a:pt x="8" y="56"/>
                          </a:lnTo>
                          <a:lnTo>
                            <a:pt x="10" y="59"/>
                          </a:lnTo>
                          <a:lnTo>
                            <a:pt x="11" y="64"/>
                          </a:lnTo>
                          <a:lnTo>
                            <a:pt x="13" y="68"/>
                          </a:lnTo>
                          <a:lnTo>
                            <a:pt x="15" y="69"/>
                          </a:lnTo>
                          <a:lnTo>
                            <a:pt x="16" y="73"/>
                          </a:lnTo>
                          <a:lnTo>
                            <a:pt x="18" y="76"/>
                          </a:lnTo>
                          <a:lnTo>
                            <a:pt x="20" y="79"/>
                          </a:lnTo>
                          <a:lnTo>
                            <a:pt x="21" y="84"/>
                          </a:lnTo>
                          <a:lnTo>
                            <a:pt x="23" y="88"/>
                          </a:lnTo>
                          <a:lnTo>
                            <a:pt x="25" y="93"/>
                          </a:lnTo>
                          <a:lnTo>
                            <a:pt x="26" y="96"/>
                          </a:lnTo>
                          <a:lnTo>
                            <a:pt x="28" y="101"/>
                          </a:lnTo>
                          <a:lnTo>
                            <a:pt x="30" y="104"/>
                          </a:lnTo>
                          <a:lnTo>
                            <a:pt x="30" y="109"/>
                          </a:lnTo>
                          <a:lnTo>
                            <a:pt x="31" y="113"/>
                          </a:lnTo>
                          <a:lnTo>
                            <a:pt x="33" y="118"/>
                          </a:lnTo>
                          <a:lnTo>
                            <a:pt x="36" y="121"/>
                          </a:lnTo>
                          <a:lnTo>
                            <a:pt x="38" y="124"/>
                          </a:lnTo>
                          <a:lnTo>
                            <a:pt x="40" y="129"/>
                          </a:lnTo>
                          <a:lnTo>
                            <a:pt x="43" y="133"/>
                          </a:lnTo>
                          <a:lnTo>
                            <a:pt x="45" y="136"/>
                          </a:lnTo>
                          <a:lnTo>
                            <a:pt x="48" y="139"/>
                          </a:lnTo>
                          <a:lnTo>
                            <a:pt x="50" y="141"/>
                          </a:lnTo>
                          <a:lnTo>
                            <a:pt x="53" y="139"/>
                          </a:lnTo>
                          <a:lnTo>
                            <a:pt x="53" y="138"/>
                          </a:lnTo>
                          <a:lnTo>
                            <a:pt x="55" y="136"/>
                          </a:lnTo>
                          <a:lnTo>
                            <a:pt x="53" y="133"/>
                          </a:lnTo>
                          <a:lnTo>
                            <a:pt x="53" y="129"/>
                          </a:lnTo>
                          <a:lnTo>
                            <a:pt x="51" y="126"/>
                          </a:lnTo>
                          <a:lnTo>
                            <a:pt x="51" y="124"/>
                          </a:lnTo>
                          <a:lnTo>
                            <a:pt x="48" y="118"/>
                          </a:lnTo>
                          <a:lnTo>
                            <a:pt x="46" y="113"/>
                          </a:lnTo>
                          <a:lnTo>
                            <a:pt x="45" y="109"/>
                          </a:lnTo>
                          <a:lnTo>
                            <a:pt x="43" y="106"/>
                          </a:lnTo>
                          <a:lnTo>
                            <a:pt x="41" y="104"/>
                          </a:lnTo>
                          <a:lnTo>
                            <a:pt x="40" y="101"/>
                          </a:lnTo>
                          <a:lnTo>
                            <a:pt x="36" y="96"/>
                          </a:lnTo>
                          <a:lnTo>
                            <a:pt x="35" y="91"/>
                          </a:lnTo>
                          <a:lnTo>
                            <a:pt x="33" y="88"/>
                          </a:lnTo>
                          <a:lnTo>
                            <a:pt x="31" y="84"/>
                          </a:lnTo>
                          <a:lnTo>
                            <a:pt x="30" y="79"/>
                          </a:lnTo>
                          <a:lnTo>
                            <a:pt x="28" y="78"/>
                          </a:lnTo>
                          <a:lnTo>
                            <a:pt x="26" y="73"/>
                          </a:lnTo>
                          <a:lnTo>
                            <a:pt x="26" y="69"/>
                          </a:lnTo>
                          <a:lnTo>
                            <a:pt x="25" y="66"/>
                          </a:lnTo>
                          <a:lnTo>
                            <a:pt x="23" y="63"/>
                          </a:lnTo>
                          <a:lnTo>
                            <a:pt x="21" y="58"/>
                          </a:lnTo>
                          <a:lnTo>
                            <a:pt x="21" y="54"/>
                          </a:lnTo>
                          <a:lnTo>
                            <a:pt x="20" y="51"/>
                          </a:lnTo>
                          <a:lnTo>
                            <a:pt x="20" y="48"/>
                          </a:lnTo>
                          <a:lnTo>
                            <a:pt x="18" y="44"/>
                          </a:lnTo>
                          <a:lnTo>
                            <a:pt x="18" y="41"/>
                          </a:lnTo>
                          <a:lnTo>
                            <a:pt x="16" y="36"/>
                          </a:lnTo>
                          <a:lnTo>
                            <a:pt x="16" y="33"/>
                          </a:lnTo>
                          <a:lnTo>
                            <a:pt x="16" y="30"/>
                          </a:lnTo>
                          <a:lnTo>
                            <a:pt x="16" y="26"/>
                          </a:lnTo>
                          <a:lnTo>
                            <a:pt x="18" y="23"/>
                          </a:lnTo>
                          <a:lnTo>
                            <a:pt x="20" y="21"/>
                          </a:lnTo>
                          <a:lnTo>
                            <a:pt x="21" y="20"/>
                          </a:lnTo>
                          <a:lnTo>
                            <a:pt x="25" y="18"/>
                          </a:lnTo>
                          <a:lnTo>
                            <a:pt x="28" y="16"/>
                          </a:lnTo>
                          <a:lnTo>
                            <a:pt x="31" y="16"/>
                          </a:lnTo>
                          <a:lnTo>
                            <a:pt x="35" y="15"/>
                          </a:lnTo>
                          <a:lnTo>
                            <a:pt x="40" y="15"/>
                          </a:lnTo>
                          <a:lnTo>
                            <a:pt x="43" y="13"/>
                          </a:lnTo>
                          <a:lnTo>
                            <a:pt x="48" y="13"/>
                          </a:lnTo>
                          <a:lnTo>
                            <a:pt x="51" y="13"/>
                          </a:lnTo>
                          <a:lnTo>
                            <a:pt x="56" y="13"/>
                          </a:lnTo>
                          <a:lnTo>
                            <a:pt x="60" y="13"/>
                          </a:lnTo>
                          <a:lnTo>
                            <a:pt x="63" y="13"/>
                          </a:lnTo>
                          <a:lnTo>
                            <a:pt x="66" y="13"/>
                          </a:lnTo>
                          <a:lnTo>
                            <a:pt x="71" y="11"/>
                          </a:lnTo>
                          <a:lnTo>
                            <a:pt x="75" y="11"/>
                          </a:lnTo>
                          <a:lnTo>
                            <a:pt x="80" y="11"/>
                          </a:lnTo>
                          <a:lnTo>
                            <a:pt x="83" y="10"/>
                          </a:lnTo>
                          <a:lnTo>
                            <a:pt x="88" y="10"/>
                          </a:lnTo>
                          <a:lnTo>
                            <a:pt x="91" y="10"/>
                          </a:lnTo>
                          <a:lnTo>
                            <a:pt x="96" y="10"/>
                          </a:lnTo>
                          <a:lnTo>
                            <a:pt x="98" y="10"/>
                          </a:lnTo>
                          <a:lnTo>
                            <a:pt x="101" y="10"/>
                          </a:lnTo>
                          <a:lnTo>
                            <a:pt x="105" y="8"/>
                          </a:lnTo>
                          <a:lnTo>
                            <a:pt x="108" y="8"/>
                          </a:lnTo>
                          <a:lnTo>
                            <a:pt x="111" y="6"/>
                          </a:lnTo>
                          <a:lnTo>
                            <a:pt x="115" y="6"/>
                          </a:lnTo>
                          <a:lnTo>
                            <a:pt x="116" y="6"/>
                          </a:lnTo>
                          <a:lnTo>
                            <a:pt x="120" y="8"/>
                          </a:lnTo>
                          <a:lnTo>
                            <a:pt x="120" y="6"/>
                          </a:lnTo>
                          <a:close/>
                        </a:path>
                      </a:pathLst>
                    </a:custGeom>
                    <a:solidFill>
                      <a:schemeClr val="accent1"/>
                    </a:solidFill>
                    <a:ln>
                      <a:noFill/>
                    </a:ln>
                  </p:spPr>
                  <p:txBody>
                    <a:bodyPr/>
                    <a:lstStyle/>
                    <a:p>
                      <a:endParaRPr lang="en-US" sz="2400"/>
                    </a:p>
                  </p:txBody>
                </p:sp>
                <p:sp>
                  <p:nvSpPr>
                    <p:cNvPr id="195" name="Freeform 102"/>
                    <p:cNvSpPr>
                      <a:spLocks/>
                    </p:cNvSpPr>
                    <p:nvPr/>
                  </p:nvSpPr>
                  <p:spPr bwMode="auto">
                    <a:xfrm>
                      <a:off x="7435747" y="2990641"/>
                      <a:ext cx="126416" cy="213428"/>
                    </a:xfrm>
                    <a:custGeom>
                      <a:avLst/>
                      <a:gdLst>
                        <a:gd name="T0" fmla="*/ 9 w 130"/>
                        <a:gd name="T1" fmla="*/ 12 h 203"/>
                        <a:gd name="T2" fmla="*/ 20 w 130"/>
                        <a:gd name="T3" fmla="*/ 12 h 203"/>
                        <a:gd name="T4" fmla="*/ 34 w 130"/>
                        <a:gd name="T5" fmla="*/ 13 h 203"/>
                        <a:gd name="T6" fmla="*/ 45 w 130"/>
                        <a:gd name="T7" fmla="*/ 17 h 203"/>
                        <a:gd name="T8" fmla="*/ 60 w 130"/>
                        <a:gd name="T9" fmla="*/ 20 h 203"/>
                        <a:gd name="T10" fmla="*/ 72 w 130"/>
                        <a:gd name="T11" fmla="*/ 27 h 203"/>
                        <a:gd name="T12" fmla="*/ 84 w 130"/>
                        <a:gd name="T13" fmla="*/ 32 h 203"/>
                        <a:gd name="T14" fmla="*/ 94 w 130"/>
                        <a:gd name="T15" fmla="*/ 40 h 203"/>
                        <a:gd name="T16" fmla="*/ 100 w 130"/>
                        <a:gd name="T17" fmla="*/ 48 h 203"/>
                        <a:gd name="T18" fmla="*/ 104 w 130"/>
                        <a:gd name="T19" fmla="*/ 58 h 203"/>
                        <a:gd name="T20" fmla="*/ 105 w 130"/>
                        <a:gd name="T21" fmla="*/ 71 h 203"/>
                        <a:gd name="T22" fmla="*/ 102 w 130"/>
                        <a:gd name="T23" fmla="*/ 81 h 203"/>
                        <a:gd name="T24" fmla="*/ 99 w 130"/>
                        <a:gd name="T25" fmla="*/ 93 h 203"/>
                        <a:gd name="T26" fmla="*/ 94 w 130"/>
                        <a:gd name="T27" fmla="*/ 105 h 203"/>
                        <a:gd name="T28" fmla="*/ 89 w 130"/>
                        <a:gd name="T29" fmla="*/ 116 h 203"/>
                        <a:gd name="T30" fmla="*/ 84 w 130"/>
                        <a:gd name="T31" fmla="*/ 126 h 203"/>
                        <a:gd name="T32" fmla="*/ 77 w 130"/>
                        <a:gd name="T33" fmla="*/ 138 h 203"/>
                        <a:gd name="T34" fmla="*/ 70 w 130"/>
                        <a:gd name="T35" fmla="*/ 148 h 203"/>
                        <a:gd name="T36" fmla="*/ 64 w 130"/>
                        <a:gd name="T37" fmla="*/ 160 h 203"/>
                        <a:gd name="T38" fmla="*/ 55 w 130"/>
                        <a:gd name="T39" fmla="*/ 170 h 203"/>
                        <a:gd name="T40" fmla="*/ 49 w 130"/>
                        <a:gd name="T41" fmla="*/ 178 h 203"/>
                        <a:gd name="T42" fmla="*/ 40 w 130"/>
                        <a:gd name="T43" fmla="*/ 188 h 203"/>
                        <a:gd name="T44" fmla="*/ 44 w 130"/>
                        <a:gd name="T45" fmla="*/ 200 h 203"/>
                        <a:gd name="T46" fmla="*/ 55 w 130"/>
                        <a:gd name="T47" fmla="*/ 201 h 203"/>
                        <a:gd name="T48" fmla="*/ 65 w 130"/>
                        <a:gd name="T49" fmla="*/ 193 h 203"/>
                        <a:gd name="T50" fmla="*/ 74 w 130"/>
                        <a:gd name="T51" fmla="*/ 183 h 203"/>
                        <a:gd name="T52" fmla="*/ 84 w 130"/>
                        <a:gd name="T53" fmla="*/ 171 h 203"/>
                        <a:gd name="T54" fmla="*/ 94 w 130"/>
                        <a:gd name="T55" fmla="*/ 156 h 203"/>
                        <a:gd name="T56" fmla="*/ 102 w 130"/>
                        <a:gd name="T57" fmla="*/ 141 h 203"/>
                        <a:gd name="T58" fmla="*/ 110 w 130"/>
                        <a:gd name="T59" fmla="*/ 126 h 203"/>
                        <a:gd name="T60" fmla="*/ 117 w 130"/>
                        <a:gd name="T61" fmla="*/ 111 h 203"/>
                        <a:gd name="T62" fmla="*/ 124 w 130"/>
                        <a:gd name="T63" fmla="*/ 96 h 203"/>
                        <a:gd name="T64" fmla="*/ 127 w 130"/>
                        <a:gd name="T65" fmla="*/ 81 h 203"/>
                        <a:gd name="T66" fmla="*/ 129 w 130"/>
                        <a:gd name="T67" fmla="*/ 66 h 203"/>
                        <a:gd name="T68" fmla="*/ 130 w 130"/>
                        <a:gd name="T69" fmla="*/ 53 h 203"/>
                        <a:gd name="T70" fmla="*/ 125 w 130"/>
                        <a:gd name="T71" fmla="*/ 38 h 203"/>
                        <a:gd name="T72" fmla="*/ 119 w 130"/>
                        <a:gd name="T73" fmla="*/ 27 h 203"/>
                        <a:gd name="T74" fmla="*/ 109 w 130"/>
                        <a:gd name="T75" fmla="*/ 17 h 203"/>
                        <a:gd name="T76" fmla="*/ 97 w 130"/>
                        <a:gd name="T77" fmla="*/ 10 h 203"/>
                        <a:gd name="T78" fmla="*/ 82 w 130"/>
                        <a:gd name="T79" fmla="*/ 3 h 203"/>
                        <a:gd name="T80" fmla="*/ 67 w 130"/>
                        <a:gd name="T81" fmla="*/ 2 h 203"/>
                        <a:gd name="T82" fmla="*/ 52 w 130"/>
                        <a:gd name="T83" fmla="*/ 0 h 203"/>
                        <a:gd name="T84" fmla="*/ 37 w 130"/>
                        <a:gd name="T85" fmla="*/ 2 h 203"/>
                        <a:gd name="T86" fmla="*/ 22 w 130"/>
                        <a:gd name="T87" fmla="*/ 3 h 203"/>
                        <a:gd name="T88" fmla="*/ 9 w 130"/>
                        <a:gd name="T89" fmla="*/ 7 h 203"/>
                        <a:gd name="T90" fmla="*/ 0 w 130"/>
                        <a:gd name="T91" fmla="*/ 10 h 2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203"/>
                        <a:gd name="T140" fmla="*/ 130 w 130"/>
                        <a:gd name="T141" fmla="*/ 203 h 2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203">
                          <a:moveTo>
                            <a:pt x="2" y="12"/>
                          </a:moveTo>
                          <a:lnTo>
                            <a:pt x="5" y="12"/>
                          </a:lnTo>
                          <a:lnTo>
                            <a:pt x="9" y="12"/>
                          </a:lnTo>
                          <a:lnTo>
                            <a:pt x="12" y="12"/>
                          </a:lnTo>
                          <a:lnTo>
                            <a:pt x="17" y="12"/>
                          </a:lnTo>
                          <a:lnTo>
                            <a:pt x="20" y="12"/>
                          </a:lnTo>
                          <a:lnTo>
                            <a:pt x="24" y="12"/>
                          </a:lnTo>
                          <a:lnTo>
                            <a:pt x="29" y="13"/>
                          </a:lnTo>
                          <a:lnTo>
                            <a:pt x="34" y="13"/>
                          </a:lnTo>
                          <a:lnTo>
                            <a:pt x="37" y="13"/>
                          </a:lnTo>
                          <a:lnTo>
                            <a:pt x="42" y="15"/>
                          </a:lnTo>
                          <a:lnTo>
                            <a:pt x="45" y="17"/>
                          </a:lnTo>
                          <a:lnTo>
                            <a:pt x="50" y="18"/>
                          </a:lnTo>
                          <a:lnTo>
                            <a:pt x="55" y="18"/>
                          </a:lnTo>
                          <a:lnTo>
                            <a:pt x="60" y="20"/>
                          </a:lnTo>
                          <a:lnTo>
                            <a:pt x="64" y="22"/>
                          </a:lnTo>
                          <a:lnTo>
                            <a:pt x="69" y="25"/>
                          </a:lnTo>
                          <a:lnTo>
                            <a:pt x="72" y="27"/>
                          </a:lnTo>
                          <a:lnTo>
                            <a:pt x="77" y="27"/>
                          </a:lnTo>
                          <a:lnTo>
                            <a:pt x="80" y="30"/>
                          </a:lnTo>
                          <a:lnTo>
                            <a:pt x="84" y="32"/>
                          </a:lnTo>
                          <a:lnTo>
                            <a:pt x="87" y="35"/>
                          </a:lnTo>
                          <a:lnTo>
                            <a:pt x="90" y="37"/>
                          </a:lnTo>
                          <a:lnTo>
                            <a:pt x="94" y="40"/>
                          </a:lnTo>
                          <a:lnTo>
                            <a:pt x="97" y="43"/>
                          </a:lnTo>
                          <a:lnTo>
                            <a:pt x="99" y="45"/>
                          </a:lnTo>
                          <a:lnTo>
                            <a:pt x="100" y="48"/>
                          </a:lnTo>
                          <a:lnTo>
                            <a:pt x="102" y="52"/>
                          </a:lnTo>
                          <a:lnTo>
                            <a:pt x="104" y="55"/>
                          </a:lnTo>
                          <a:lnTo>
                            <a:pt x="104" y="58"/>
                          </a:lnTo>
                          <a:lnTo>
                            <a:pt x="105" y="61"/>
                          </a:lnTo>
                          <a:lnTo>
                            <a:pt x="105" y="66"/>
                          </a:lnTo>
                          <a:lnTo>
                            <a:pt x="105" y="71"/>
                          </a:lnTo>
                          <a:lnTo>
                            <a:pt x="104" y="73"/>
                          </a:lnTo>
                          <a:lnTo>
                            <a:pt x="102" y="78"/>
                          </a:lnTo>
                          <a:lnTo>
                            <a:pt x="102" y="81"/>
                          </a:lnTo>
                          <a:lnTo>
                            <a:pt x="100" y="85"/>
                          </a:lnTo>
                          <a:lnTo>
                            <a:pt x="99" y="88"/>
                          </a:lnTo>
                          <a:lnTo>
                            <a:pt x="99" y="93"/>
                          </a:lnTo>
                          <a:lnTo>
                            <a:pt x="97" y="96"/>
                          </a:lnTo>
                          <a:lnTo>
                            <a:pt x="95" y="101"/>
                          </a:lnTo>
                          <a:lnTo>
                            <a:pt x="94" y="105"/>
                          </a:lnTo>
                          <a:lnTo>
                            <a:pt x="92" y="108"/>
                          </a:lnTo>
                          <a:lnTo>
                            <a:pt x="90" y="111"/>
                          </a:lnTo>
                          <a:lnTo>
                            <a:pt x="89" y="116"/>
                          </a:lnTo>
                          <a:lnTo>
                            <a:pt x="87" y="120"/>
                          </a:lnTo>
                          <a:lnTo>
                            <a:pt x="85" y="123"/>
                          </a:lnTo>
                          <a:lnTo>
                            <a:pt x="84" y="126"/>
                          </a:lnTo>
                          <a:lnTo>
                            <a:pt x="82" y="131"/>
                          </a:lnTo>
                          <a:lnTo>
                            <a:pt x="79" y="135"/>
                          </a:lnTo>
                          <a:lnTo>
                            <a:pt x="77" y="138"/>
                          </a:lnTo>
                          <a:lnTo>
                            <a:pt x="75" y="141"/>
                          </a:lnTo>
                          <a:lnTo>
                            <a:pt x="72" y="145"/>
                          </a:lnTo>
                          <a:lnTo>
                            <a:pt x="70" y="148"/>
                          </a:lnTo>
                          <a:lnTo>
                            <a:pt x="67" y="151"/>
                          </a:lnTo>
                          <a:lnTo>
                            <a:pt x="65" y="156"/>
                          </a:lnTo>
                          <a:lnTo>
                            <a:pt x="64" y="160"/>
                          </a:lnTo>
                          <a:lnTo>
                            <a:pt x="60" y="163"/>
                          </a:lnTo>
                          <a:lnTo>
                            <a:pt x="59" y="166"/>
                          </a:lnTo>
                          <a:lnTo>
                            <a:pt x="55" y="170"/>
                          </a:lnTo>
                          <a:lnTo>
                            <a:pt x="54" y="173"/>
                          </a:lnTo>
                          <a:lnTo>
                            <a:pt x="50" y="175"/>
                          </a:lnTo>
                          <a:lnTo>
                            <a:pt x="49" y="178"/>
                          </a:lnTo>
                          <a:lnTo>
                            <a:pt x="45" y="181"/>
                          </a:lnTo>
                          <a:lnTo>
                            <a:pt x="44" y="185"/>
                          </a:lnTo>
                          <a:lnTo>
                            <a:pt x="40" y="188"/>
                          </a:lnTo>
                          <a:lnTo>
                            <a:pt x="40" y="191"/>
                          </a:lnTo>
                          <a:lnTo>
                            <a:pt x="40" y="196"/>
                          </a:lnTo>
                          <a:lnTo>
                            <a:pt x="44" y="200"/>
                          </a:lnTo>
                          <a:lnTo>
                            <a:pt x="45" y="201"/>
                          </a:lnTo>
                          <a:lnTo>
                            <a:pt x="50" y="203"/>
                          </a:lnTo>
                          <a:lnTo>
                            <a:pt x="55" y="201"/>
                          </a:lnTo>
                          <a:lnTo>
                            <a:pt x="59" y="200"/>
                          </a:lnTo>
                          <a:lnTo>
                            <a:pt x="62" y="196"/>
                          </a:lnTo>
                          <a:lnTo>
                            <a:pt x="65" y="193"/>
                          </a:lnTo>
                          <a:lnTo>
                            <a:pt x="67" y="190"/>
                          </a:lnTo>
                          <a:lnTo>
                            <a:pt x="70" y="186"/>
                          </a:lnTo>
                          <a:lnTo>
                            <a:pt x="74" y="183"/>
                          </a:lnTo>
                          <a:lnTo>
                            <a:pt x="77" y="178"/>
                          </a:lnTo>
                          <a:lnTo>
                            <a:pt x="80" y="175"/>
                          </a:lnTo>
                          <a:lnTo>
                            <a:pt x="84" y="171"/>
                          </a:lnTo>
                          <a:lnTo>
                            <a:pt x="87" y="166"/>
                          </a:lnTo>
                          <a:lnTo>
                            <a:pt x="90" y="161"/>
                          </a:lnTo>
                          <a:lnTo>
                            <a:pt x="94" y="156"/>
                          </a:lnTo>
                          <a:lnTo>
                            <a:pt x="97" y="151"/>
                          </a:lnTo>
                          <a:lnTo>
                            <a:pt x="99" y="146"/>
                          </a:lnTo>
                          <a:lnTo>
                            <a:pt x="102" y="141"/>
                          </a:lnTo>
                          <a:lnTo>
                            <a:pt x="105" y="138"/>
                          </a:lnTo>
                          <a:lnTo>
                            <a:pt x="109" y="133"/>
                          </a:lnTo>
                          <a:lnTo>
                            <a:pt x="110" y="126"/>
                          </a:lnTo>
                          <a:lnTo>
                            <a:pt x="112" y="121"/>
                          </a:lnTo>
                          <a:lnTo>
                            <a:pt x="115" y="116"/>
                          </a:lnTo>
                          <a:lnTo>
                            <a:pt x="117" y="111"/>
                          </a:lnTo>
                          <a:lnTo>
                            <a:pt x="120" y="106"/>
                          </a:lnTo>
                          <a:lnTo>
                            <a:pt x="122" y="101"/>
                          </a:lnTo>
                          <a:lnTo>
                            <a:pt x="124" y="96"/>
                          </a:lnTo>
                          <a:lnTo>
                            <a:pt x="125" y="91"/>
                          </a:lnTo>
                          <a:lnTo>
                            <a:pt x="127" y="86"/>
                          </a:lnTo>
                          <a:lnTo>
                            <a:pt x="127" y="81"/>
                          </a:lnTo>
                          <a:lnTo>
                            <a:pt x="129" y="76"/>
                          </a:lnTo>
                          <a:lnTo>
                            <a:pt x="129" y="71"/>
                          </a:lnTo>
                          <a:lnTo>
                            <a:pt x="129" y="66"/>
                          </a:lnTo>
                          <a:lnTo>
                            <a:pt x="130" y="61"/>
                          </a:lnTo>
                          <a:lnTo>
                            <a:pt x="130" y="58"/>
                          </a:lnTo>
                          <a:lnTo>
                            <a:pt x="130" y="53"/>
                          </a:lnTo>
                          <a:lnTo>
                            <a:pt x="129" y="48"/>
                          </a:lnTo>
                          <a:lnTo>
                            <a:pt x="127" y="43"/>
                          </a:lnTo>
                          <a:lnTo>
                            <a:pt x="125" y="38"/>
                          </a:lnTo>
                          <a:lnTo>
                            <a:pt x="124" y="35"/>
                          </a:lnTo>
                          <a:lnTo>
                            <a:pt x="122" y="30"/>
                          </a:lnTo>
                          <a:lnTo>
                            <a:pt x="119" y="27"/>
                          </a:lnTo>
                          <a:lnTo>
                            <a:pt x="115" y="23"/>
                          </a:lnTo>
                          <a:lnTo>
                            <a:pt x="112" y="20"/>
                          </a:lnTo>
                          <a:lnTo>
                            <a:pt x="109" y="17"/>
                          </a:lnTo>
                          <a:lnTo>
                            <a:pt x="105" y="13"/>
                          </a:lnTo>
                          <a:lnTo>
                            <a:pt x="100" y="12"/>
                          </a:lnTo>
                          <a:lnTo>
                            <a:pt x="97" y="10"/>
                          </a:lnTo>
                          <a:lnTo>
                            <a:pt x="92" y="7"/>
                          </a:lnTo>
                          <a:lnTo>
                            <a:pt x="87" y="5"/>
                          </a:lnTo>
                          <a:lnTo>
                            <a:pt x="82" y="3"/>
                          </a:lnTo>
                          <a:lnTo>
                            <a:pt x="79" y="3"/>
                          </a:lnTo>
                          <a:lnTo>
                            <a:pt x="74" y="2"/>
                          </a:lnTo>
                          <a:lnTo>
                            <a:pt x="67" y="2"/>
                          </a:lnTo>
                          <a:lnTo>
                            <a:pt x="62" y="0"/>
                          </a:lnTo>
                          <a:lnTo>
                            <a:pt x="57" y="0"/>
                          </a:lnTo>
                          <a:lnTo>
                            <a:pt x="52" y="0"/>
                          </a:lnTo>
                          <a:lnTo>
                            <a:pt x="47" y="0"/>
                          </a:lnTo>
                          <a:lnTo>
                            <a:pt x="42" y="0"/>
                          </a:lnTo>
                          <a:lnTo>
                            <a:pt x="37" y="2"/>
                          </a:lnTo>
                          <a:lnTo>
                            <a:pt x="32" y="2"/>
                          </a:lnTo>
                          <a:lnTo>
                            <a:pt x="27" y="2"/>
                          </a:lnTo>
                          <a:lnTo>
                            <a:pt x="22" y="3"/>
                          </a:lnTo>
                          <a:lnTo>
                            <a:pt x="17" y="3"/>
                          </a:lnTo>
                          <a:lnTo>
                            <a:pt x="12" y="5"/>
                          </a:lnTo>
                          <a:lnTo>
                            <a:pt x="9" y="7"/>
                          </a:lnTo>
                          <a:lnTo>
                            <a:pt x="4" y="8"/>
                          </a:lnTo>
                          <a:lnTo>
                            <a:pt x="0" y="10"/>
                          </a:lnTo>
                          <a:lnTo>
                            <a:pt x="2" y="12"/>
                          </a:lnTo>
                          <a:close/>
                        </a:path>
                      </a:pathLst>
                    </a:custGeom>
                    <a:solidFill>
                      <a:schemeClr val="accent1"/>
                    </a:solidFill>
                    <a:ln>
                      <a:noFill/>
                    </a:ln>
                  </p:spPr>
                  <p:txBody>
                    <a:bodyPr/>
                    <a:lstStyle/>
                    <a:p>
                      <a:endParaRPr lang="en-US" sz="2400"/>
                    </a:p>
                  </p:txBody>
                </p:sp>
                <p:sp>
                  <p:nvSpPr>
                    <p:cNvPr id="196" name="Freeform 103"/>
                    <p:cNvSpPr>
                      <a:spLocks/>
                    </p:cNvSpPr>
                    <p:nvPr/>
                  </p:nvSpPr>
                  <p:spPr bwMode="auto">
                    <a:xfrm>
                      <a:off x="6704479" y="3467964"/>
                      <a:ext cx="1259297" cy="1408836"/>
                    </a:xfrm>
                    <a:custGeom>
                      <a:avLst/>
                      <a:gdLst>
                        <a:gd name="T0" fmla="*/ 1220 w 1295"/>
                        <a:gd name="T1" fmla="*/ 486 h 1340"/>
                        <a:gd name="T2" fmla="*/ 1205 w 1295"/>
                        <a:gd name="T3" fmla="*/ 330 h 1340"/>
                        <a:gd name="T4" fmla="*/ 1205 w 1295"/>
                        <a:gd name="T5" fmla="*/ 172 h 1340"/>
                        <a:gd name="T6" fmla="*/ 1215 w 1295"/>
                        <a:gd name="T7" fmla="*/ 12 h 1340"/>
                        <a:gd name="T8" fmla="*/ 1184 w 1295"/>
                        <a:gd name="T9" fmla="*/ 140 h 1340"/>
                        <a:gd name="T10" fmla="*/ 1175 w 1295"/>
                        <a:gd name="T11" fmla="*/ 320 h 1340"/>
                        <a:gd name="T12" fmla="*/ 1187 w 1295"/>
                        <a:gd name="T13" fmla="*/ 499 h 1340"/>
                        <a:gd name="T14" fmla="*/ 1212 w 1295"/>
                        <a:gd name="T15" fmla="*/ 674 h 1340"/>
                        <a:gd name="T16" fmla="*/ 1228 w 1295"/>
                        <a:gd name="T17" fmla="*/ 772 h 1340"/>
                        <a:gd name="T18" fmla="*/ 1242 w 1295"/>
                        <a:gd name="T19" fmla="*/ 855 h 1340"/>
                        <a:gd name="T20" fmla="*/ 1250 w 1295"/>
                        <a:gd name="T21" fmla="*/ 939 h 1340"/>
                        <a:gd name="T22" fmla="*/ 1245 w 1295"/>
                        <a:gd name="T23" fmla="*/ 1022 h 1340"/>
                        <a:gd name="T24" fmla="*/ 1222 w 1295"/>
                        <a:gd name="T25" fmla="*/ 1093 h 1340"/>
                        <a:gd name="T26" fmla="*/ 1180 w 1295"/>
                        <a:gd name="T27" fmla="*/ 1150 h 1340"/>
                        <a:gd name="T28" fmla="*/ 1124 w 1295"/>
                        <a:gd name="T29" fmla="*/ 1197 h 1340"/>
                        <a:gd name="T30" fmla="*/ 1057 w 1295"/>
                        <a:gd name="T31" fmla="*/ 1233 h 1340"/>
                        <a:gd name="T32" fmla="*/ 1085 w 1295"/>
                        <a:gd name="T33" fmla="*/ 1145 h 1340"/>
                        <a:gd name="T34" fmla="*/ 1095 w 1295"/>
                        <a:gd name="T35" fmla="*/ 1010 h 1340"/>
                        <a:gd name="T36" fmla="*/ 1077 w 1295"/>
                        <a:gd name="T37" fmla="*/ 872 h 1340"/>
                        <a:gd name="T38" fmla="*/ 1050 w 1295"/>
                        <a:gd name="T39" fmla="*/ 742 h 1340"/>
                        <a:gd name="T40" fmla="*/ 1054 w 1295"/>
                        <a:gd name="T41" fmla="*/ 816 h 1340"/>
                        <a:gd name="T42" fmla="*/ 1069 w 1295"/>
                        <a:gd name="T43" fmla="*/ 952 h 1340"/>
                        <a:gd name="T44" fmla="*/ 1065 w 1295"/>
                        <a:gd name="T45" fmla="*/ 1087 h 1340"/>
                        <a:gd name="T46" fmla="*/ 1027 w 1295"/>
                        <a:gd name="T47" fmla="*/ 1215 h 1340"/>
                        <a:gd name="T48" fmla="*/ 964 w 1295"/>
                        <a:gd name="T49" fmla="*/ 1270 h 1340"/>
                        <a:gd name="T50" fmla="*/ 909 w 1295"/>
                        <a:gd name="T51" fmla="*/ 1285 h 1340"/>
                        <a:gd name="T52" fmla="*/ 771 w 1295"/>
                        <a:gd name="T53" fmla="*/ 1308 h 1340"/>
                        <a:gd name="T54" fmla="*/ 581 w 1295"/>
                        <a:gd name="T55" fmla="*/ 1310 h 1340"/>
                        <a:gd name="T56" fmla="*/ 390 w 1295"/>
                        <a:gd name="T57" fmla="*/ 1280 h 1340"/>
                        <a:gd name="T58" fmla="*/ 213 w 1295"/>
                        <a:gd name="T59" fmla="*/ 1223 h 1340"/>
                        <a:gd name="T60" fmla="*/ 103 w 1295"/>
                        <a:gd name="T61" fmla="*/ 1153 h 1340"/>
                        <a:gd name="T62" fmla="*/ 50 w 1295"/>
                        <a:gd name="T63" fmla="*/ 1068 h 1340"/>
                        <a:gd name="T64" fmla="*/ 37 w 1295"/>
                        <a:gd name="T65" fmla="*/ 969 h 1340"/>
                        <a:gd name="T66" fmla="*/ 55 w 1295"/>
                        <a:gd name="T67" fmla="*/ 865 h 1340"/>
                        <a:gd name="T68" fmla="*/ 82 w 1295"/>
                        <a:gd name="T69" fmla="*/ 789 h 1340"/>
                        <a:gd name="T70" fmla="*/ 93 w 1295"/>
                        <a:gd name="T71" fmla="*/ 724 h 1340"/>
                        <a:gd name="T72" fmla="*/ 97 w 1295"/>
                        <a:gd name="T73" fmla="*/ 654 h 1340"/>
                        <a:gd name="T74" fmla="*/ 107 w 1295"/>
                        <a:gd name="T75" fmla="*/ 593 h 1340"/>
                        <a:gd name="T76" fmla="*/ 128 w 1295"/>
                        <a:gd name="T77" fmla="*/ 538 h 1340"/>
                        <a:gd name="T78" fmla="*/ 163 w 1295"/>
                        <a:gd name="T79" fmla="*/ 483 h 1340"/>
                        <a:gd name="T80" fmla="*/ 148 w 1295"/>
                        <a:gd name="T81" fmla="*/ 461 h 1340"/>
                        <a:gd name="T82" fmla="*/ 102 w 1295"/>
                        <a:gd name="T83" fmla="*/ 536 h 1340"/>
                        <a:gd name="T84" fmla="*/ 82 w 1295"/>
                        <a:gd name="T85" fmla="*/ 611 h 1340"/>
                        <a:gd name="T86" fmla="*/ 74 w 1295"/>
                        <a:gd name="T87" fmla="*/ 691 h 1340"/>
                        <a:gd name="T88" fmla="*/ 59 w 1295"/>
                        <a:gd name="T89" fmla="*/ 782 h 1340"/>
                        <a:gd name="T90" fmla="*/ 32 w 1295"/>
                        <a:gd name="T91" fmla="*/ 864 h 1340"/>
                        <a:gd name="T92" fmla="*/ 9 w 1295"/>
                        <a:gd name="T93" fmla="*/ 942 h 1340"/>
                        <a:gd name="T94" fmla="*/ 2 w 1295"/>
                        <a:gd name="T95" fmla="*/ 1022 h 1340"/>
                        <a:gd name="T96" fmla="*/ 42 w 1295"/>
                        <a:gd name="T97" fmla="*/ 1127 h 1340"/>
                        <a:gd name="T98" fmla="*/ 178 w 1295"/>
                        <a:gd name="T99" fmla="*/ 1248 h 1340"/>
                        <a:gd name="T100" fmla="*/ 363 w 1295"/>
                        <a:gd name="T101" fmla="*/ 1313 h 1340"/>
                        <a:gd name="T102" fmla="*/ 563 w 1295"/>
                        <a:gd name="T103" fmla="*/ 1336 h 1340"/>
                        <a:gd name="T104" fmla="*/ 741 w 1295"/>
                        <a:gd name="T105" fmla="*/ 1338 h 1340"/>
                        <a:gd name="T106" fmla="*/ 921 w 1295"/>
                        <a:gd name="T107" fmla="*/ 1316 h 1340"/>
                        <a:gd name="T108" fmla="*/ 1100 w 1295"/>
                        <a:gd name="T109" fmla="*/ 1258 h 1340"/>
                        <a:gd name="T110" fmla="*/ 1237 w 1295"/>
                        <a:gd name="T111" fmla="*/ 1148 h 1340"/>
                        <a:gd name="T112" fmla="*/ 1292 w 1295"/>
                        <a:gd name="T113" fmla="*/ 997 h 1340"/>
                        <a:gd name="T114" fmla="*/ 1293 w 1295"/>
                        <a:gd name="T115" fmla="*/ 902 h 1340"/>
                        <a:gd name="T116" fmla="*/ 1283 w 1295"/>
                        <a:gd name="T117" fmla="*/ 807 h 1340"/>
                        <a:gd name="T118" fmla="*/ 1265 w 1295"/>
                        <a:gd name="T119" fmla="*/ 712 h 13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5"/>
                        <a:gd name="T181" fmla="*/ 0 h 1340"/>
                        <a:gd name="T182" fmla="*/ 1295 w 1295"/>
                        <a:gd name="T183" fmla="*/ 1340 h 13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5" h="1340">
                          <a:moveTo>
                            <a:pt x="1248" y="638"/>
                          </a:moveTo>
                          <a:lnTo>
                            <a:pt x="1245" y="626"/>
                          </a:lnTo>
                          <a:lnTo>
                            <a:pt x="1243" y="616"/>
                          </a:lnTo>
                          <a:lnTo>
                            <a:pt x="1240" y="606"/>
                          </a:lnTo>
                          <a:lnTo>
                            <a:pt x="1238" y="596"/>
                          </a:lnTo>
                          <a:lnTo>
                            <a:pt x="1237" y="586"/>
                          </a:lnTo>
                          <a:lnTo>
                            <a:pt x="1235" y="576"/>
                          </a:lnTo>
                          <a:lnTo>
                            <a:pt x="1233" y="566"/>
                          </a:lnTo>
                          <a:lnTo>
                            <a:pt x="1232" y="556"/>
                          </a:lnTo>
                          <a:lnTo>
                            <a:pt x="1228" y="546"/>
                          </a:lnTo>
                          <a:lnTo>
                            <a:pt x="1227" y="536"/>
                          </a:lnTo>
                          <a:lnTo>
                            <a:pt x="1225" y="526"/>
                          </a:lnTo>
                          <a:lnTo>
                            <a:pt x="1225" y="516"/>
                          </a:lnTo>
                          <a:lnTo>
                            <a:pt x="1223" y="506"/>
                          </a:lnTo>
                          <a:lnTo>
                            <a:pt x="1222" y="496"/>
                          </a:lnTo>
                          <a:lnTo>
                            <a:pt x="1220" y="486"/>
                          </a:lnTo>
                          <a:lnTo>
                            <a:pt x="1218" y="478"/>
                          </a:lnTo>
                          <a:lnTo>
                            <a:pt x="1217" y="468"/>
                          </a:lnTo>
                          <a:lnTo>
                            <a:pt x="1215" y="458"/>
                          </a:lnTo>
                          <a:lnTo>
                            <a:pt x="1215" y="448"/>
                          </a:lnTo>
                          <a:lnTo>
                            <a:pt x="1213" y="438"/>
                          </a:lnTo>
                          <a:lnTo>
                            <a:pt x="1213" y="428"/>
                          </a:lnTo>
                          <a:lnTo>
                            <a:pt x="1212" y="418"/>
                          </a:lnTo>
                          <a:lnTo>
                            <a:pt x="1212" y="408"/>
                          </a:lnTo>
                          <a:lnTo>
                            <a:pt x="1210" y="398"/>
                          </a:lnTo>
                          <a:lnTo>
                            <a:pt x="1210" y="388"/>
                          </a:lnTo>
                          <a:lnTo>
                            <a:pt x="1208" y="378"/>
                          </a:lnTo>
                          <a:lnTo>
                            <a:pt x="1208" y="368"/>
                          </a:lnTo>
                          <a:lnTo>
                            <a:pt x="1207" y="358"/>
                          </a:lnTo>
                          <a:lnTo>
                            <a:pt x="1207" y="348"/>
                          </a:lnTo>
                          <a:lnTo>
                            <a:pt x="1207" y="340"/>
                          </a:lnTo>
                          <a:lnTo>
                            <a:pt x="1205" y="330"/>
                          </a:lnTo>
                          <a:lnTo>
                            <a:pt x="1205" y="320"/>
                          </a:lnTo>
                          <a:lnTo>
                            <a:pt x="1205" y="310"/>
                          </a:lnTo>
                          <a:lnTo>
                            <a:pt x="1205" y="300"/>
                          </a:lnTo>
                          <a:lnTo>
                            <a:pt x="1203" y="290"/>
                          </a:lnTo>
                          <a:lnTo>
                            <a:pt x="1203" y="280"/>
                          </a:lnTo>
                          <a:lnTo>
                            <a:pt x="1203" y="270"/>
                          </a:lnTo>
                          <a:lnTo>
                            <a:pt x="1203" y="261"/>
                          </a:lnTo>
                          <a:lnTo>
                            <a:pt x="1203" y="251"/>
                          </a:lnTo>
                          <a:lnTo>
                            <a:pt x="1203" y="241"/>
                          </a:lnTo>
                          <a:lnTo>
                            <a:pt x="1203" y="231"/>
                          </a:lnTo>
                          <a:lnTo>
                            <a:pt x="1203" y="222"/>
                          </a:lnTo>
                          <a:lnTo>
                            <a:pt x="1203" y="212"/>
                          </a:lnTo>
                          <a:lnTo>
                            <a:pt x="1203" y="202"/>
                          </a:lnTo>
                          <a:lnTo>
                            <a:pt x="1203" y="192"/>
                          </a:lnTo>
                          <a:lnTo>
                            <a:pt x="1203" y="182"/>
                          </a:lnTo>
                          <a:lnTo>
                            <a:pt x="1205" y="172"/>
                          </a:lnTo>
                          <a:lnTo>
                            <a:pt x="1205" y="162"/>
                          </a:lnTo>
                          <a:lnTo>
                            <a:pt x="1205" y="152"/>
                          </a:lnTo>
                          <a:lnTo>
                            <a:pt x="1205" y="142"/>
                          </a:lnTo>
                          <a:lnTo>
                            <a:pt x="1207" y="132"/>
                          </a:lnTo>
                          <a:lnTo>
                            <a:pt x="1207" y="123"/>
                          </a:lnTo>
                          <a:lnTo>
                            <a:pt x="1207" y="113"/>
                          </a:lnTo>
                          <a:lnTo>
                            <a:pt x="1208" y="102"/>
                          </a:lnTo>
                          <a:lnTo>
                            <a:pt x="1208" y="92"/>
                          </a:lnTo>
                          <a:lnTo>
                            <a:pt x="1210" y="83"/>
                          </a:lnTo>
                          <a:lnTo>
                            <a:pt x="1210" y="72"/>
                          </a:lnTo>
                          <a:lnTo>
                            <a:pt x="1210" y="62"/>
                          </a:lnTo>
                          <a:lnTo>
                            <a:pt x="1212" y="52"/>
                          </a:lnTo>
                          <a:lnTo>
                            <a:pt x="1212" y="42"/>
                          </a:lnTo>
                          <a:lnTo>
                            <a:pt x="1213" y="32"/>
                          </a:lnTo>
                          <a:lnTo>
                            <a:pt x="1213" y="22"/>
                          </a:lnTo>
                          <a:lnTo>
                            <a:pt x="1215" y="12"/>
                          </a:lnTo>
                          <a:lnTo>
                            <a:pt x="1215" y="2"/>
                          </a:lnTo>
                          <a:lnTo>
                            <a:pt x="1215" y="0"/>
                          </a:lnTo>
                          <a:lnTo>
                            <a:pt x="1213" y="2"/>
                          </a:lnTo>
                          <a:lnTo>
                            <a:pt x="1210" y="12"/>
                          </a:lnTo>
                          <a:lnTo>
                            <a:pt x="1207" y="23"/>
                          </a:lnTo>
                          <a:lnTo>
                            <a:pt x="1203" y="33"/>
                          </a:lnTo>
                          <a:lnTo>
                            <a:pt x="1202" y="43"/>
                          </a:lnTo>
                          <a:lnTo>
                            <a:pt x="1198" y="53"/>
                          </a:lnTo>
                          <a:lnTo>
                            <a:pt x="1197" y="65"/>
                          </a:lnTo>
                          <a:lnTo>
                            <a:pt x="1195" y="75"/>
                          </a:lnTo>
                          <a:lnTo>
                            <a:pt x="1193" y="87"/>
                          </a:lnTo>
                          <a:lnTo>
                            <a:pt x="1192" y="97"/>
                          </a:lnTo>
                          <a:lnTo>
                            <a:pt x="1189" y="107"/>
                          </a:lnTo>
                          <a:lnTo>
                            <a:pt x="1187" y="118"/>
                          </a:lnTo>
                          <a:lnTo>
                            <a:pt x="1185" y="128"/>
                          </a:lnTo>
                          <a:lnTo>
                            <a:pt x="1184" y="140"/>
                          </a:lnTo>
                          <a:lnTo>
                            <a:pt x="1182" y="152"/>
                          </a:lnTo>
                          <a:lnTo>
                            <a:pt x="1182" y="162"/>
                          </a:lnTo>
                          <a:lnTo>
                            <a:pt x="1180" y="173"/>
                          </a:lnTo>
                          <a:lnTo>
                            <a:pt x="1179" y="185"/>
                          </a:lnTo>
                          <a:lnTo>
                            <a:pt x="1179" y="195"/>
                          </a:lnTo>
                          <a:lnTo>
                            <a:pt x="1177" y="207"/>
                          </a:lnTo>
                          <a:lnTo>
                            <a:pt x="1177" y="218"/>
                          </a:lnTo>
                          <a:lnTo>
                            <a:pt x="1177" y="228"/>
                          </a:lnTo>
                          <a:lnTo>
                            <a:pt x="1175" y="240"/>
                          </a:lnTo>
                          <a:lnTo>
                            <a:pt x="1175" y="251"/>
                          </a:lnTo>
                          <a:lnTo>
                            <a:pt x="1175" y="263"/>
                          </a:lnTo>
                          <a:lnTo>
                            <a:pt x="1175" y="275"/>
                          </a:lnTo>
                          <a:lnTo>
                            <a:pt x="1175" y="285"/>
                          </a:lnTo>
                          <a:lnTo>
                            <a:pt x="1175" y="296"/>
                          </a:lnTo>
                          <a:lnTo>
                            <a:pt x="1175" y="308"/>
                          </a:lnTo>
                          <a:lnTo>
                            <a:pt x="1175" y="320"/>
                          </a:lnTo>
                          <a:lnTo>
                            <a:pt x="1175" y="331"/>
                          </a:lnTo>
                          <a:lnTo>
                            <a:pt x="1177" y="341"/>
                          </a:lnTo>
                          <a:lnTo>
                            <a:pt x="1177" y="353"/>
                          </a:lnTo>
                          <a:lnTo>
                            <a:pt x="1177" y="365"/>
                          </a:lnTo>
                          <a:lnTo>
                            <a:pt x="1177" y="376"/>
                          </a:lnTo>
                          <a:lnTo>
                            <a:pt x="1179" y="386"/>
                          </a:lnTo>
                          <a:lnTo>
                            <a:pt x="1179" y="398"/>
                          </a:lnTo>
                          <a:lnTo>
                            <a:pt x="1179" y="410"/>
                          </a:lnTo>
                          <a:lnTo>
                            <a:pt x="1180" y="420"/>
                          </a:lnTo>
                          <a:lnTo>
                            <a:pt x="1180" y="431"/>
                          </a:lnTo>
                          <a:lnTo>
                            <a:pt x="1182" y="443"/>
                          </a:lnTo>
                          <a:lnTo>
                            <a:pt x="1182" y="454"/>
                          </a:lnTo>
                          <a:lnTo>
                            <a:pt x="1184" y="464"/>
                          </a:lnTo>
                          <a:lnTo>
                            <a:pt x="1185" y="476"/>
                          </a:lnTo>
                          <a:lnTo>
                            <a:pt x="1187" y="488"/>
                          </a:lnTo>
                          <a:lnTo>
                            <a:pt x="1187" y="499"/>
                          </a:lnTo>
                          <a:lnTo>
                            <a:pt x="1189" y="509"/>
                          </a:lnTo>
                          <a:lnTo>
                            <a:pt x="1190" y="521"/>
                          </a:lnTo>
                          <a:lnTo>
                            <a:pt x="1192" y="533"/>
                          </a:lnTo>
                          <a:lnTo>
                            <a:pt x="1192" y="543"/>
                          </a:lnTo>
                          <a:lnTo>
                            <a:pt x="1193" y="554"/>
                          </a:lnTo>
                          <a:lnTo>
                            <a:pt x="1195" y="566"/>
                          </a:lnTo>
                          <a:lnTo>
                            <a:pt x="1197" y="576"/>
                          </a:lnTo>
                          <a:lnTo>
                            <a:pt x="1198" y="588"/>
                          </a:lnTo>
                          <a:lnTo>
                            <a:pt x="1200" y="599"/>
                          </a:lnTo>
                          <a:lnTo>
                            <a:pt x="1202" y="609"/>
                          </a:lnTo>
                          <a:lnTo>
                            <a:pt x="1203" y="621"/>
                          </a:lnTo>
                          <a:lnTo>
                            <a:pt x="1205" y="631"/>
                          </a:lnTo>
                          <a:lnTo>
                            <a:pt x="1207" y="643"/>
                          </a:lnTo>
                          <a:lnTo>
                            <a:pt x="1208" y="652"/>
                          </a:lnTo>
                          <a:lnTo>
                            <a:pt x="1210" y="664"/>
                          </a:lnTo>
                          <a:lnTo>
                            <a:pt x="1212" y="674"/>
                          </a:lnTo>
                          <a:lnTo>
                            <a:pt x="1213" y="684"/>
                          </a:lnTo>
                          <a:lnTo>
                            <a:pt x="1215" y="696"/>
                          </a:lnTo>
                          <a:lnTo>
                            <a:pt x="1217" y="706"/>
                          </a:lnTo>
                          <a:lnTo>
                            <a:pt x="1218" y="711"/>
                          </a:lnTo>
                          <a:lnTo>
                            <a:pt x="1218" y="716"/>
                          </a:lnTo>
                          <a:lnTo>
                            <a:pt x="1220" y="722"/>
                          </a:lnTo>
                          <a:lnTo>
                            <a:pt x="1220" y="727"/>
                          </a:lnTo>
                          <a:lnTo>
                            <a:pt x="1222" y="732"/>
                          </a:lnTo>
                          <a:lnTo>
                            <a:pt x="1222" y="737"/>
                          </a:lnTo>
                          <a:lnTo>
                            <a:pt x="1223" y="742"/>
                          </a:lnTo>
                          <a:lnTo>
                            <a:pt x="1225" y="747"/>
                          </a:lnTo>
                          <a:lnTo>
                            <a:pt x="1225" y="752"/>
                          </a:lnTo>
                          <a:lnTo>
                            <a:pt x="1225" y="757"/>
                          </a:lnTo>
                          <a:lnTo>
                            <a:pt x="1227" y="762"/>
                          </a:lnTo>
                          <a:lnTo>
                            <a:pt x="1227" y="769"/>
                          </a:lnTo>
                          <a:lnTo>
                            <a:pt x="1228" y="772"/>
                          </a:lnTo>
                          <a:lnTo>
                            <a:pt x="1230" y="779"/>
                          </a:lnTo>
                          <a:lnTo>
                            <a:pt x="1230" y="784"/>
                          </a:lnTo>
                          <a:lnTo>
                            <a:pt x="1232" y="789"/>
                          </a:lnTo>
                          <a:lnTo>
                            <a:pt x="1232" y="794"/>
                          </a:lnTo>
                          <a:lnTo>
                            <a:pt x="1233" y="799"/>
                          </a:lnTo>
                          <a:lnTo>
                            <a:pt x="1233" y="804"/>
                          </a:lnTo>
                          <a:lnTo>
                            <a:pt x="1235" y="809"/>
                          </a:lnTo>
                          <a:lnTo>
                            <a:pt x="1235" y="814"/>
                          </a:lnTo>
                          <a:lnTo>
                            <a:pt x="1237" y="819"/>
                          </a:lnTo>
                          <a:lnTo>
                            <a:pt x="1237" y="826"/>
                          </a:lnTo>
                          <a:lnTo>
                            <a:pt x="1238" y="831"/>
                          </a:lnTo>
                          <a:lnTo>
                            <a:pt x="1238" y="836"/>
                          </a:lnTo>
                          <a:lnTo>
                            <a:pt x="1240" y="841"/>
                          </a:lnTo>
                          <a:lnTo>
                            <a:pt x="1240" y="846"/>
                          </a:lnTo>
                          <a:lnTo>
                            <a:pt x="1242" y="851"/>
                          </a:lnTo>
                          <a:lnTo>
                            <a:pt x="1242" y="855"/>
                          </a:lnTo>
                          <a:lnTo>
                            <a:pt x="1243" y="860"/>
                          </a:lnTo>
                          <a:lnTo>
                            <a:pt x="1243" y="865"/>
                          </a:lnTo>
                          <a:lnTo>
                            <a:pt x="1245" y="872"/>
                          </a:lnTo>
                          <a:lnTo>
                            <a:pt x="1245" y="877"/>
                          </a:lnTo>
                          <a:lnTo>
                            <a:pt x="1245" y="882"/>
                          </a:lnTo>
                          <a:lnTo>
                            <a:pt x="1247" y="887"/>
                          </a:lnTo>
                          <a:lnTo>
                            <a:pt x="1247" y="892"/>
                          </a:lnTo>
                          <a:lnTo>
                            <a:pt x="1247" y="897"/>
                          </a:lnTo>
                          <a:lnTo>
                            <a:pt x="1248" y="902"/>
                          </a:lnTo>
                          <a:lnTo>
                            <a:pt x="1248" y="907"/>
                          </a:lnTo>
                          <a:lnTo>
                            <a:pt x="1248" y="912"/>
                          </a:lnTo>
                          <a:lnTo>
                            <a:pt x="1248" y="917"/>
                          </a:lnTo>
                          <a:lnTo>
                            <a:pt x="1248" y="922"/>
                          </a:lnTo>
                          <a:lnTo>
                            <a:pt x="1248" y="929"/>
                          </a:lnTo>
                          <a:lnTo>
                            <a:pt x="1250" y="934"/>
                          </a:lnTo>
                          <a:lnTo>
                            <a:pt x="1250" y="939"/>
                          </a:lnTo>
                          <a:lnTo>
                            <a:pt x="1250" y="944"/>
                          </a:lnTo>
                          <a:lnTo>
                            <a:pt x="1250" y="949"/>
                          </a:lnTo>
                          <a:lnTo>
                            <a:pt x="1250" y="955"/>
                          </a:lnTo>
                          <a:lnTo>
                            <a:pt x="1250" y="959"/>
                          </a:lnTo>
                          <a:lnTo>
                            <a:pt x="1250" y="965"/>
                          </a:lnTo>
                          <a:lnTo>
                            <a:pt x="1248" y="970"/>
                          </a:lnTo>
                          <a:lnTo>
                            <a:pt x="1248" y="975"/>
                          </a:lnTo>
                          <a:lnTo>
                            <a:pt x="1248" y="980"/>
                          </a:lnTo>
                          <a:lnTo>
                            <a:pt x="1248" y="985"/>
                          </a:lnTo>
                          <a:lnTo>
                            <a:pt x="1248" y="990"/>
                          </a:lnTo>
                          <a:lnTo>
                            <a:pt x="1248" y="997"/>
                          </a:lnTo>
                          <a:lnTo>
                            <a:pt x="1247" y="1002"/>
                          </a:lnTo>
                          <a:lnTo>
                            <a:pt x="1247" y="1007"/>
                          </a:lnTo>
                          <a:lnTo>
                            <a:pt x="1247" y="1012"/>
                          </a:lnTo>
                          <a:lnTo>
                            <a:pt x="1245" y="1017"/>
                          </a:lnTo>
                          <a:lnTo>
                            <a:pt x="1245" y="1022"/>
                          </a:lnTo>
                          <a:lnTo>
                            <a:pt x="1243" y="1027"/>
                          </a:lnTo>
                          <a:lnTo>
                            <a:pt x="1243" y="1034"/>
                          </a:lnTo>
                          <a:lnTo>
                            <a:pt x="1242" y="1039"/>
                          </a:lnTo>
                          <a:lnTo>
                            <a:pt x="1240" y="1044"/>
                          </a:lnTo>
                          <a:lnTo>
                            <a:pt x="1240" y="1047"/>
                          </a:lnTo>
                          <a:lnTo>
                            <a:pt x="1238" y="1052"/>
                          </a:lnTo>
                          <a:lnTo>
                            <a:pt x="1237" y="1057"/>
                          </a:lnTo>
                          <a:lnTo>
                            <a:pt x="1235" y="1060"/>
                          </a:lnTo>
                          <a:lnTo>
                            <a:pt x="1235" y="1065"/>
                          </a:lnTo>
                          <a:lnTo>
                            <a:pt x="1233" y="1068"/>
                          </a:lnTo>
                          <a:lnTo>
                            <a:pt x="1232" y="1073"/>
                          </a:lnTo>
                          <a:lnTo>
                            <a:pt x="1228" y="1077"/>
                          </a:lnTo>
                          <a:lnTo>
                            <a:pt x="1227" y="1082"/>
                          </a:lnTo>
                          <a:lnTo>
                            <a:pt x="1225" y="1085"/>
                          </a:lnTo>
                          <a:lnTo>
                            <a:pt x="1223" y="1088"/>
                          </a:lnTo>
                          <a:lnTo>
                            <a:pt x="1222" y="1093"/>
                          </a:lnTo>
                          <a:lnTo>
                            <a:pt x="1220" y="1097"/>
                          </a:lnTo>
                          <a:lnTo>
                            <a:pt x="1217" y="1100"/>
                          </a:lnTo>
                          <a:lnTo>
                            <a:pt x="1215" y="1105"/>
                          </a:lnTo>
                          <a:lnTo>
                            <a:pt x="1213" y="1108"/>
                          </a:lnTo>
                          <a:lnTo>
                            <a:pt x="1210" y="1112"/>
                          </a:lnTo>
                          <a:lnTo>
                            <a:pt x="1208" y="1115"/>
                          </a:lnTo>
                          <a:lnTo>
                            <a:pt x="1205" y="1118"/>
                          </a:lnTo>
                          <a:lnTo>
                            <a:pt x="1202" y="1123"/>
                          </a:lnTo>
                          <a:lnTo>
                            <a:pt x="1200" y="1127"/>
                          </a:lnTo>
                          <a:lnTo>
                            <a:pt x="1197" y="1130"/>
                          </a:lnTo>
                          <a:lnTo>
                            <a:pt x="1195" y="1133"/>
                          </a:lnTo>
                          <a:lnTo>
                            <a:pt x="1192" y="1137"/>
                          </a:lnTo>
                          <a:lnTo>
                            <a:pt x="1190" y="1140"/>
                          </a:lnTo>
                          <a:lnTo>
                            <a:pt x="1187" y="1143"/>
                          </a:lnTo>
                          <a:lnTo>
                            <a:pt x="1184" y="1147"/>
                          </a:lnTo>
                          <a:lnTo>
                            <a:pt x="1180" y="1150"/>
                          </a:lnTo>
                          <a:lnTo>
                            <a:pt x="1177" y="1153"/>
                          </a:lnTo>
                          <a:lnTo>
                            <a:pt x="1174" y="1157"/>
                          </a:lnTo>
                          <a:lnTo>
                            <a:pt x="1172" y="1160"/>
                          </a:lnTo>
                          <a:lnTo>
                            <a:pt x="1169" y="1163"/>
                          </a:lnTo>
                          <a:lnTo>
                            <a:pt x="1164" y="1167"/>
                          </a:lnTo>
                          <a:lnTo>
                            <a:pt x="1160" y="1168"/>
                          </a:lnTo>
                          <a:lnTo>
                            <a:pt x="1157" y="1172"/>
                          </a:lnTo>
                          <a:lnTo>
                            <a:pt x="1154" y="1175"/>
                          </a:lnTo>
                          <a:lnTo>
                            <a:pt x="1150" y="1178"/>
                          </a:lnTo>
                          <a:lnTo>
                            <a:pt x="1145" y="1180"/>
                          </a:lnTo>
                          <a:lnTo>
                            <a:pt x="1144" y="1183"/>
                          </a:lnTo>
                          <a:lnTo>
                            <a:pt x="1139" y="1187"/>
                          </a:lnTo>
                          <a:lnTo>
                            <a:pt x="1135" y="1190"/>
                          </a:lnTo>
                          <a:lnTo>
                            <a:pt x="1132" y="1192"/>
                          </a:lnTo>
                          <a:lnTo>
                            <a:pt x="1127" y="1195"/>
                          </a:lnTo>
                          <a:lnTo>
                            <a:pt x="1124" y="1197"/>
                          </a:lnTo>
                          <a:lnTo>
                            <a:pt x="1120" y="1200"/>
                          </a:lnTo>
                          <a:lnTo>
                            <a:pt x="1115" y="1202"/>
                          </a:lnTo>
                          <a:lnTo>
                            <a:pt x="1112" y="1205"/>
                          </a:lnTo>
                          <a:lnTo>
                            <a:pt x="1107" y="1207"/>
                          </a:lnTo>
                          <a:lnTo>
                            <a:pt x="1104" y="1210"/>
                          </a:lnTo>
                          <a:lnTo>
                            <a:pt x="1099" y="1212"/>
                          </a:lnTo>
                          <a:lnTo>
                            <a:pt x="1095" y="1213"/>
                          </a:lnTo>
                          <a:lnTo>
                            <a:pt x="1090" y="1217"/>
                          </a:lnTo>
                          <a:lnTo>
                            <a:pt x="1087" y="1218"/>
                          </a:lnTo>
                          <a:lnTo>
                            <a:pt x="1082" y="1222"/>
                          </a:lnTo>
                          <a:lnTo>
                            <a:pt x="1079" y="1223"/>
                          </a:lnTo>
                          <a:lnTo>
                            <a:pt x="1074" y="1225"/>
                          </a:lnTo>
                          <a:lnTo>
                            <a:pt x="1070" y="1228"/>
                          </a:lnTo>
                          <a:lnTo>
                            <a:pt x="1065" y="1230"/>
                          </a:lnTo>
                          <a:lnTo>
                            <a:pt x="1062" y="1232"/>
                          </a:lnTo>
                          <a:lnTo>
                            <a:pt x="1057" y="1233"/>
                          </a:lnTo>
                          <a:lnTo>
                            <a:pt x="1052" y="1237"/>
                          </a:lnTo>
                          <a:lnTo>
                            <a:pt x="1049" y="1238"/>
                          </a:lnTo>
                          <a:lnTo>
                            <a:pt x="1044" y="1240"/>
                          </a:lnTo>
                          <a:lnTo>
                            <a:pt x="1049" y="1233"/>
                          </a:lnTo>
                          <a:lnTo>
                            <a:pt x="1052" y="1227"/>
                          </a:lnTo>
                          <a:lnTo>
                            <a:pt x="1055" y="1220"/>
                          </a:lnTo>
                          <a:lnTo>
                            <a:pt x="1060" y="1213"/>
                          </a:lnTo>
                          <a:lnTo>
                            <a:pt x="1064" y="1205"/>
                          </a:lnTo>
                          <a:lnTo>
                            <a:pt x="1067" y="1198"/>
                          </a:lnTo>
                          <a:lnTo>
                            <a:pt x="1070" y="1190"/>
                          </a:lnTo>
                          <a:lnTo>
                            <a:pt x="1074" y="1183"/>
                          </a:lnTo>
                          <a:lnTo>
                            <a:pt x="1077" y="1177"/>
                          </a:lnTo>
                          <a:lnTo>
                            <a:pt x="1079" y="1168"/>
                          </a:lnTo>
                          <a:lnTo>
                            <a:pt x="1080" y="1160"/>
                          </a:lnTo>
                          <a:lnTo>
                            <a:pt x="1084" y="1153"/>
                          </a:lnTo>
                          <a:lnTo>
                            <a:pt x="1085" y="1145"/>
                          </a:lnTo>
                          <a:lnTo>
                            <a:pt x="1087" y="1137"/>
                          </a:lnTo>
                          <a:lnTo>
                            <a:pt x="1089" y="1130"/>
                          </a:lnTo>
                          <a:lnTo>
                            <a:pt x="1090" y="1122"/>
                          </a:lnTo>
                          <a:lnTo>
                            <a:pt x="1092" y="1113"/>
                          </a:lnTo>
                          <a:lnTo>
                            <a:pt x="1092" y="1105"/>
                          </a:lnTo>
                          <a:lnTo>
                            <a:pt x="1094" y="1095"/>
                          </a:lnTo>
                          <a:lnTo>
                            <a:pt x="1094" y="1088"/>
                          </a:lnTo>
                          <a:lnTo>
                            <a:pt x="1095" y="1078"/>
                          </a:lnTo>
                          <a:lnTo>
                            <a:pt x="1095" y="1072"/>
                          </a:lnTo>
                          <a:lnTo>
                            <a:pt x="1095" y="1062"/>
                          </a:lnTo>
                          <a:lnTo>
                            <a:pt x="1097" y="1054"/>
                          </a:lnTo>
                          <a:lnTo>
                            <a:pt x="1095" y="1045"/>
                          </a:lnTo>
                          <a:lnTo>
                            <a:pt x="1095" y="1037"/>
                          </a:lnTo>
                          <a:lnTo>
                            <a:pt x="1095" y="1029"/>
                          </a:lnTo>
                          <a:lnTo>
                            <a:pt x="1095" y="1020"/>
                          </a:lnTo>
                          <a:lnTo>
                            <a:pt x="1095" y="1010"/>
                          </a:lnTo>
                          <a:lnTo>
                            <a:pt x="1095" y="1002"/>
                          </a:lnTo>
                          <a:lnTo>
                            <a:pt x="1094" y="994"/>
                          </a:lnTo>
                          <a:lnTo>
                            <a:pt x="1094" y="985"/>
                          </a:lnTo>
                          <a:lnTo>
                            <a:pt x="1092" y="977"/>
                          </a:lnTo>
                          <a:lnTo>
                            <a:pt x="1090" y="967"/>
                          </a:lnTo>
                          <a:lnTo>
                            <a:pt x="1090" y="959"/>
                          </a:lnTo>
                          <a:lnTo>
                            <a:pt x="1089" y="950"/>
                          </a:lnTo>
                          <a:lnTo>
                            <a:pt x="1087" y="940"/>
                          </a:lnTo>
                          <a:lnTo>
                            <a:pt x="1087" y="932"/>
                          </a:lnTo>
                          <a:lnTo>
                            <a:pt x="1085" y="924"/>
                          </a:lnTo>
                          <a:lnTo>
                            <a:pt x="1084" y="915"/>
                          </a:lnTo>
                          <a:lnTo>
                            <a:pt x="1082" y="905"/>
                          </a:lnTo>
                          <a:lnTo>
                            <a:pt x="1080" y="897"/>
                          </a:lnTo>
                          <a:lnTo>
                            <a:pt x="1079" y="889"/>
                          </a:lnTo>
                          <a:lnTo>
                            <a:pt x="1079" y="880"/>
                          </a:lnTo>
                          <a:lnTo>
                            <a:pt x="1077" y="872"/>
                          </a:lnTo>
                          <a:lnTo>
                            <a:pt x="1075" y="864"/>
                          </a:lnTo>
                          <a:lnTo>
                            <a:pt x="1074" y="854"/>
                          </a:lnTo>
                          <a:lnTo>
                            <a:pt x="1072" y="847"/>
                          </a:lnTo>
                          <a:lnTo>
                            <a:pt x="1070" y="837"/>
                          </a:lnTo>
                          <a:lnTo>
                            <a:pt x="1069" y="829"/>
                          </a:lnTo>
                          <a:lnTo>
                            <a:pt x="1067" y="821"/>
                          </a:lnTo>
                          <a:lnTo>
                            <a:pt x="1065" y="812"/>
                          </a:lnTo>
                          <a:lnTo>
                            <a:pt x="1064" y="806"/>
                          </a:lnTo>
                          <a:lnTo>
                            <a:pt x="1062" y="797"/>
                          </a:lnTo>
                          <a:lnTo>
                            <a:pt x="1060" y="789"/>
                          </a:lnTo>
                          <a:lnTo>
                            <a:pt x="1059" y="781"/>
                          </a:lnTo>
                          <a:lnTo>
                            <a:pt x="1057" y="772"/>
                          </a:lnTo>
                          <a:lnTo>
                            <a:pt x="1055" y="766"/>
                          </a:lnTo>
                          <a:lnTo>
                            <a:pt x="1054" y="757"/>
                          </a:lnTo>
                          <a:lnTo>
                            <a:pt x="1052" y="751"/>
                          </a:lnTo>
                          <a:lnTo>
                            <a:pt x="1050" y="742"/>
                          </a:lnTo>
                          <a:lnTo>
                            <a:pt x="1049" y="736"/>
                          </a:lnTo>
                          <a:lnTo>
                            <a:pt x="1049" y="727"/>
                          </a:lnTo>
                          <a:lnTo>
                            <a:pt x="1047" y="721"/>
                          </a:lnTo>
                          <a:lnTo>
                            <a:pt x="1045" y="719"/>
                          </a:lnTo>
                          <a:lnTo>
                            <a:pt x="1045" y="721"/>
                          </a:lnTo>
                          <a:lnTo>
                            <a:pt x="1045" y="729"/>
                          </a:lnTo>
                          <a:lnTo>
                            <a:pt x="1047" y="739"/>
                          </a:lnTo>
                          <a:lnTo>
                            <a:pt x="1047" y="747"/>
                          </a:lnTo>
                          <a:lnTo>
                            <a:pt x="1049" y="756"/>
                          </a:lnTo>
                          <a:lnTo>
                            <a:pt x="1049" y="764"/>
                          </a:lnTo>
                          <a:lnTo>
                            <a:pt x="1050" y="772"/>
                          </a:lnTo>
                          <a:lnTo>
                            <a:pt x="1050" y="781"/>
                          </a:lnTo>
                          <a:lnTo>
                            <a:pt x="1052" y="791"/>
                          </a:lnTo>
                          <a:lnTo>
                            <a:pt x="1052" y="799"/>
                          </a:lnTo>
                          <a:lnTo>
                            <a:pt x="1054" y="807"/>
                          </a:lnTo>
                          <a:lnTo>
                            <a:pt x="1054" y="816"/>
                          </a:lnTo>
                          <a:lnTo>
                            <a:pt x="1055" y="824"/>
                          </a:lnTo>
                          <a:lnTo>
                            <a:pt x="1055" y="832"/>
                          </a:lnTo>
                          <a:lnTo>
                            <a:pt x="1057" y="842"/>
                          </a:lnTo>
                          <a:lnTo>
                            <a:pt x="1059" y="851"/>
                          </a:lnTo>
                          <a:lnTo>
                            <a:pt x="1060" y="859"/>
                          </a:lnTo>
                          <a:lnTo>
                            <a:pt x="1060" y="867"/>
                          </a:lnTo>
                          <a:lnTo>
                            <a:pt x="1062" y="877"/>
                          </a:lnTo>
                          <a:lnTo>
                            <a:pt x="1062" y="884"/>
                          </a:lnTo>
                          <a:lnTo>
                            <a:pt x="1064" y="894"/>
                          </a:lnTo>
                          <a:lnTo>
                            <a:pt x="1064" y="902"/>
                          </a:lnTo>
                          <a:lnTo>
                            <a:pt x="1065" y="910"/>
                          </a:lnTo>
                          <a:lnTo>
                            <a:pt x="1065" y="919"/>
                          </a:lnTo>
                          <a:lnTo>
                            <a:pt x="1067" y="927"/>
                          </a:lnTo>
                          <a:lnTo>
                            <a:pt x="1067" y="935"/>
                          </a:lnTo>
                          <a:lnTo>
                            <a:pt x="1067" y="945"/>
                          </a:lnTo>
                          <a:lnTo>
                            <a:pt x="1069" y="952"/>
                          </a:lnTo>
                          <a:lnTo>
                            <a:pt x="1069" y="962"/>
                          </a:lnTo>
                          <a:lnTo>
                            <a:pt x="1069" y="970"/>
                          </a:lnTo>
                          <a:lnTo>
                            <a:pt x="1070" y="979"/>
                          </a:lnTo>
                          <a:lnTo>
                            <a:pt x="1070" y="987"/>
                          </a:lnTo>
                          <a:lnTo>
                            <a:pt x="1070" y="995"/>
                          </a:lnTo>
                          <a:lnTo>
                            <a:pt x="1070" y="1004"/>
                          </a:lnTo>
                          <a:lnTo>
                            <a:pt x="1070" y="1012"/>
                          </a:lnTo>
                          <a:lnTo>
                            <a:pt x="1070" y="1020"/>
                          </a:lnTo>
                          <a:lnTo>
                            <a:pt x="1070" y="1029"/>
                          </a:lnTo>
                          <a:lnTo>
                            <a:pt x="1070" y="1037"/>
                          </a:lnTo>
                          <a:lnTo>
                            <a:pt x="1070" y="1045"/>
                          </a:lnTo>
                          <a:lnTo>
                            <a:pt x="1069" y="1054"/>
                          </a:lnTo>
                          <a:lnTo>
                            <a:pt x="1069" y="1062"/>
                          </a:lnTo>
                          <a:lnTo>
                            <a:pt x="1067" y="1070"/>
                          </a:lnTo>
                          <a:lnTo>
                            <a:pt x="1067" y="1078"/>
                          </a:lnTo>
                          <a:lnTo>
                            <a:pt x="1065" y="1087"/>
                          </a:lnTo>
                          <a:lnTo>
                            <a:pt x="1065" y="1095"/>
                          </a:lnTo>
                          <a:lnTo>
                            <a:pt x="1064" y="1103"/>
                          </a:lnTo>
                          <a:lnTo>
                            <a:pt x="1062" y="1112"/>
                          </a:lnTo>
                          <a:lnTo>
                            <a:pt x="1060" y="1120"/>
                          </a:lnTo>
                          <a:lnTo>
                            <a:pt x="1059" y="1128"/>
                          </a:lnTo>
                          <a:lnTo>
                            <a:pt x="1055" y="1137"/>
                          </a:lnTo>
                          <a:lnTo>
                            <a:pt x="1054" y="1143"/>
                          </a:lnTo>
                          <a:lnTo>
                            <a:pt x="1052" y="1152"/>
                          </a:lnTo>
                          <a:lnTo>
                            <a:pt x="1049" y="1160"/>
                          </a:lnTo>
                          <a:lnTo>
                            <a:pt x="1045" y="1168"/>
                          </a:lnTo>
                          <a:lnTo>
                            <a:pt x="1044" y="1177"/>
                          </a:lnTo>
                          <a:lnTo>
                            <a:pt x="1040" y="1183"/>
                          </a:lnTo>
                          <a:lnTo>
                            <a:pt x="1037" y="1192"/>
                          </a:lnTo>
                          <a:lnTo>
                            <a:pt x="1034" y="1200"/>
                          </a:lnTo>
                          <a:lnTo>
                            <a:pt x="1030" y="1208"/>
                          </a:lnTo>
                          <a:lnTo>
                            <a:pt x="1027" y="1215"/>
                          </a:lnTo>
                          <a:lnTo>
                            <a:pt x="1022" y="1223"/>
                          </a:lnTo>
                          <a:lnTo>
                            <a:pt x="1019" y="1232"/>
                          </a:lnTo>
                          <a:lnTo>
                            <a:pt x="1014" y="1240"/>
                          </a:lnTo>
                          <a:lnTo>
                            <a:pt x="1009" y="1247"/>
                          </a:lnTo>
                          <a:lnTo>
                            <a:pt x="1004" y="1255"/>
                          </a:lnTo>
                          <a:lnTo>
                            <a:pt x="1000" y="1257"/>
                          </a:lnTo>
                          <a:lnTo>
                            <a:pt x="997" y="1257"/>
                          </a:lnTo>
                          <a:lnTo>
                            <a:pt x="992" y="1258"/>
                          </a:lnTo>
                          <a:lnTo>
                            <a:pt x="989" y="1260"/>
                          </a:lnTo>
                          <a:lnTo>
                            <a:pt x="985" y="1262"/>
                          </a:lnTo>
                          <a:lnTo>
                            <a:pt x="982" y="1263"/>
                          </a:lnTo>
                          <a:lnTo>
                            <a:pt x="979" y="1265"/>
                          </a:lnTo>
                          <a:lnTo>
                            <a:pt x="975" y="1267"/>
                          </a:lnTo>
                          <a:lnTo>
                            <a:pt x="972" y="1267"/>
                          </a:lnTo>
                          <a:lnTo>
                            <a:pt x="967" y="1268"/>
                          </a:lnTo>
                          <a:lnTo>
                            <a:pt x="964" y="1270"/>
                          </a:lnTo>
                          <a:lnTo>
                            <a:pt x="961" y="1270"/>
                          </a:lnTo>
                          <a:lnTo>
                            <a:pt x="957" y="1271"/>
                          </a:lnTo>
                          <a:lnTo>
                            <a:pt x="954" y="1271"/>
                          </a:lnTo>
                          <a:lnTo>
                            <a:pt x="951" y="1273"/>
                          </a:lnTo>
                          <a:lnTo>
                            <a:pt x="947" y="1275"/>
                          </a:lnTo>
                          <a:lnTo>
                            <a:pt x="944" y="1275"/>
                          </a:lnTo>
                          <a:lnTo>
                            <a:pt x="939" y="1276"/>
                          </a:lnTo>
                          <a:lnTo>
                            <a:pt x="936" y="1278"/>
                          </a:lnTo>
                          <a:lnTo>
                            <a:pt x="932" y="1278"/>
                          </a:lnTo>
                          <a:lnTo>
                            <a:pt x="929" y="1280"/>
                          </a:lnTo>
                          <a:lnTo>
                            <a:pt x="926" y="1280"/>
                          </a:lnTo>
                          <a:lnTo>
                            <a:pt x="922" y="1281"/>
                          </a:lnTo>
                          <a:lnTo>
                            <a:pt x="919" y="1283"/>
                          </a:lnTo>
                          <a:lnTo>
                            <a:pt x="916" y="1283"/>
                          </a:lnTo>
                          <a:lnTo>
                            <a:pt x="912" y="1285"/>
                          </a:lnTo>
                          <a:lnTo>
                            <a:pt x="909" y="1285"/>
                          </a:lnTo>
                          <a:lnTo>
                            <a:pt x="906" y="1286"/>
                          </a:lnTo>
                          <a:lnTo>
                            <a:pt x="902" y="1286"/>
                          </a:lnTo>
                          <a:lnTo>
                            <a:pt x="899" y="1288"/>
                          </a:lnTo>
                          <a:lnTo>
                            <a:pt x="896" y="1290"/>
                          </a:lnTo>
                          <a:lnTo>
                            <a:pt x="894" y="1290"/>
                          </a:lnTo>
                          <a:lnTo>
                            <a:pt x="882" y="1291"/>
                          </a:lnTo>
                          <a:lnTo>
                            <a:pt x="872" y="1295"/>
                          </a:lnTo>
                          <a:lnTo>
                            <a:pt x="861" y="1296"/>
                          </a:lnTo>
                          <a:lnTo>
                            <a:pt x="851" y="1298"/>
                          </a:lnTo>
                          <a:lnTo>
                            <a:pt x="839" y="1300"/>
                          </a:lnTo>
                          <a:lnTo>
                            <a:pt x="827" y="1301"/>
                          </a:lnTo>
                          <a:lnTo>
                            <a:pt x="817" y="1303"/>
                          </a:lnTo>
                          <a:lnTo>
                            <a:pt x="806" y="1305"/>
                          </a:lnTo>
                          <a:lnTo>
                            <a:pt x="794" y="1306"/>
                          </a:lnTo>
                          <a:lnTo>
                            <a:pt x="782" y="1306"/>
                          </a:lnTo>
                          <a:lnTo>
                            <a:pt x="771" y="1308"/>
                          </a:lnTo>
                          <a:lnTo>
                            <a:pt x="759" y="1310"/>
                          </a:lnTo>
                          <a:lnTo>
                            <a:pt x="747" y="1310"/>
                          </a:lnTo>
                          <a:lnTo>
                            <a:pt x="736" y="1311"/>
                          </a:lnTo>
                          <a:lnTo>
                            <a:pt x="724" y="1311"/>
                          </a:lnTo>
                          <a:lnTo>
                            <a:pt x="713" y="1313"/>
                          </a:lnTo>
                          <a:lnTo>
                            <a:pt x="701" y="1313"/>
                          </a:lnTo>
                          <a:lnTo>
                            <a:pt x="689" y="1313"/>
                          </a:lnTo>
                          <a:lnTo>
                            <a:pt x="676" y="1313"/>
                          </a:lnTo>
                          <a:lnTo>
                            <a:pt x="664" y="1313"/>
                          </a:lnTo>
                          <a:lnTo>
                            <a:pt x="653" y="1313"/>
                          </a:lnTo>
                          <a:lnTo>
                            <a:pt x="641" y="1313"/>
                          </a:lnTo>
                          <a:lnTo>
                            <a:pt x="629" y="1313"/>
                          </a:lnTo>
                          <a:lnTo>
                            <a:pt x="618" y="1313"/>
                          </a:lnTo>
                          <a:lnTo>
                            <a:pt x="604" y="1311"/>
                          </a:lnTo>
                          <a:lnTo>
                            <a:pt x="593" y="1311"/>
                          </a:lnTo>
                          <a:lnTo>
                            <a:pt x="581" y="1310"/>
                          </a:lnTo>
                          <a:lnTo>
                            <a:pt x="569" y="1310"/>
                          </a:lnTo>
                          <a:lnTo>
                            <a:pt x="556" y="1308"/>
                          </a:lnTo>
                          <a:lnTo>
                            <a:pt x="544" y="1306"/>
                          </a:lnTo>
                          <a:lnTo>
                            <a:pt x="533" y="1305"/>
                          </a:lnTo>
                          <a:lnTo>
                            <a:pt x="521" y="1305"/>
                          </a:lnTo>
                          <a:lnTo>
                            <a:pt x="508" y="1303"/>
                          </a:lnTo>
                          <a:lnTo>
                            <a:pt x="496" y="1301"/>
                          </a:lnTo>
                          <a:lnTo>
                            <a:pt x="483" y="1298"/>
                          </a:lnTo>
                          <a:lnTo>
                            <a:pt x="471" y="1296"/>
                          </a:lnTo>
                          <a:lnTo>
                            <a:pt x="460" y="1295"/>
                          </a:lnTo>
                          <a:lnTo>
                            <a:pt x="448" y="1293"/>
                          </a:lnTo>
                          <a:lnTo>
                            <a:pt x="436" y="1291"/>
                          </a:lnTo>
                          <a:lnTo>
                            <a:pt x="425" y="1288"/>
                          </a:lnTo>
                          <a:lnTo>
                            <a:pt x="413" y="1286"/>
                          </a:lnTo>
                          <a:lnTo>
                            <a:pt x="401" y="1283"/>
                          </a:lnTo>
                          <a:lnTo>
                            <a:pt x="390" y="1280"/>
                          </a:lnTo>
                          <a:lnTo>
                            <a:pt x="378" y="1278"/>
                          </a:lnTo>
                          <a:lnTo>
                            <a:pt x="366" y="1275"/>
                          </a:lnTo>
                          <a:lnTo>
                            <a:pt x="355" y="1271"/>
                          </a:lnTo>
                          <a:lnTo>
                            <a:pt x="343" y="1270"/>
                          </a:lnTo>
                          <a:lnTo>
                            <a:pt x="333" y="1267"/>
                          </a:lnTo>
                          <a:lnTo>
                            <a:pt x="321" y="1263"/>
                          </a:lnTo>
                          <a:lnTo>
                            <a:pt x="310" y="1258"/>
                          </a:lnTo>
                          <a:lnTo>
                            <a:pt x="298" y="1255"/>
                          </a:lnTo>
                          <a:lnTo>
                            <a:pt x="288" y="1252"/>
                          </a:lnTo>
                          <a:lnTo>
                            <a:pt x="277" y="1248"/>
                          </a:lnTo>
                          <a:lnTo>
                            <a:pt x="265" y="1245"/>
                          </a:lnTo>
                          <a:lnTo>
                            <a:pt x="255" y="1240"/>
                          </a:lnTo>
                          <a:lnTo>
                            <a:pt x="245" y="1237"/>
                          </a:lnTo>
                          <a:lnTo>
                            <a:pt x="233" y="1232"/>
                          </a:lnTo>
                          <a:lnTo>
                            <a:pt x="223" y="1227"/>
                          </a:lnTo>
                          <a:lnTo>
                            <a:pt x="213" y="1223"/>
                          </a:lnTo>
                          <a:lnTo>
                            <a:pt x="203" y="1218"/>
                          </a:lnTo>
                          <a:lnTo>
                            <a:pt x="193" y="1213"/>
                          </a:lnTo>
                          <a:lnTo>
                            <a:pt x="183" y="1208"/>
                          </a:lnTo>
                          <a:lnTo>
                            <a:pt x="175" y="1203"/>
                          </a:lnTo>
                          <a:lnTo>
                            <a:pt x="165" y="1200"/>
                          </a:lnTo>
                          <a:lnTo>
                            <a:pt x="158" y="1195"/>
                          </a:lnTo>
                          <a:lnTo>
                            <a:pt x="152" y="1192"/>
                          </a:lnTo>
                          <a:lnTo>
                            <a:pt x="145" y="1187"/>
                          </a:lnTo>
                          <a:lnTo>
                            <a:pt x="140" y="1183"/>
                          </a:lnTo>
                          <a:lnTo>
                            <a:pt x="133" y="1180"/>
                          </a:lnTo>
                          <a:lnTo>
                            <a:pt x="128" y="1175"/>
                          </a:lnTo>
                          <a:lnTo>
                            <a:pt x="122" y="1172"/>
                          </a:lnTo>
                          <a:lnTo>
                            <a:pt x="118" y="1167"/>
                          </a:lnTo>
                          <a:lnTo>
                            <a:pt x="112" y="1163"/>
                          </a:lnTo>
                          <a:lnTo>
                            <a:pt x="108" y="1158"/>
                          </a:lnTo>
                          <a:lnTo>
                            <a:pt x="103" y="1153"/>
                          </a:lnTo>
                          <a:lnTo>
                            <a:pt x="98" y="1148"/>
                          </a:lnTo>
                          <a:lnTo>
                            <a:pt x="93" y="1143"/>
                          </a:lnTo>
                          <a:lnTo>
                            <a:pt x="90" y="1138"/>
                          </a:lnTo>
                          <a:lnTo>
                            <a:pt x="85" y="1133"/>
                          </a:lnTo>
                          <a:lnTo>
                            <a:pt x="82" y="1130"/>
                          </a:lnTo>
                          <a:lnTo>
                            <a:pt x="78" y="1123"/>
                          </a:lnTo>
                          <a:lnTo>
                            <a:pt x="75" y="1118"/>
                          </a:lnTo>
                          <a:lnTo>
                            <a:pt x="72" y="1113"/>
                          </a:lnTo>
                          <a:lnTo>
                            <a:pt x="69" y="1107"/>
                          </a:lnTo>
                          <a:lnTo>
                            <a:pt x="65" y="1102"/>
                          </a:lnTo>
                          <a:lnTo>
                            <a:pt x="62" y="1097"/>
                          </a:lnTo>
                          <a:lnTo>
                            <a:pt x="60" y="1090"/>
                          </a:lnTo>
                          <a:lnTo>
                            <a:pt x="57" y="1085"/>
                          </a:lnTo>
                          <a:lnTo>
                            <a:pt x="55" y="1080"/>
                          </a:lnTo>
                          <a:lnTo>
                            <a:pt x="52" y="1073"/>
                          </a:lnTo>
                          <a:lnTo>
                            <a:pt x="50" y="1068"/>
                          </a:lnTo>
                          <a:lnTo>
                            <a:pt x="49" y="1062"/>
                          </a:lnTo>
                          <a:lnTo>
                            <a:pt x="47" y="1055"/>
                          </a:lnTo>
                          <a:lnTo>
                            <a:pt x="45" y="1050"/>
                          </a:lnTo>
                          <a:lnTo>
                            <a:pt x="44" y="1044"/>
                          </a:lnTo>
                          <a:lnTo>
                            <a:pt x="42" y="1039"/>
                          </a:lnTo>
                          <a:lnTo>
                            <a:pt x="42" y="1032"/>
                          </a:lnTo>
                          <a:lnTo>
                            <a:pt x="40" y="1025"/>
                          </a:lnTo>
                          <a:lnTo>
                            <a:pt x="39" y="1019"/>
                          </a:lnTo>
                          <a:lnTo>
                            <a:pt x="39" y="1014"/>
                          </a:lnTo>
                          <a:lnTo>
                            <a:pt x="37" y="1007"/>
                          </a:lnTo>
                          <a:lnTo>
                            <a:pt x="37" y="1000"/>
                          </a:lnTo>
                          <a:lnTo>
                            <a:pt x="37" y="994"/>
                          </a:lnTo>
                          <a:lnTo>
                            <a:pt x="37" y="989"/>
                          </a:lnTo>
                          <a:lnTo>
                            <a:pt x="37" y="980"/>
                          </a:lnTo>
                          <a:lnTo>
                            <a:pt x="37" y="975"/>
                          </a:lnTo>
                          <a:lnTo>
                            <a:pt x="37" y="969"/>
                          </a:lnTo>
                          <a:lnTo>
                            <a:pt x="37" y="962"/>
                          </a:lnTo>
                          <a:lnTo>
                            <a:pt x="37" y="955"/>
                          </a:lnTo>
                          <a:lnTo>
                            <a:pt x="39" y="949"/>
                          </a:lnTo>
                          <a:lnTo>
                            <a:pt x="39" y="944"/>
                          </a:lnTo>
                          <a:lnTo>
                            <a:pt x="40" y="937"/>
                          </a:lnTo>
                          <a:lnTo>
                            <a:pt x="40" y="930"/>
                          </a:lnTo>
                          <a:lnTo>
                            <a:pt x="42" y="924"/>
                          </a:lnTo>
                          <a:lnTo>
                            <a:pt x="42" y="917"/>
                          </a:lnTo>
                          <a:lnTo>
                            <a:pt x="44" y="910"/>
                          </a:lnTo>
                          <a:lnTo>
                            <a:pt x="45" y="904"/>
                          </a:lnTo>
                          <a:lnTo>
                            <a:pt x="47" y="899"/>
                          </a:lnTo>
                          <a:lnTo>
                            <a:pt x="49" y="892"/>
                          </a:lnTo>
                          <a:lnTo>
                            <a:pt x="50" y="885"/>
                          </a:lnTo>
                          <a:lnTo>
                            <a:pt x="52" y="879"/>
                          </a:lnTo>
                          <a:lnTo>
                            <a:pt x="54" y="872"/>
                          </a:lnTo>
                          <a:lnTo>
                            <a:pt x="55" y="865"/>
                          </a:lnTo>
                          <a:lnTo>
                            <a:pt x="59" y="860"/>
                          </a:lnTo>
                          <a:lnTo>
                            <a:pt x="60" y="854"/>
                          </a:lnTo>
                          <a:lnTo>
                            <a:pt x="62" y="847"/>
                          </a:lnTo>
                          <a:lnTo>
                            <a:pt x="65" y="841"/>
                          </a:lnTo>
                          <a:lnTo>
                            <a:pt x="67" y="836"/>
                          </a:lnTo>
                          <a:lnTo>
                            <a:pt x="69" y="831"/>
                          </a:lnTo>
                          <a:lnTo>
                            <a:pt x="70" y="827"/>
                          </a:lnTo>
                          <a:lnTo>
                            <a:pt x="72" y="822"/>
                          </a:lnTo>
                          <a:lnTo>
                            <a:pt x="74" y="817"/>
                          </a:lnTo>
                          <a:lnTo>
                            <a:pt x="75" y="814"/>
                          </a:lnTo>
                          <a:lnTo>
                            <a:pt x="75" y="811"/>
                          </a:lnTo>
                          <a:lnTo>
                            <a:pt x="78" y="806"/>
                          </a:lnTo>
                          <a:lnTo>
                            <a:pt x="78" y="802"/>
                          </a:lnTo>
                          <a:lnTo>
                            <a:pt x="80" y="797"/>
                          </a:lnTo>
                          <a:lnTo>
                            <a:pt x="82" y="794"/>
                          </a:lnTo>
                          <a:lnTo>
                            <a:pt x="82" y="789"/>
                          </a:lnTo>
                          <a:lnTo>
                            <a:pt x="83" y="786"/>
                          </a:lnTo>
                          <a:lnTo>
                            <a:pt x="85" y="782"/>
                          </a:lnTo>
                          <a:lnTo>
                            <a:pt x="87" y="777"/>
                          </a:lnTo>
                          <a:lnTo>
                            <a:pt x="87" y="774"/>
                          </a:lnTo>
                          <a:lnTo>
                            <a:pt x="88" y="771"/>
                          </a:lnTo>
                          <a:lnTo>
                            <a:pt x="88" y="766"/>
                          </a:lnTo>
                          <a:lnTo>
                            <a:pt x="88" y="761"/>
                          </a:lnTo>
                          <a:lnTo>
                            <a:pt x="90" y="757"/>
                          </a:lnTo>
                          <a:lnTo>
                            <a:pt x="90" y="754"/>
                          </a:lnTo>
                          <a:lnTo>
                            <a:pt x="92" y="749"/>
                          </a:lnTo>
                          <a:lnTo>
                            <a:pt x="92" y="746"/>
                          </a:lnTo>
                          <a:lnTo>
                            <a:pt x="92" y="741"/>
                          </a:lnTo>
                          <a:lnTo>
                            <a:pt x="93" y="737"/>
                          </a:lnTo>
                          <a:lnTo>
                            <a:pt x="93" y="732"/>
                          </a:lnTo>
                          <a:lnTo>
                            <a:pt x="93" y="729"/>
                          </a:lnTo>
                          <a:lnTo>
                            <a:pt x="93" y="724"/>
                          </a:lnTo>
                          <a:lnTo>
                            <a:pt x="95" y="721"/>
                          </a:lnTo>
                          <a:lnTo>
                            <a:pt x="95" y="716"/>
                          </a:lnTo>
                          <a:lnTo>
                            <a:pt x="95" y="712"/>
                          </a:lnTo>
                          <a:lnTo>
                            <a:pt x="95" y="707"/>
                          </a:lnTo>
                          <a:lnTo>
                            <a:pt x="95" y="702"/>
                          </a:lnTo>
                          <a:lnTo>
                            <a:pt x="95" y="699"/>
                          </a:lnTo>
                          <a:lnTo>
                            <a:pt x="95" y="694"/>
                          </a:lnTo>
                          <a:lnTo>
                            <a:pt x="95" y="689"/>
                          </a:lnTo>
                          <a:lnTo>
                            <a:pt x="95" y="684"/>
                          </a:lnTo>
                          <a:lnTo>
                            <a:pt x="95" y="679"/>
                          </a:lnTo>
                          <a:lnTo>
                            <a:pt x="95" y="676"/>
                          </a:lnTo>
                          <a:lnTo>
                            <a:pt x="95" y="671"/>
                          </a:lnTo>
                          <a:lnTo>
                            <a:pt x="97" y="667"/>
                          </a:lnTo>
                          <a:lnTo>
                            <a:pt x="97" y="662"/>
                          </a:lnTo>
                          <a:lnTo>
                            <a:pt x="97" y="657"/>
                          </a:lnTo>
                          <a:lnTo>
                            <a:pt x="97" y="654"/>
                          </a:lnTo>
                          <a:lnTo>
                            <a:pt x="97" y="649"/>
                          </a:lnTo>
                          <a:lnTo>
                            <a:pt x="97" y="646"/>
                          </a:lnTo>
                          <a:lnTo>
                            <a:pt x="98" y="643"/>
                          </a:lnTo>
                          <a:lnTo>
                            <a:pt x="98" y="638"/>
                          </a:lnTo>
                          <a:lnTo>
                            <a:pt x="98" y="634"/>
                          </a:lnTo>
                          <a:lnTo>
                            <a:pt x="98" y="629"/>
                          </a:lnTo>
                          <a:lnTo>
                            <a:pt x="100" y="626"/>
                          </a:lnTo>
                          <a:lnTo>
                            <a:pt x="100" y="623"/>
                          </a:lnTo>
                          <a:lnTo>
                            <a:pt x="102" y="618"/>
                          </a:lnTo>
                          <a:lnTo>
                            <a:pt x="102" y="614"/>
                          </a:lnTo>
                          <a:lnTo>
                            <a:pt x="103" y="611"/>
                          </a:lnTo>
                          <a:lnTo>
                            <a:pt x="103" y="608"/>
                          </a:lnTo>
                          <a:lnTo>
                            <a:pt x="105" y="604"/>
                          </a:lnTo>
                          <a:lnTo>
                            <a:pt x="105" y="599"/>
                          </a:lnTo>
                          <a:lnTo>
                            <a:pt x="107" y="596"/>
                          </a:lnTo>
                          <a:lnTo>
                            <a:pt x="107" y="593"/>
                          </a:lnTo>
                          <a:lnTo>
                            <a:pt x="108" y="589"/>
                          </a:lnTo>
                          <a:lnTo>
                            <a:pt x="110" y="586"/>
                          </a:lnTo>
                          <a:lnTo>
                            <a:pt x="110" y="583"/>
                          </a:lnTo>
                          <a:lnTo>
                            <a:pt x="112" y="579"/>
                          </a:lnTo>
                          <a:lnTo>
                            <a:pt x="113" y="576"/>
                          </a:lnTo>
                          <a:lnTo>
                            <a:pt x="113" y="573"/>
                          </a:lnTo>
                          <a:lnTo>
                            <a:pt x="115" y="568"/>
                          </a:lnTo>
                          <a:lnTo>
                            <a:pt x="117" y="564"/>
                          </a:lnTo>
                          <a:lnTo>
                            <a:pt x="118" y="561"/>
                          </a:lnTo>
                          <a:lnTo>
                            <a:pt x="118" y="558"/>
                          </a:lnTo>
                          <a:lnTo>
                            <a:pt x="120" y="554"/>
                          </a:lnTo>
                          <a:lnTo>
                            <a:pt x="122" y="551"/>
                          </a:lnTo>
                          <a:lnTo>
                            <a:pt x="123" y="548"/>
                          </a:lnTo>
                          <a:lnTo>
                            <a:pt x="125" y="544"/>
                          </a:lnTo>
                          <a:lnTo>
                            <a:pt x="127" y="541"/>
                          </a:lnTo>
                          <a:lnTo>
                            <a:pt x="128" y="538"/>
                          </a:lnTo>
                          <a:lnTo>
                            <a:pt x="130" y="534"/>
                          </a:lnTo>
                          <a:lnTo>
                            <a:pt x="132" y="531"/>
                          </a:lnTo>
                          <a:lnTo>
                            <a:pt x="133" y="528"/>
                          </a:lnTo>
                          <a:lnTo>
                            <a:pt x="135" y="524"/>
                          </a:lnTo>
                          <a:lnTo>
                            <a:pt x="138" y="521"/>
                          </a:lnTo>
                          <a:lnTo>
                            <a:pt x="140" y="518"/>
                          </a:lnTo>
                          <a:lnTo>
                            <a:pt x="142" y="514"/>
                          </a:lnTo>
                          <a:lnTo>
                            <a:pt x="145" y="511"/>
                          </a:lnTo>
                          <a:lnTo>
                            <a:pt x="147" y="508"/>
                          </a:lnTo>
                          <a:lnTo>
                            <a:pt x="148" y="504"/>
                          </a:lnTo>
                          <a:lnTo>
                            <a:pt x="152" y="499"/>
                          </a:lnTo>
                          <a:lnTo>
                            <a:pt x="153" y="496"/>
                          </a:lnTo>
                          <a:lnTo>
                            <a:pt x="155" y="494"/>
                          </a:lnTo>
                          <a:lnTo>
                            <a:pt x="158" y="489"/>
                          </a:lnTo>
                          <a:lnTo>
                            <a:pt x="160" y="486"/>
                          </a:lnTo>
                          <a:lnTo>
                            <a:pt x="163" y="483"/>
                          </a:lnTo>
                          <a:lnTo>
                            <a:pt x="167" y="479"/>
                          </a:lnTo>
                          <a:lnTo>
                            <a:pt x="168" y="476"/>
                          </a:lnTo>
                          <a:lnTo>
                            <a:pt x="172" y="471"/>
                          </a:lnTo>
                          <a:lnTo>
                            <a:pt x="175" y="468"/>
                          </a:lnTo>
                          <a:lnTo>
                            <a:pt x="178" y="464"/>
                          </a:lnTo>
                          <a:lnTo>
                            <a:pt x="180" y="461"/>
                          </a:lnTo>
                          <a:lnTo>
                            <a:pt x="180" y="456"/>
                          </a:lnTo>
                          <a:lnTo>
                            <a:pt x="178" y="451"/>
                          </a:lnTo>
                          <a:lnTo>
                            <a:pt x="177" y="448"/>
                          </a:lnTo>
                          <a:lnTo>
                            <a:pt x="173" y="444"/>
                          </a:lnTo>
                          <a:lnTo>
                            <a:pt x="170" y="444"/>
                          </a:lnTo>
                          <a:lnTo>
                            <a:pt x="165" y="444"/>
                          </a:lnTo>
                          <a:lnTo>
                            <a:pt x="162" y="448"/>
                          </a:lnTo>
                          <a:lnTo>
                            <a:pt x="157" y="453"/>
                          </a:lnTo>
                          <a:lnTo>
                            <a:pt x="152" y="458"/>
                          </a:lnTo>
                          <a:lnTo>
                            <a:pt x="148" y="461"/>
                          </a:lnTo>
                          <a:lnTo>
                            <a:pt x="145" y="466"/>
                          </a:lnTo>
                          <a:lnTo>
                            <a:pt x="140" y="471"/>
                          </a:lnTo>
                          <a:lnTo>
                            <a:pt x="137" y="476"/>
                          </a:lnTo>
                          <a:lnTo>
                            <a:pt x="133" y="481"/>
                          </a:lnTo>
                          <a:lnTo>
                            <a:pt x="130" y="486"/>
                          </a:lnTo>
                          <a:lnTo>
                            <a:pt x="127" y="489"/>
                          </a:lnTo>
                          <a:lnTo>
                            <a:pt x="123" y="494"/>
                          </a:lnTo>
                          <a:lnTo>
                            <a:pt x="120" y="499"/>
                          </a:lnTo>
                          <a:lnTo>
                            <a:pt x="118" y="504"/>
                          </a:lnTo>
                          <a:lnTo>
                            <a:pt x="115" y="509"/>
                          </a:lnTo>
                          <a:lnTo>
                            <a:pt x="112" y="514"/>
                          </a:lnTo>
                          <a:lnTo>
                            <a:pt x="110" y="518"/>
                          </a:lnTo>
                          <a:lnTo>
                            <a:pt x="108" y="523"/>
                          </a:lnTo>
                          <a:lnTo>
                            <a:pt x="105" y="528"/>
                          </a:lnTo>
                          <a:lnTo>
                            <a:pt x="103" y="533"/>
                          </a:lnTo>
                          <a:lnTo>
                            <a:pt x="102" y="536"/>
                          </a:lnTo>
                          <a:lnTo>
                            <a:pt x="100" y="541"/>
                          </a:lnTo>
                          <a:lnTo>
                            <a:pt x="98" y="546"/>
                          </a:lnTo>
                          <a:lnTo>
                            <a:pt x="97" y="551"/>
                          </a:lnTo>
                          <a:lnTo>
                            <a:pt x="95" y="554"/>
                          </a:lnTo>
                          <a:lnTo>
                            <a:pt x="93" y="559"/>
                          </a:lnTo>
                          <a:lnTo>
                            <a:pt x="92" y="564"/>
                          </a:lnTo>
                          <a:lnTo>
                            <a:pt x="90" y="569"/>
                          </a:lnTo>
                          <a:lnTo>
                            <a:pt x="90" y="574"/>
                          </a:lnTo>
                          <a:lnTo>
                            <a:pt x="88" y="578"/>
                          </a:lnTo>
                          <a:lnTo>
                            <a:pt x="87" y="583"/>
                          </a:lnTo>
                          <a:lnTo>
                            <a:pt x="87" y="588"/>
                          </a:lnTo>
                          <a:lnTo>
                            <a:pt x="85" y="593"/>
                          </a:lnTo>
                          <a:lnTo>
                            <a:pt x="85" y="598"/>
                          </a:lnTo>
                          <a:lnTo>
                            <a:pt x="83" y="601"/>
                          </a:lnTo>
                          <a:lnTo>
                            <a:pt x="83" y="606"/>
                          </a:lnTo>
                          <a:lnTo>
                            <a:pt x="82" y="611"/>
                          </a:lnTo>
                          <a:lnTo>
                            <a:pt x="82" y="616"/>
                          </a:lnTo>
                          <a:lnTo>
                            <a:pt x="80" y="621"/>
                          </a:lnTo>
                          <a:lnTo>
                            <a:pt x="80" y="626"/>
                          </a:lnTo>
                          <a:lnTo>
                            <a:pt x="78" y="631"/>
                          </a:lnTo>
                          <a:lnTo>
                            <a:pt x="78" y="636"/>
                          </a:lnTo>
                          <a:lnTo>
                            <a:pt x="78" y="641"/>
                          </a:lnTo>
                          <a:lnTo>
                            <a:pt x="78" y="646"/>
                          </a:lnTo>
                          <a:lnTo>
                            <a:pt x="77" y="649"/>
                          </a:lnTo>
                          <a:lnTo>
                            <a:pt x="77" y="656"/>
                          </a:lnTo>
                          <a:lnTo>
                            <a:pt x="77" y="659"/>
                          </a:lnTo>
                          <a:lnTo>
                            <a:pt x="75" y="666"/>
                          </a:lnTo>
                          <a:lnTo>
                            <a:pt x="75" y="671"/>
                          </a:lnTo>
                          <a:lnTo>
                            <a:pt x="75" y="676"/>
                          </a:lnTo>
                          <a:lnTo>
                            <a:pt x="75" y="681"/>
                          </a:lnTo>
                          <a:lnTo>
                            <a:pt x="74" y="686"/>
                          </a:lnTo>
                          <a:lnTo>
                            <a:pt x="74" y="691"/>
                          </a:lnTo>
                          <a:lnTo>
                            <a:pt x="74" y="696"/>
                          </a:lnTo>
                          <a:lnTo>
                            <a:pt x="72" y="702"/>
                          </a:lnTo>
                          <a:lnTo>
                            <a:pt x="72" y="707"/>
                          </a:lnTo>
                          <a:lnTo>
                            <a:pt x="70" y="712"/>
                          </a:lnTo>
                          <a:lnTo>
                            <a:pt x="70" y="719"/>
                          </a:lnTo>
                          <a:lnTo>
                            <a:pt x="70" y="724"/>
                          </a:lnTo>
                          <a:lnTo>
                            <a:pt x="69" y="731"/>
                          </a:lnTo>
                          <a:lnTo>
                            <a:pt x="67" y="736"/>
                          </a:lnTo>
                          <a:lnTo>
                            <a:pt x="67" y="741"/>
                          </a:lnTo>
                          <a:lnTo>
                            <a:pt x="65" y="747"/>
                          </a:lnTo>
                          <a:lnTo>
                            <a:pt x="65" y="752"/>
                          </a:lnTo>
                          <a:lnTo>
                            <a:pt x="65" y="759"/>
                          </a:lnTo>
                          <a:lnTo>
                            <a:pt x="64" y="766"/>
                          </a:lnTo>
                          <a:lnTo>
                            <a:pt x="62" y="771"/>
                          </a:lnTo>
                          <a:lnTo>
                            <a:pt x="60" y="777"/>
                          </a:lnTo>
                          <a:lnTo>
                            <a:pt x="59" y="782"/>
                          </a:lnTo>
                          <a:lnTo>
                            <a:pt x="59" y="787"/>
                          </a:lnTo>
                          <a:lnTo>
                            <a:pt x="57" y="794"/>
                          </a:lnTo>
                          <a:lnTo>
                            <a:pt x="55" y="799"/>
                          </a:lnTo>
                          <a:lnTo>
                            <a:pt x="54" y="804"/>
                          </a:lnTo>
                          <a:lnTo>
                            <a:pt x="52" y="809"/>
                          </a:lnTo>
                          <a:lnTo>
                            <a:pt x="50" y="814"/>
                          </a:lnTo>
                          <a:lnTo>
                            <a:pt x="49" y="819"/>
                          </a:lnTo>
                          <a:lnTo>
                            <a:pt x="47" y="824"/>
                          </a:lnTo>
                          <a:lnTo>
                            <a:pt x="45" y="831"/>
                          </a:lnTo>
                          <a:lnTo>
                            <a:pt x="44" y="834"/>
                          </a:lnTo>
                          <a:lnTo>
                            <a:pt x="42" y="841"/>
                          </a:lnTo>
                          <a:lnTo>
                            <a:pt x="40" y="846"/>
                          </a:lnTo>
                          <a:lnTo>
                            <a:pt x="39" y="851"/>
                          </a:lnTo>
                          <a:lnTo>
                            <a:pt x="37" y="855"/>
                          </a:lnTo>
                          <a:lnTo>
                            <a:pt x="34" y="860"/>
                          </a:lnTo>
                          <a:lnTo>
                            <a:pt x="32" y="864"/>
                          </a:lnTo>
                          <a:lnTo>
                            <a:pt x="32" y="869"/>
                          </a:lnTo>
                          <a:lnTo>
                            <a:pt x="29" y="874"/>
                          </a:lnTo>
                          <a:lnTo>
                            <a:pt x="27" y="879"/>
                          </a:lnTo>
                          <a:lnTo>
                            <a:pt x="25" y="884"/>
                          </a:lnTo>
                          <a:lnTo>
                            <a:pt x="24" y="889"/>
                          </a:lnTo>
                          <a:lnTo>
                            <a:pt x="22" y="894"/>
                          </a:lnTo>
                          <a:lnTo>
                            <a:pt x="20" y="899"/>
                          </a:lnTo>
                          <a:lnTo>
                            <a:pt x="19" y="904"/>
                          </a:lnTo>
                          <a:lnTo>
                            <a:pt x="17" y="909"/>
                          </a:lnTo>
                          <a:lnTo>
                            <a:pt x="15" y="914"/>
                          </a:lnTo>
                          <a:lnTo>
                            <a:pt x="14" y="919"/>
                          </a:lnTo>
                          <a:lnTo>
                            <a:pt x="14" y="922"/>
                          </a:lnTo>
                          <a:lnTo>
                            <a:pt x="12" y="929"/>
                          </a:lnTo>
                          <a:lnTo>
                            <a:pt x="10" y="934"/>
                          </a:lnTo>
                          <a:lnTo>
                            <a:pt x="9" y="937"/>
                          </a:lnTo>
                          <a:lnTo>
                            <a:pt x="9" y="942"/>
                          </a:lnTo>
                          <a:lnTo>
                            <a:pt x="7" y="947"/>
                          </a:lnTo>
                          <a:lnTo>
                            <a:pt x="5" y="952"/>
                          </a:lnTo>
                          <a:lnTo>
                            <a:pt x="5" y="957"/>
                          </a:lnTo>
                          <a:lnTo>
                            <a:pt x="4" y="962"/>
                          </a:lnTo>
                          <a:lnTo>
                            <a:pt x="4" y="967"/>
                          </a:lnTo>
                          <a:lnTo>
                            <a:pt x="2" y="970"/>
                          </a:lnTo>
                          <a:lnTo>
                            <a:pt x="2" y="975"/>
                          </a:lnTo>
                          <a:lnTo>
                            <a:pt x="2" y="980"/>
                          </a:lnTo>
                          <a:lnTo>
                            <a:pt x="2" y="985"/>
                          </a:lnTo>
                          <a:lnTo>
                            <a:pt x="0" y="990"/>
                          </a:lnTo>
                          <a:lnTo>
                            <a:pt x="0" y="995"/>
                          </a:lnTo>
                          <a:lnTo>
                            <a:pt x="0" y="1002"/>
                          </a:lnTo>
                          <a:lnTo>
                            <a:pt x="2" y="1007"/>
                          </a:lnTo>
                          <a:lnTo>
                            <a:pt x="2" y="1012"/>
                          </a:lnTo>
                          <a:lnTo>
                            <a:pt x="2" y="1017"/>
                          </a:lnTo>
                          <a:lnTo>
                            <a:pt x="2" y="1022"/>
                          </a:lnTo>
                          <a:lnTo>
                            <a:pt x="4" y="1027"/>
                          </a:lnTo>
                          <a:lnTo>
                            <a:pt x="4" y="1032"/>
                          </a:lnTo>
                          <a:lnTo>
                            <a:pt x="5" y="1039"/>
                          </a:lnTo>
                          <a:lnTo>
                            <a:pt x="7" y="1044"/>
                          </a:lnTo>
                          <a:lnTo>
                            <a:pt x="9" y="1049"/>
                          </a:lnTo>
                          <a:lnTo>
                            <a:pt x="10" y="1055"/>
                          </a:lnTo>
                          <a:lnTo>
                            <a:pt x="12" y="1060"/>
                          </a:lnTo>
                          <a:lnTo>
                            <a:pt x="14" y="1065"/>
                          </a:lnTo>
                          <a:lnTo>
                            <a:pt x="15" y="1072"/>
                          </a:lnTo>
                          <a:lnTo>
                            <a:pt x="19" y="1078"/>
                          </a:lnTo>
                          <a:lnTo>
                            <a:pt x="20" y="1083"/>
                          </a:lnTo>
                          <a:lnTo>
                            <a:pt x="24" y="1090"/>
                          </a:lnTo>
                          <a:lnTo>
                            <a:pt x="27" y="1097"/>
                          </a:lnTo>
                          <a:lnTo>
                            <a:pt x="32" y="1107"/>
                          </a:lnTo>
                          <a:lnTo>
                            <a:pt x="37" y="1117"/>
                          </a:lnTo>
                          <a:lnTo>
                            <a:pt x="42" y="1127"/>
                          </a:lnTo>
                          <a:lnTo>
                            <a:pt x="49" y="1137"/>
                          </a:lnTo>
                          <a:lnTo>
                            <a:pt x="55" y="1145"/>
                          </a:lnTo>
                          <a:lnTo>
                            <a:pt x="62" y="1155"/>
                          </a:lnTo>
                          <a:lnTo>
                            <a:pt x="70" y="1163"/>
                          </a:lnTo>
                          <a:lnTo>
                            <a:pt x="78" y="1172"/>
                          </a:lnTo>
                          <a:lnTo>
                            <a:pt x="85" y="1180"/>
                          </a:lnTo>
                          <a:lnTo>
                            <a:pt x="93" y="1188"/>
                          </a:lnTo>
                          <a:lnTo>
                            <a:pt x="102" y="1195"/>
                          </a:lnTo>
                          <a:lnTo>
                            <a:pt x="110" y="1203"/>
                          </a:lnTo>
                          <a:lnTo>
                            <a:pt x="120" y="1210"/>
                          </a:lnTo>
                          <a:lnTo>
                            <a:pt x="128" y="1218"/>
                          </a:lnTo>
                          <a:lnTo>
                            <a:pt x="138" y="1223"/>
                          </a:lnTo>
                          <a:lnTo>
                            <a:pt x="148" y="1232"/>
                          </a:lnTo>
                          <a:lnTo>
                            <a:pt x="157" y="1237"/>
                          </a:lnTo>
                          <a:lnTo>
                            <a:pt x="168" y="1243"/>
                          </a:lnTo>
                          <a:lnTo>
                            <a:pt x="178" y="1248"/>
                          </a:lnTo>
                          <a:lnTo>
                            <a:pt x="188" y="1255"/>
                          </a:lnTo>
                          <a:lnTo>
                            <a:pt x="198" y="1258"/>
                          </a:lnTo>
                          <a:lnTo>
                            <a:pt x="210" y="1265"/>
                          </a:lnTo>
                          <a:lnTo>
                            <a:pt x="222" y="1270"/>
                          </a:lnTo>
                          <a:lnTo>
                            <a:pt x="233" y="1275"/>
                          </a:lnTo>
                          <a:lnTo>
                            <a:pt x="243" y="1278"/>
                          </a:lnTo>
                          <a:lnTo>
                            <a:pt x="255" y="1283"/>
                          </a:lnTo>
                          <a:lnTo>
                            <a:pt x="267" y="1286"/>
                          </a:lnTo>
                          <a:lnTo>
                            <a:pt x="278" y="1291"/>
                          </a:lnTo>
                          <a:lnTo>
                            <a:pt x="290" y="1295"/>
                          </a:lnTo>
                          <a:lnTo>
                            <a:pt x="301" y="1298"/>
                          </a:lnTo>
                          <a:lnTo>
                            <a:pt x="315" y="1301"/>
                          </a:lnTo>
                          <a:lnTo>
                            <a:pt x="326" y="1305"/>
                          </a:lnTo>
                          <a:lnTo>
                            <a:pt x="338" y="1308"/>
                          </a:lnTo>
                          <a:lnTo>
                            <a:pt x="351" y="1310"/>
                          </a:lnTo>
                          <a:lnTo>
                            <a:pt x="363" y="1313"/>
                          </a:lnTo>
                          <a:lnTo>
                            <a:pt x="376" y="1315"/>
                          </a:lnTo>
                          <a:lnTo>
                            <a:pt x="388" y="1318"/>
                          </a:lnTo>
                          <a:lnTo>
                            <a:pt x="401" y="1320"/>
                          </a:lnTo>
                          <a:lnTo>
                            <a:pt x="415" y="1321"/>
                          </a:lnTo>
                          <a:lnTo>
                            <a:pt x="426" y="1325"/>
                          </a:lnTo>
                          <a:lnTo>
                            <a:pt x="438" y="1325"/>
                          </a:lnTo>
                          <a:lnTo>
                            <a:pt x="451" y="1328"/>
                          </a:lnTo>
                          <a:lnTo>
                            <a:pt x="465" y="1328"/>
                          </a:lnTo>
                          <a:lnTo>
                            <a:pt x="476" y="1330"/>
                          </a:lnTo>
                          <a:lnTo>
                            <a:pt x="490" y="1331"/>
                          </a:lnTo>
                          <a:lnTo>
                            <a:pt x="501" y="1333"/>
                          </a:lnTo>
                          <a:lnTo>
                            <a:pt x="515" y="1333"/>
                          </a:lnTo>
                          <a:lnTo>
                            <a:pt x="528" y="1335"/>
                          </a:lnTo>
                          <a:lnTo>
                            <a:pt x="538" y="1336"/>
                          </a:lnTo>
                          <a:lnTo>
                            <a:pt x="551" y="1336"/>
                          </a:lnTo>
                          <a:lnTo>
                            <a:pt x="563" y="1336"/>
                          </a:lnTo>
                          <a:lnTo>
                            <a:pt x="576" y="1338"/>
                          </a:lnTo>
                          <a:lnTo>
                            <a:pt x="588" y="1338"/>
                          </a:lnTo>
                          <a:lnTo>
                            <a:pt x="599" y="1338"/>
                          </a:lnTo>
                          <a:lnTo>
                            <a:pt x="611" y="1338"/>
                          </a:lnTo>
                          <a:lnTo>
                            <a:pt x="623" y="1340"/>
                          </a:lnTo>
                          <a:lnTo>
                            <a:pt x="634" y="1340"/>
                          </a:lnTo>
                          <a:lnTo>
                            <a:pt x="646" y="1340"/>
                          </a:lnTo>
                          <a:lnTo>
                            <a:pt x="658" y="1340"/>
                          </a:lnTo>
                          <a:lnTo>
                            <a:pt x="669" y="1340"/>
                          </a:lnTo>
                          <a:lnTo>
                            <a:pt x="679" y="1340"/>
                          </a:lnTo>
                          <a:lnTo>
                            <a:pt x="691" y="1340"/>
                          </a:lnTo>
                          <a:lnTo>
                            <a:pt x="701" y="1340"/>
                          </a:lnTo>
                          <a:lnTo>
                            <a:pt x="711" y="1340"/>
                          </a:lnTo>
                          <a:lnTo>
                            <a:pt x="721" y="1340"/>
                          </a:lnTo>
                          <a:lnTo>
                            <a:pt x="731" y="1338"/>
                          </a:lnTo>
                          <a:lnTo>
                            <a:pt x="741" y="1338"/>
                          </a:lnTo>
                          <a:lnTo>
                            <a:pt x="752" y="1338"/>
                          </a:lnTo>
                          <a:lnTo>
                            <a:pt x="762" y="1338"/>
                          </a:lnTo>
                          <a:lnTo>
                            <a:pt x="772" y="1336"/>
                          </a:lnTo>
                          <a:lnTo>
                            <a:pt x="784" y="1336"/>
                          </a:lnTo>
                          <a:lnTo>
                            <a:pt x="796" y="1335"/>
                          </a:lnTo>
                          <a:lnTo>
                            <a:pt x="806" y="1333"/>
                          </a:lnTo>
                          <a:lnTo>
                            <a:pt x="817" y="1333"/>
                          </a:lnTo>
                          <a:lnTo>
                            <a:pt x="827" y="1331"/>
                          </a:lnTo>
                          <a:lnTo>
                            <a:pt x="839" y="1330"/>
                          </a:lnTo>
                          <a:lnTo>
                            <a:pt x="851" y="1328"/>
                          </a:lnTo>
                          <a:lnTo>
                            <a:pt x="862" y="1328"/>
                          </a:lnTo>
                          <a:lnTo>
                            <a:pt x="874" y="1325"/>
                          </a:lnTo>
                          <a:lnTo>
                            <a:pt x="886" y="1325"/>
                          </a:lnTo>
                          <a:lnTo>
                            <a:pt x="897" y="1321"/>
                          </a:lnTo>
                          <a:lnTo>
                            <a:pt x="909" y="1320"/>
                          </a:lnTo>
                          <a:lnTo>
                            <a:pt x="921" y="1316"/>
                          </a:lnTo>
                          <a:lnTo>
                            <a:pt x="932" y="1315"/>
                          </a:lnTo>
                          <a:lnTo>
                            <a:pt x="944" y="1311"/>
                          </a:lnTo>
                          <a:lnTo>
                            <a:pt x="956" y="1310"/>
                          </a:lnTo>
                          <a:lnTo>
                            <a:pt x="967" y="1306"/>
                          </a:lnTo>
                          <a:lnTo>
                            <a:pt x="979" y="1303"/>
                          </a:lnTo>
                          <a:lnTo>
                            <a:pt x="990" y="1300"/>
                          </a:lnTo>
                          <a:lnTo>
                            <a:pt x="1002" y="1296"/>
                          </a:lnTo>
                          <a:lnTo>
                            <a:pt x="1012" y="1293"/>
                          </a:lnTo>
                          <a:lnTo>
                            <a:pt x="1024" y="1290"/>
                          </a:lnTo>
                          <a:lnTo>
                            <a:pt x="1035" y="1285"/>
                          </a:lnTo>
                          <a:lnTo>
                            <a:pt x="1047" y="1281"/>
                          </a:lnTo>
                          <a:lnTo>
                            <a:pt x="1057" y="1276"/>
                          </a:lnTo>
                          <a:lnTo>
                            <a:pt x="1069" y="1273"/>
                          </a:lnTo>
                          <a:lnTo>
                            <a:pt x="1079" y="1268"/>
                          </a:lnTo>
                          <a:lnTo>
                            <a:pt x="1089" y="1263"/>
                          </a:lnTo>
                          <a:lnTo>
                            <a:pt x="1100" y="1258"/>
                          </a:lnTo>
                          <a:lnTo>
                            <a:pt x="1110" y="1253"/>
                          </a:lnTo>
                          <a:lnTo>
                            <a:pt x="1120" y="1247"/>
                          </a:lnTo>
                          <a:lnTo>
                            <a:pt x="1130" y="1242"/>
                          </a:lnTo>
                          <a:lnTo>
                            <a:pt x="1140" y="1237"/>
                          </a:lnTo>
                          <a:lnTo>
                            <a:pt x="1150" y="1230"/>
                          </a:lnTo>
                          <a:lnTo>
                            <a:pt x="1159" y="1223"/>
                          </a:lnTo>
                          <a:lnTo>
                            <a:pt x="1169" y="1217"/>
                          </a:lnTo>
                          <a:lnTo>
                            <a:pt x="1177" y="1210"/>
                          </a:lnTo>
                          <a:lnTo>
                            <a:pt x="1185" y="1203"/>
                          </a:lnTo>
                          <a:lnTo>
                            <a:pt x="1193" y="1197"/>
                          </a:lnTo>
                          <a:lnTo>
                            <a:pt x="1202" y="1190"/>
                          </a:lnTo>
                          <a:lnTo>
                            <a:pt x="1210" y="1182"/>
                          </a:lnTo>
                          <a:lnTo>
                            <a:pt x="1217" y="1175"/>
                          </a:lnTo>
                          <a:lnTo>
                            <a:pt x="1225" y="1165"/>
                          </a:lnTo>
                          <a:lnTo>
                            <a:pt x="1232" y="1157"/>
                          </a:lnTo>
                          <a:lnTo>
                            <a:pt x="1237" y="1148"/>
                          </a:lnTo>
                          <a:lnTo>
                            <a:pt x="1245" y="1140"/>
                          </a:lnTo>
                          <a:lnTo>
                            <a:pt x="1250" y="1130"/>
                          </a:lnTo>
                          <a:lnTo>
                            <a:pt x="1255" y="1122"/>
                          </a:lnTo>
                          <a:lnTo>
                            <a:pt x="1260" y="1112"/>
                          </a:lnTo>
                          <a:lnTo>
                            <a:pt x="1267" y="1103"/>
                          </a:lnTo>
                          <a:lnTo>
                            <a:pt x="1270" y="1092"/>
                          </a:lnTo>
                          <a:lnTo>
                            <a:pt x="1275" y="1082"/>
                          </a:lnTo>
                          <a:lnTo>
                            <a:pt x="1278" y="1072"/>
                          </a:lnTo>
                          <a:lnTo>
                            <a:pt x="1282" y="1062"/>
                          </a:lnTo>
                          <a:lnTo>
                            <a:pt x="1285" y="1050"/>
                          </a:lnTo>
                          <a:lnTo>
                            <a:pt x="1287" y="1039"/>
                          </a:lnTo>
                          <a:lnTo>
                            <a:pt x="1290" y="1027"/>
                          </a:lnTo>
                          <a:lnTo>
                            <a:pt x="1292" y="1015"/>
                          </a:lnTo>
                          <a:lnTo>
                            <a:pt x="1292" y="1009"/>
                          </a:lnTo>
                          <a:lnTo>
                            <a:pt x="1292" y="1004"/>
                          </a:lnTo>
                          <a:lnTo>
                            <a:pt x="1292" y="997"/>
                          </a:lnTo>
                          <a:lnTo>
                            <a:pt x="1293" y="992"/>
                          </a:lnTo>
                          <a:lnTo>
                            <a:pt x="1293" y="985"/>
                          </a:lnTo>
                          <a:lnTo>
                            <a:pt x="1293" y="979"/>
                          </a:lnTo>
                          <a:lnTo>
                            <a:pt x="1293" y="974"/>
                          </a:lnTo>
                          <a:lnTo>
                            <a:pt x="1295" y="967"/>
                          </a:lnTo>
                          <a:lnTo>
                            <a:pt x="1295" y="960"/>
                          </a:lnTo>
                          <a:lnTo>
                            <a:pt x="1295" y="955"/>
                          </a:lnTo>
                          <a:lnTo>
                            <a:pt x="1295" y="949"/>
                          </a:lnTo>
                          <a:lnTo>
                            <a:pt x="1295" y="944"/>
                          </a:lnTo>
                          <a:lnTo>
                            <a:pt x="1295" y="937"/>
                          </a:lnTo>
                          <a:lnTo>
                            <a:pt x="1295" y="932"/>
                          </a:lnTo>
                          <a:lnTo>
                            <a:pt x="1295" y="925"/>
                          </a:lnTo>
                          <a:lnTo>
                            <a:pt x="1295" y="920"/>
                          </a:lnTo>
                          <a:lnTo>
                            <a:pt x="1293" y="914"/>
                          </a:lnTo>
                          <a:lnTo>
                            <a:pt x="1293" y="907"/>
                          </a:lnTo>
                          <a:lnTo>
                            <a:pt x="1293" y="902"/>
                          </a:lnTo>
                          <a:lnTo>
                            <a:pt x="1293" y="895"/>
                          </a:lnTo>
                          <a:lnTo>
                            <a:pt x="1292" y="889"/>
                          </a:lnTo>
                          <a:lnTo>
                            <a:pt x="1292" y="884"/>
                          </a:lnTo>
                          <a:lnTo>
                            <a:pt x="1292" y="877"/>
                          </a:lnTo>
                          <a:lnTo>
                            <a:pt x="1292" y="872"/>
                          </a:lnTo>
                          <a:lnTo>
                            <a:pt x="1290" y="865"/>
                          </a:lnTo>
                          <a:lnTo>
                            <a:pt x="1290" y="860"/>
                          </a:lnTo>
                          <a:lnTo>
                            <a:pt x="1290" y="854"/>
                          </a:lnTo>
                          <a:lnTo>
                            <a:pt x="1290" y="849"/>
                          </a:lnTo>
                          <a:lnTo>
                            <a:pt x="1288" y="842"/>
                          </a:lnTo>
                          <a:lnTo>
                            <a:pt x="1288" y="836"/>
                          </a:lnTo>
                          <a:lnTo>
                            <a:pt x="1287" y="831"/>
                          </a:lnTo>
                          <a:lnTo>
                            <a:pt x="1287" y="826"/>
                          </a:lnTo>
                          <a:lnTo>
                            <a:pt x="1285" y="819"/>
                          </a:lnTo>
                          <a:lnTo>
                            <a:pt x="1285" y="812"/>
                          </a:lnTo>
                          <a:lnTo>
                            <a:pt x="1283" y="807"/>
                          </a:lnTo>
                          <a:lnTo>
                            <a:pt x="1282" y="801"/>
                          </a:lnTo>
                          <a:lnTo>
                            <a:pt x="1282" y="796"/>
                          </a:lnTo>
                          <a:lnTo>
                            <a:pt x="1280" y="789"/>
                          </a:lnTo>
                          <a:lnTo>
                            <a:pt x="1280" y="784"/>
                          </a:lnTo>
                          <a:lnTo>
                            <a:pt x="1278" y="777"/>
                          </a:lnTo>
                          <a:lnTo>
                            <a:pt x="1277" y="771"/>
                          </a:lnTo>
                          <a:lnTo>
                            <a:pt x="1277" y="766"/>
                          </a:lnTo>
                          <a:lnTo>
                            <a:pt x="1275" y="759"/>
                          </a:lnTo>
                          <a:lnTo>
                            <a:pt x="1273" y="754"/>
                          </a:lnTo>
                          <a:lnTo>
                            <a:pt x="1272" y="747"/>
                          </a:lnTo>
                          <a:lnTo>
                            <a:pt x="1272" y="741"/>
                          </a:lnTo>
                          <a:lnTo>
                            <a:pt x="1270" y="736"/>
                          </a:lnTo>
                          <a:lnTo>
                            <a:pt x="1270" y="731"/>
                          </a:lnTo>
                          <a:lnTo>
                            <a:pt x="1268" y="724"/>
                          </a:lnTo>
                          <a:lnTo>
                            <a:pt x="1267" y="717"/>
                          </a:lnTo>
                          <a:lnTo>
                            <a:pt x="1265" y="712"/>
                          </a:lnTo>
                          <a:lnTo>
                            <a:pt x="1265" y="706"/>
                          </a:lnTo>
                          <a:lnTo>
                            <a:pt x="1263" y="701"/>
                          </a:lnTo>
                          <a:lnTo>
                            <a:pt x="1262" y="694"/>
                          </a:lnTo>
                          <a:lnTo>
                            <a:pt x="1260" y="689"/>
                          </a:lnTo>
                          <a:lnTo>
                            <a:pt x="1258" y="682"/>
                          </a:lnTo>
                          <a:lnTo>
                            <a:pt x="1258" y="677"/>
                          </a:lnTo>
                          <a:lnTo>
                            <a:pt x="1257" y="671"/>
                          </a:lnTo>
                          <a:lnTo>
                            <a:pt x="1255" y="666"/>
                          </a:lnTo>
                          <a:lnTo>
                            <a:pt x="1253" y="659"/>
                          </a:lnTo>
                          <a:lnTo>
                            <a:pt x="1252" y="654"/>
                          </a:lnTo>
                          <a:lnTo>
                            <a:pt x="1250" y="647"/>
                          </a:lnTo>
                          <a:lnTo>
                            <a:pt x="1250" y="643"/>
                          </a:lnTo>
                          <a:lnTo>
                            <a:pt x="1248" y="638"/>
                          </a:lnTo>
                          <a:close/>
                        </a:path>
                      </a:pathLst>
                    </a:custGeom>
                    <a:solidFill>
                      <a:schemeClr val="accent1"/>
                    </a:solidFill>
                    <a:ln>
                      <a:noFill/>
                    </a:ln>
                  </p:spPr>
                  <p:txBody>
                    <a:bodyPr/>
                    <a:lstStyle/>
                    <a:p>
                      <a:endParaRPr lang="en-US" sz="2400"/>
                    </a:p>
                  </p:txBody>
                </p:sp>
                <p:sp>
                  <p:nvSpPr>
                    <p:cNvPr id="197" name="Freeform 104"/>
                    <p:cNvSpPr>
                      <a:spLocks/>
                    </p:cNvSpPr>
                    <p:nvPr/>
                  </p:nvSpPr>
                  <p:spPr bwMode="auto">
                    <a:xfrm>
                      <a:off x="7897651" y="3464809"/>
                      <a:ext cx="141002" cy="927309"/>
                    </a:xfrm>
                    <a:custGeom>
                      <a:avLst/>
                      <a:gdLst>
                        <a:gd name="T0" fmla="*/ 20 w 145"/>
                        <a:gd name="T1" fmla="*/ 12 h 882"/>
                        <a:gd name="T2" fmla="*/ 38 w 145"/>
                        <a:gd name="T3" fmla="*/ 31 h 882"/>
                        <a:gd name="T4" fmla="*/ 53 w 145"/>
                        <a:gd name="T5" fmla="*/ 60 h 882"/>
                        <a:gd name="T6" fmla="*/ 65 w 145"/>
                        <a:gd name="T7" fmla="*/ 95 h 882"/>
                        <a:gd name="T8" fmla="*/ 71 w 145"/>
                        <a:gd name="T9" fmla="*/ 135 h 882"/>
                        <a:gd name="T10" fmla="*/ 76 w 145"/>
                        <a:gd name="T11" fmla="*/ 178 h 882"/>
                        <a:gd name="T12" fmla="*/ 80 w 145"/>
                        <a:gd name="T13" fmla="*/ 223 h 882"/>
                        <a:gd name="T14" fmla="*/ 80 w 145"/>
                        <a:gd name="T15" fmla="*/ 269 h 882"/>
                        <a:gd name="T16" fmla="*/ 81 w 145"/>
                        <a:gd name="T17" fmla="*/ 313 h 882"/>
                        <a:gd name="T18" fmla="*/ 80 w 145"/>
                        <a:gd name="T19" fmla="*/ 354 h 882"/>
                        <a:gd name="T20" fmla="*/ 80 w 145"/>
                        <a:gd name="T21" fmla="*/ 391 h 882"/>
                        <a:gd name="T22" fmla="*/ 78 w 145"/>
                        <a:gd name="T23" fmla="*/ 423 h 882"/>
                        <a:gd name="T24" fmla="*/ 80 w 145"/>
                        <a:gd name="T25" fmla="*/ 446 h 882"/>
                        <a:gd name="T26" fmla="*/ 81 w 145"/>
                        <a:gd name="T27" fmla="*/ 476 h 882"/>
                        <a:gd name="T28" fmla="*/ 86 w 145"/>
                        <a:gd name="T29" fmla="*/ 509 h 882"/>
                        <a:gd name="T30" fmla="*/ 90 w 145"/>
                        <a:gd name="T31" fmla="*/ 544 h 882"/>
                        <a:gd name="T32" fmla="*/ 96 w 145"/>
                        <a:gd name="T33" fmla="*/ 579 h 882"/>
                        <a:gd name="T34" fmla="*/ 101 w 145"/>
                        <a:gd name="T35" fmla="*/ 614 h 882"/>
                        <a:gd name="T36" fmla="*/ 106 w 145"/>
                        <a:gd name="T37" fmla="*/ 649 h 882"/>
                        <a:gd name="T38" fmla="*/ 108 w 145"/>
                        <a:gd name="T39" fmla="*/ 684 h 882"/>
                        <a:gd name="T40" fmla="*/ 108 w 145"/>
                        <a:gd name="T41" fmla="*/ 720 h 882"/>
                        <a:gd name="T42" fmla="*/ 105 w 145"/>
                        <a:gd name="T43" fmla="*/ 752 h 882"/>
                        <a:gd name="T44" fmla="*/ 98 w 145"/>
                        <a:gd name="T45" fmla="*/ 785 h 882"/>
                        <a:gd name="T46" fmla="*/ 86 w 145"/>
                        <a:gd name="T47" fmla="*/ 815 h 882"/>
                        <a:gd name="T48" fmla="*/ 71 w 145"/>
                        <a:gd name="T49" fmla="*/ 844 h 882"/>
                        <a:gd name="T50" fmla="*/ 51 w 145"/>
                        <a:gd name="T51" fmla="*/ 867 h 882"/>
                        <a:gd name="T52" fmla="*/ 63 w 145"/>
                        <a:gd name="T53" fmla="*/ 882 h 882"/>
                        <a:gd name="T54" fmla="*/ 85 w 145"/>
                        <a:gd name="T55" fmla="*/ 868 h 882"/>
                        <a:gd name="T56" fmla="*/ 105 w 145"/>
                        <a:gd name="T57" fmla="*/ 852 h 882"/>
                        <a:gd name="T58" fmla="*/ 120 w 145"/>
                        <a:gd name="T59" fmla="*/ 834 h 882"/>
                        <a:gd name="T60" fmla="*/ 131 w 145"/>
                        <a:gd name="T61" fmla="*/ 815 h 882"/>
                        <a:gd name="T62" fmla="*/ 140 w 145"/>
                        <a:gd name="T63" fmla="*/ 794 h 882"/>
                        <a:gd name="T64" fmla="*/ 145 w 145"/>
                        <a:gd name="T65" fmla="*/ 770 h 882"/>
                        <a:gd name="T66" fmla="*/ 145 w 145"/>
                        <a:gd name="T67" fmla="*/ 742 h 882"/>
                        <a:gd name="T68" fmla="*/ 143 w 145"/>
                        <a:gd name="T69" fmla="*/ 710 h 882"/>
                        <a:gd name="T70" fmla="*/ 140 w 145"/>
                        <a:gd name="T71" fmla="*/ 679 h 882"/>
                        <a:gd name="T72" fmla="*/ 138 w 145"/>
                        <a:gd name="T73" fmla="*/ 649 h 882"/>
                        <a:gd name="T74" fmla="*/ 133 w 145"/>
                        <a:gd name="T75" fmla="*/ 617 h 882"/>
                        <a:gd name="T76" fmla="*/ 130 w 145"/>
                        <a:gd name="T77" fmla="*/ 586 h 882"/>
                        <a:gd name="T78" fmla="*/ 126 w 145"/>
                        <a:gd name="T79" fmla="*/ 556 h 882"/>
                        <a:gd name="T80" fmla="*/ 121 w 145"/>
                        <a:gd name="T81" fmla="*/ 524 h 882"/>
                        <a:gd name="T82" fmla="*/ 118 w 145"/>
                        <a:gd name="T83" fmla="*/ 494 h 882"/>
                        <a:gd name="T84" fmla="*/ 115 w 145"/>
                        <a:gd name="T85" fmla="*/ 462 h 882"/>
                        <a:gd name="T86" fmla="*/ 111 w 145"/>
                        <a:gd name="T87" fmla="*/ 431 h 882"/>
                        <a:gd name="T88" fmla="*/ 108 w 145"/>
                        <a:gd name="T89" fmla="*/ 401 h 882"/>
                        <a:gd name="T90" fmla="*/ 106 w 145"/>
                        <a:gd name="T91" fmla="*/ 369 h 882"/>
                        <a:gd name="T92" fmla="*/ 105 w 145"/>
                        <a:gd name="T93" fmla="*/ 339 h 882"/>
                        <a:gd name="T94" fmla="*/ 106 w 145"/>
                        <a:gd name="T95" fmla="*/ 311 h 882"/>
                        <a:gd name="T96" fmla="*/ 110 w 145"/>
                        <a:gd name="T97" fmla="*/ 278 h 882"/>
                        <a:gd name="T98" fmla="*/ 113 w 145"/>
                        <a:gd name="T99" fmla="*/ 243 h 882"/>
                        <a:gd name="T100" fmla="*/ 116 w 145"/>
                        <a:gd name="T101" fmla="*/ 206 h 882"/>
                        <a:gd name="T102" fmla="*/ 118 w 145"/>
                        <a:gd name="T103" fmla="*/ 168 h 882"/>
                        <a:gd name="T104" fmla="*/ 120 w 145"/>
                        <a:gd name="T105" fmla="*/ 133 h 882"/>
                        <a:gd name="T106" fmla="*/ 115 w 145"/>
                        <a:gd name="T107" fmla="*/ 98 h 882"/>
                        <a:gd name="T108" fmla="*/ 108 w 145"/>
                        <a:gd name="T109" fmla="*/ 68 h 882"/>
                        <a:gd name="T110" fmla="*/ 95 w 145"/>
                        <a:gd name="T111" fmla="*/ 41 h 882"/>
                        <a:gd name="T112" fmla="*/ 76 w 145"/>
                        <a:gd name="T113" fmla="*/ 22 h 882"/>
                        <a:gd name="T114" fmla="*/ 50 w 145"/>
                        <a:gd name="T115" fmla="*/ 7 h 882"/>
                        <a:gd name="T116" fmla="*/ 18 w 145"/>
                        <a:gd name="T117" fmla="*/ 0 h 882"/>
                        <a:gd name="T118" fmla="*/ 1 w 145"/>
                        <a:gd name="T119" fmla="*/ 3 h 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5"/>
                        <a:gd name="T181" fmla="*/ 0 h 882"/>
                        <a:gd name="T182" fmla="*/ 145 w 145"/>
                        <a:gd name="T183" fmla="*/ 882 h 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5" h="882">
                          <a:moveTo>
                            <a:pt x="1" y="3"/>
                          </a:moveTo>
                          <a:lnTo>
                            <a:pt x="6" y="5"/>
                          </a:lnTo>
                          <a:lnTo>
                            <a:pt x="11" y="7"/>
                          </a:lnTo>
                          <a:lnTo>
                            <a:pt x="15" y="8"/>
                          </a:lnTo>
                          <a:lnTo>
                            <a:pt x="20" y="12"/>
                          </a:lnTo>
                          <a:lnTo>
                            <a:pt x="23" y="15"/>
                          </a:lnTo>
                          <a:lnTo>
                            <a:pt x="28" y="18"/>
                          </a:lnTo>
                          <a:lnTo>
                            <a:pt x="31" y="23"/>
                          </a:lnTo>
                          <a:lnTo>
                            <a:pt x="35" y="26"/>
                          </a:lnTo>
                          <a:lnTo>
                            <a:pt x="38" y="31"/>
                          </a:lnTo>
                          <a:lnTo>
                            <a:pt x="41" y="36"/>
                          </a:lnTo>
                          <a:lnTo>
                            <a:pt x="45" y="41"/>
                          </a:lnTo>
                          <a:lnTo>
                            <a:pt x="48" y="48"/>
                          </a:lnTo>
                          <a:lnTo>
                            <a:pt x="51" y="53"/>
                          </a:lnTo>
                          <a:lnTo>
                            <a:pt x="53" y="60"/>
                          </a:lnTo>
                          <a:lnTo>
                            <a:pt x="56" y="66"/>
                          </a:lnTo>
                          <a:lnTo>
                            <a:pt x="58" y="73"/>
                          </a:lnTo>
                          <a:lnTo>
                            <a:pt x="60" y="80"/>
                          </a:lnTo>
                          <a:lnTo>
                            <a:pt x="63" y="88"/>
                          </a:lnTo>
                          <a:lnTo>
                            <a:pt x="65" y="95"/>
                          </a:lnTo>
                          <a:lnTo>
                            <a:pt x="66" y="103"/>
                          </a:lnTo>
                          <a:lnTo>
                            <a:pt x="66" y="110"/>
                          </a:lnTo>
                          <a:lnTo>
                            <a:pt x="68" y="118"/>
                          </a:lnTo>
                          <a:lnTo>
                            <a:pt x="70" y="126"/>
                          </a:lnTo>
                          <a:lnTo>
                            <a:pt x="71" y="135"/>
                          </a:lnTo>
                          <a:lnTo>
                            <a:pt x="73" y="143"/>
                          </a:lnTo>
                          <a:lnTo>
                            <a:pt x="75" y="151"/>
                          </a:lnTo>
                          <a:lnTo>
                            <a:pt x="75" y="161"/>
                          </a:lnTo>
                          <a:lnTo>
                            <a:pt x="76" y="170"/>
                          </a:lnTo>
                          <a:lnTo>
                            <a:pt x="76" y="178"/>
                          </a:lnTo>
                          <a:lnTo>
                            <a:pt x="78" y="188"/>
                          </a:lnTo>
                          <a:lnTo>
                            <a:pt x="78" y="196"/>
                          </a:lnTo>
                          <a:lnTo>
                            <a:pt x="80" y="206"/>
                          </a:lnTo>
                          <a:lnTo>
                            <a:pt x="80" y="215"/>
                          </a:lnTo>
                          <a:lnTo>
                            <a:pt x="80" y="223"/>
                          </a:lnTo>
                          <a:lnTo>
                            <a:pt x="80" y="233"/>
                          </a:lnTo>
                          <a:lnTo>
                            <a:pt x="80" y="243"/>
                          </a:lnTo>
                          <a:lnTo>
                            <a:pt x="80" y="251"/>
                          </a:lnTo>
                          <a:lnTo>
                            <a:pt x="80" y="259"/>
                          </a:lnTo>
                          <a:lnTo>
                            <a:pt x="80" y="269"/>
                          </a:lnTo>
                          <a:lnTo>
                            <a:pt x="81" y="279"/>
                          </a:lnTo>
                          <a:lnTo>
                            <a:pt x="81" y="288"/>
                          </a:lnTo>
                          <a:lnTo>
                            <a:pt x="81" y="296"/>
                          </a:lnTo>
                          <a:lnTo>
                            <a:pt x="81" y="304"/>
                          </a:lnTo>
                          <a:lnTo>
                            <a:pt x="81" y="313"/>
                          </a:lnTo>
                          <a:lnTo>
                            <a:pt x="81" y="323"/>
                          </a:lnTo>
                          <a:lnTo>
                            <a:pt x="81" y="331"/>
                          </a:lnTo>
                          <a:lnTo>
                            <a:pt x="81" y="339"/>
                          </a:lnTo>
                          <a:lnTo>
                            <a:pt x="81" y="348"/>
                          </a:lnTo>
                          <a:lnTo>
                            <a:pt x="80" y="354"/>
                          </a:lnTo>
                          <a:lnTo>
                            <a:pt x="80" y="363"/>
                          </a:lnTo>
                          <a:lnTo>
                            <a:pt x="80" y="369"/>
                          </a:lnTo>
                          <a:lnTo>
                            <a:pt x="80" y="378"/>
                          </a:lnTo>
                          <a:lnTo>
                            <a:pt x="80" y="384"/>
                          </a:lnTo>
                          <a:lnTo>
                            <a:pt x="80" y="391"/>
                          </a:lnTo>
                          <a:lnTo>
                            <a:pt x="80" y="398"/>
                          </a:lnTo>
                          <a:lnTo>
                            <a:pt x="80" y="406"/>
                          </a:lnTo>
                          <a:lnTo>
                            <a:pt x="78" y="411"/>
                          </a:lnTo>
                          <a:lnTo>
                            <a:pt x="78" y="418"/>
                          </a:lnTo>
                          <a:lnTo>
                            <a:pt x="78" y="423"/>
                          </a:lnTo>
                          <a:lnTo>
                            <a:pt x="78" y="428"/>
                          </a:lnTo>
                          <a:lnTo>
                            <a:pt x="78" y="433"/>
                          </a:lnTo>
                          <a:lnTo>
                            <a:pt x="78" y="438"/>
                          </a:lnTo>
                          <a:lnTo>
                            <a:pt x="78" y="442"/>
                          </a:lnTo>
                          <a:lnTo>
                            <a:pt x="80" y="446"/>
                          </a:lnTo>
                          <a:lnTo>
                            <a:pt x="80" y="452"/>
                          </a:lnTo>
                          <a:lnTo>
                            <a:pt x="80" y="457"/>
                          </a:lnTo>
                          <a:lnTo>
                            <a:pt x="80" y="464"/>
                          </a:lnTo>
                          <a:lnTo>
                            <a:pt x="81" y="471"/>
                          </a:lnTo>
                          <a:lnTo>
                            <a:pt x="81" y="476"/>
                          </a:lnTo>
                          <a:lnTo>
                            <a:pt x="81" y="482"/>
                          </a:lnTo>
                          <a:lnTo>
                            <a:pt x="83" y="489"/>
                          </a:lnTo>
                          <a:lnTo>
                            <a:pt x="85" y="496"/>
                          </a:lnTo>
                          <a:lnTo>
                            <a:pt x="85" y="502"/>
                          </a:lnTo>
                          <a:lnTo>
                            <a:pt x="86" y="509"/>
                          </a:lnTo>
                          <a:lnTo>
                            <a:pt x="86" y="516"/>
                          </a:lnTo>
                          <a:lnTo>
                            <a:pt x="88" y="522"/>
                          </a:lnTo>
                          <a:lnTo>
                            <a:pt x="88" y="529"/>
                          </a:lnTo>
                          <a:lnTo>
                            <a:pt x="90" y="536"/>
                          </a:lnTo>
                          <a:lnTo>
                            <a:pt x="90" y="544"/>
                          </a:lnTo>
                          <a:lnTo>
                            <a:pt x="91" y="551"/>
                          </a:lnTo>
                          <a:lnTo>
                            <a:pt x="93" y="557"/>
                          </a:lnTo>
                          <a:lnTo>
                            <a:pt x="93" y="564"/>
                          </a:lnTo>
                          <a:lnTo>
                            <a:pt x="95" y="571"/>
                          </a:lnTo>
                          <a:lnTo>
                            <a:pt x="96" y="579"/>
                          </a:lnTo>
                          <a:lnTo>
                            <a:pt x="96" y="586"/>
                          </a:lnTo>
                          <a:lnTo>
                            <a:pt x="98" y="592"/>
                          </a:lnTo>
                          <a:lnTo>
                            <a:pt x="98" y="599"/>
                          </a:lnTo>
                          <a:lnTo>
                            <a:pt x="100" y="607"/>
                          </a:lnTo>
                          <a:lnTo>
                            <a:pt x="101" y="614"/>
                          </a:lnTo>
                          <a:lnTo>
                            <a:pt x="101" y="621"/>
                          </a:lnTo>
                          <a:lnTo>
                            <a:pt x="103" y="627"/>
                          </a:lnTo>
                          <a:lnTo>
                            <a:pt x="105" y="636"/>
                          </a:lnTo>
                          <a:lnTo>
                            <a:pt x="105" y="642"/>
                          </a:lnTo>
                          <a:lnTo>
                            <a:pt x="106" y="649"/>
                          </a:lnTo>
                          <a:lnTo>
                            <a:pt x="106" y="657"/>
                          </a:lnTo>
                          <a:lnTo>
                            <a:pt x="108" y="664"/>
                          </a:lnTo>
                          <a:lnTo>
                            <a:pt x="108" y="670"/>
                          </a:lnTo>
                          <a:lnTo>
                            <a:pt x="108" y="679"/>
                          </a:lnTo>
                          <a:lnTo>
                            <a:pt x="108" y="684"/>
                          </a:lnTo>
                          <a:lnTo>
                            <a:pt x="108" y="692"/>
                          </a:lnTo>
                          <a:lnTo>
                            <a:pt x="108" y="699"/>
                          </a:lnTo>
                          <a:lnTo>
                            <a:pt x="108" y="705"/>
                          </a:lnTo>
                          <a:lnTo>
                            <a:pt x="108" y="712"/>
                          </a:lnTo>
                          <a:lnTo>
                            <a:pt x="108" y="720"/>
                          </a:lnTo>
                          <a:lnTo>
                            <a:pt x="108" y="727"/>
                          </a:lnTo>
                          <a:lnTo>
                            <a:pt x="106" y="734"/>
                          </a:lnTo>
                          <a:lnTo>
                            <a:pt x="106" y="740"/>
                          </a:lnTo>
                          <a:lnTo>
                            <a:pt x="106" y="747"/>
                          </a:lnTo>
                          <a:lnTo>
                            <a:pt x="105" y="752"/>
                          </a:lnTo>
                          <a:lnTo>
                            <a:pt x="103" y="760"/>
                          </a:lnTo>
                          <a:lnTo>
                            <a:pt x="103" y="765"/>
                          </a:lnTo>
                          <a:lnTo>
                            <a:pt x="101" y="774"/>
                          </a:lnTo>
                          <a:lnTo>
                            <a:pt x="100" y="779"/>
                          </a:lnTo>
                          <a:lnTo>
                            <a:pt x="98" y="785"/>
                          </a:lnTo>
                          <a:lnTo>
                            <a:pt x="96" y="790"/>
                          </a:lnTo>
                          <a:lnTo>
                            <a:pt x="95" y="797"/>
                          </a:lnTo>
                          <a:lnTo>
                            <a:pt x="91" y="804"/>
                          </a:lnTo>
                          <a:lnTo>
                            <a:pt x="90" y="809"/>
                          </a:lnTo>
                          <a:lnTo>
                            <a:pt x="86" y="815"/>
                          </a:lnTo>
                          <a:lnTo>
                            <a:pt x="85" y="820"/>
                          </a:lnTo>
                          <a:lnTo>
                            <a:pt x="81" y="827"/>
                          </a:lnTo>
                          <a:lnTo>
                            <a:pt x="78" y="832"/>
                          </a:lnTo>
                          <a:lnTo>
                            <a:pt x="75" y="837"/>
                          </a:lnTo>
                          <a:lnTo>
                            <a:pt x="71" y="844"/>
                          </a:lnTo>
                          <a:lnTo>
                            <a:pt x="66" y="849"/>
                          </a:lnTo>
                          <a:lnTo>
                            <a:pt x="63" y="854"/>
                          </a:lnTo>
                          <a:lnTo>
                            <a:pt x="60" y="858"/>
                          </a:lnTo>
                          <a:lnTo>
                            <a:pt x="55" y="863"/>
                          </a:lnTo>
                          <a:lnTo>
                            <a:pt x="51" y="867"/>
                          </a:lnTo>
                          <a:lnTo>
                            <a:pt x="51" y="872"/>
                          </a:lnTo>
                          <a:lnTo>
                            <a:pt x="53" y="875"/>
                          </a:lnTo>
                          <a:lnTo>
                            <a:pt x="55" y="878"/>
                          </a:lnTo>
                          <a:lnTo>
                            <a:pt x="58" y="880"/>
                          </a:lnTo>
                          <a:lnTo>
                            <a:pt x="63" y="882"/>
                          </a:lnTo>
                          <a:lnTo>
                            <a:pt x="66" y="882"/>
                          </a:lnTo>
                          <a:lnTo>
                            <a:pt x="71" y="880"/>
                          </a:lnTo>
                          <a:lnTo>
                            <a:pt x="76" y="875"/>
                          </a:lnTo>
                          <a:lnTo>
                            <a:pt x="80" y="872"/>
                          </a:lnTo>
                          <a:lnTo>
                            <a:pt x="85" y="868"/>
                          </a:lnTo>
                          <a:lnTo>
                            <a:pt x="88" y="865"/>
                          </a:lnTo>
                          <a:lnTo>
                            <a:pt x="91" y="862"/>
                          </a:lnTo>
                          <a:lnTo>
                            <a:pt x="96" y="857"/>
                          </a:lnTo>
                          <a:lnTo>
                            <a:pt x="100" y="855"/>
                          </a:lnTo>
                          <a:lnTo>
                            <a:pt x="105" y="852"/>
                          </a:lnTo>
                          <a:lnTo>
                            <a:pt x="106" y="847"/>
                          </a:lnTo>
                          <a:lnTo>
                            <a:pt x="110" y="844"/>
                          </a:lnTo>
                          <a:lnTo>
                            <a:pt x="113" y="840"/>
                          </a:lnTo>
                          <a:lnTo>
                            <a:pt x="116" y="837"/>
                          </a:lnTo>
                          <a:lnTo>
                            <a:pt x="120" y="834"/>
                          </a:lnTo>
                          <a:lnTo>
                            <a:pt x="121" y="830"/>
                          </a:lnTo>
                          <a:lnTo>
                            <a:pt x="125" y="825"/>
                          </a:lnTo>
                          <a:lnTo>
                            <a:pt x="128" y="822"/>
                          </a:lnTo>
                          <a:lnTo>
                            <a:pt x="130" y="819"/>
                          </a:lnTo>
                          <a:lnTo>
                            <a:pt x="131" y="815"/>
                          </a:lnTo>
                          <a:lnTo>
                            <a:pt x="133" y="810"/>
                          </a:lnTo>
                          <a:lnTo>
                            <a:pt x="135" y="807"/>
                          </a:lnTo>
                          <a:lnTo>
                            <a:pt x="136" y="802"/>
                          </a:lnTo>
                          <a:lnTo>
                            <a:pt x="138" y="799"/>
                          </a:lnTo>
                          <a:lnTo>
                            <a:pt x="140" y="794"/>
                          </a:lnTo>
                          <a:lnTo>
                            <a:pt x="141" y="789"/>
                          </a:lnTo>
                          <a:lnTo>
                            <a:pt x="141" y="784"/>
                          </a:lnTo>
                          <a:lnTo>
                            <a:pt x="143" y="779"/>
                          </a:lnTo>
                          <a:lnTo>
                            <a:pt x="143" y="775"/>
                          </a:lnTo>
                          <a:lnTo>
                            <a:pt x="145" y="770"/>
                          </a:lnTo>
                          <a:lnTo>
                            <a:pt x="145" y="764"/>
                          </a:lnTo>
                          <a:lnTo>
                            <a:pt x="145" y="759"/>
                          </a:lnTo>
                          <a:lnTo>
                            <a:pt x="145" y="752"/>
                          </a:lnTo>
                          <a:lnTo>
                            <a:pt x="145" y="747"/>
                          </a:lnTo>
                          <a:lnTo>
                            <a:pt x="145" y="742"/>
                          </a:lnTo>
                          <a:lnTo>
                            <a:pt x="145" y="735"/>
                          </a:lnTo>
                          <a:lnTo>
                            <a:pt x="145" y="729"/>
                          </a:lnTo>
                          <a:lnTo>
                            <a:pt x="145" y="722"/>
                          </a:lnTo>
                          <a:lnTo>
                            <a:pt x="143" y="715"/>
                          </a:lnTo>
                          <a:lnTo>
                            <a:pt x="143" y="710"/>
                          </a:lnTo>
                          <a:lnTo>
                            <a:pt x="143" y="704"/>
                          </a:lnTo>
                          <a:lnTo>
                            <a:pt x="143" y="697"/>
                          </a:lnTo>
                          <a:lnTo>
                            <a:pt x="141" y="692"/>
                          </a:lnTo>
                          <a:lnTo>
                            <a:pt x="141" y="685"/>
                          </a:lnTo>
                          <a:lnTo>
                            <a:pt x="140" y="679"/>
                          </a:lnTo>
                          <a:lnTo>
                            <a:pt x="140" y="672"/>
                          </a:lnTo>
                          <a:lnTo>
                            <a:pt x="138" y="665"/>
                          </a:lnTo>
                          <a:lnTo>
                            <a:pt x="138" y="660"/>
                          </a:lnTo>
                          <a:lnTo>
                            <a:pt x="138" y="654"/>
                          </a:lnTo>
                          <a:lnTo>
                            <a:pt x="138" y="649"/>
                          </a:lnTo>
                          <a:lnTo>
                            <a:pt x="136" y="642"/>
                          </a:lnTo>
                          <a:lnTo>
                            <a:pt x="136" y="636"/>
                          </a:lnTo>
                          <a:lnTo>
                            <a:pt x="135" y="629"/>
                          </a:lnTo>
                          <a:lnTo>
                            <a:pt x="135" y="624"/>
                          </a:lnTo>
                          <a:lnTo>
                            <a:pt x="133" y="617"/>
                          </a:lnTo>
                          <a:lnTo>
                            <a:pt x="133" y="611"/>
                          </a:lnTo>
                          <a:lnTo>
                            <a:pt x="131" y="604"/>
                          </a:lnTo>
                          <a:lnTo>
                            <a:pt x="131" y="599"/>
                          </a:lnTo>
                          <a:lnTo>
                            <a:pt x="130" y="592"/>
                          </a:lnTo>
                          <a:lnTo>
                            <a:pt x="130" y="586"/>
                          </a:lnTo>
                          <a:lnTo>
                            <a:pt x="128" y="579"/>
                          </a:lnTo>
                          <a:lnTo>
                            <a:pt x="128" y="574"/>
                          </a:lnTo>
                          <a:lnTo>
                            <a:pt x="126" y="567"/>
                          </a:lnTo>
                          <a:lnTo>
                            <a:pt x="126" y="562"/>
                          </a:lnTo>
                          <a:lnTo>
                            <a:pt x="126" y="556"/>
                          </a:lnTo>
                          <a:lnTo>
                            <a:pt x="125" y="549"/>
                          </a:lnTo>
                          <a:lnTo>
                            <a:pt x="125" y="544"/>
                          </a:lnTo>
                          <a:lnTo>
                            <a:pt x="123" y="537"/>
                          </a:lnTo>
                          <a:lnTo>
                            <a:pt x="123" y="531"/>
                          </a:lnTo>
                          <a:lnTo>
                            <a:pt x="121" y="524"/>
                          </a:lnTo>
                          <a:lnTo>
                            <a:pt x="121" y="517"/>
                          </a:lnTo>
                          <a:lnTo>
                            <a:pt x="121" y="512"/>
                          </a:lnTo>
                          <a:lnTo>
                            <a:pt x="120" y="506"/>
                          </a:lnTo>
                          <a:lnTo>
                            <a:pt x="120" y="499"/>
                          </a:lnTo>
                          <a:lnTo>
                            <a:pt x="118" y="494"/>
                          </a:lnTo>
                          <a:lnTo>
                            <a:pt x="118" y="487"/>
                          </a:lnTo>
                          <a:lnTo>
                            <a:pt x="116" y="481"/>
                          </a:lnTo>
                          <a:lnTo>
                            <a:pt x="116" y="474"/>
                          </a:lnTo>
                          <a:lnTo>
                            <a:pt x="115" y="467"/>
                          </a:lnTo>
                          <a:lnTo>
                            <a:pt x="115" y="462"/>
                          </a:lnTo>
                          <a:lnTo>
                            <a:pt x="113" y="456"/>
                          </a:lnTo>
                          <a:lnTo>
                            <a:pt x="113" y="451"/>
                          </a:lnTo>
                          <a:lnTo>
                            <a:pt x="111" y="444"/>
                          </a:lnTo>
                          <a:lnTo>
                            <a:pt x="111" y="438"/>
                          </a:lnTo>
                          <a:lnTo>
                            <a:pt x="111" y="431"/>
                          </a:lnTo>
                          <a:lnTo>
                            <a:pt x="110" y="424"/>
                          </a:lnTo>
                          <a:lnTo>
                            <a:pt x="110" y="418"/>
                          </a:lnTo>
                          <a:lnTo>
                            <a:pt x="110" y="413"/>
                          </a:lnTo>
                          <a:lnTo>
                            <a:pt x="108" y="406"/>
                          </a:lnTo>
                          <a:lnTo>
                            <a:pt x="108" y="401"/>
                          </a:lnTo>
                          <a:lnTo>
                            <a:pt x="108" y="394"/>
                          </a:lnTo>
                          <a:lnTo>
                            <a:pt x="106" y="388"/>
                          </a:lnTo>
                          <a:lnTo>
                            <a:pt x="106" y="381"/>
                          </a:lnTo>
                          <a:lnTo>
                            <a:pt x="106" y="374"/>
                          </a:lnTo>
                          <a:lnTo>
                            <a:pt x="106" y="369"/>
                          </a:lnTo>
                          <a:lnTo>
                            <a:pt x="106" y="363"/>
                          </a:lnTo>
                          <a:lnTo>
                            <a:pt x="106" y="356"/>
                          </a:lnTo>
                          <a:lnTo>
                            <a:pt x="106" y="351"/>
                          </a:lnTo>
                          <a:lnTo>
                            <a:pt x="105" y="344"/>
                          </a:lnTo>
                          <a:lnTo>
                            <a:pt x="105" y="339"/>
                          </a:lnTo>
                          <a:lnTo>
                            <a:pt x="105" y="334"/>
                          </a:lnTo>
                          <a:lnTo>
                            <a:pt x="106" y="329"/>
                          </a:lnTo>
                          <a:lnTo>
                            <a:pt x="106" y="323"/>
                          </a:lnTo>
                          <a:lnTo>
                            <a:pt x="106" y="316"/>
                          </a:lnTo>
                          <a:lnTo>
                            <a:pt x="106" y="311"/>
                          </a:lnTo>
                          <a:lnTo>
                            <a:pt x="108" y="304"/>
                          </a:lnTo>
                          <a:lnTo>
                            <a:pt x="108" y="298"/>
                          </a:lnTo>
                          <a:lnTo>
                            <a:pt x="108" y="291"/>
                          </a:lnTo>
                          <a:lnTo>
                            <a:pt x="108" y="284"/>
                          </a:lnTo>
                          <a:lnTo>
                            <a:pt x="110" y="278"/>
                          </a:lnTo>
                          <a:lnTo>
                            <a:pt x="110" y="271"/>
                          </a:lnTo>
                          <a:lnTo>
                            <a:pt x="111" y="264"/>
                          </a:lnTo>
                          <a:lnTo>
                            <a:pt x="111" y="258"/>
                          </a:lnTo>
                          <a:lnTo>
                            <a:pt x="113" y="251"/>
                          </a:lnTo>
                          <a:lnTo>
                            <a:pt x="113" y="243"/>
                          </a:lnTo>
                          <a:lnTo>
                            <a:pt x="113" y="236"/>
                          </a:lnTo>
                          <a:lnTo>
                            <a:pt x="115" y="228"/>
                          </a:lnTo>
                          <a:lnTo>
                            <a:pt x="115" y="221"/>
                          </a:lnTo>
                          <a:lnTo>
                            <a:pt x="116" y="213"/>
                          </a:lnTo>
                          <a:lnTo>
                            <a:pt x="116" y="206"/>
                          </a:lnTo>
                          <a:lnTo>
                            <a:pt x="116" y="198"/>
                          </a:lnTo>
                          <a:lnTo>
                            <a:pt x="118" y="191"/>
                          </a:lnTo>
                          <a:lnTo>
                            <a:pt x="118" y="183"/>
                          </a:lnTo>
                          <a:lnTo>
                            <a:pt x="118" y="176"/>
                          </a:lnTo>
                          <a:lnTo>
                            <a:pt x="118" y="168"/>
                          </a:lnTo>
                          <a:lnTo>
                            <a:pt x="120" y="161"/>
                          </a:lnTo>
                          <a:lnTo>
                            <a:pt x="120" y="155"/>
                          </a:lnTo>
                          <a:lnTo>
                            <a:pt x="120" y="148"/>
                          </a:lnTo>
                          <a:lnTo>
                            <a:pt x="120" y="140"/>
                          </a:lnTo>
                          <a:lnTo>
                            <a:pt x="120" y="133"/>
                          </a:lnTo>
                          <a:lnTo>
                            <a:pt x="118" y="126"/>
                          </a:lnTo>
                          <a:lnTo>
                            <a:pt x="118" y="120"/>
                          </a:lnTo>
                          <a:lnTo>
                            <a:pt x="116" y="111"/>
                          </a:lnTo>
                          <a:lnTo>
                            <a:pt x="116" y="105"/>
                          </a:lnTo>
                          <a:lnTo>
                            <a:pt x="115" y="98"/>
                          </a:lnTo>
                          <a:lnTo>
                            <a:pt x="113" y="93"/>
                          </a:lnTo>
                          <a:lnTo>
                            <a:pt x="111" y="86"/>
                          </a:lnTo>
                          <a:lnTo>
                            <a:pt x="111" y="80"/>
                          </a:lnTo>
                          <a:lnTo>
                            <a:pt x="110" y="73"/>
                          </a:lnTo>
                          <a:lnTo>
                            <a:pt x="108" y="68"/>
                          </a:lnTo>
                          <a:lnTo>
                            <a:pt x="105" y="61"/>
                          </a:lnTo>
                          <a:lnTo>
                            <a:pt x="103" y="56"/>
                          </a:lnTo>
                          <a:lnTo>
                            <a:pt x="100" y="51"/>
                          </a:lnTo>
                          <a:lnTo>
                            <a:pt x="98" y="46"/>
                          </a:lnTo>
                          <a:lnTo>
                            <a:pt x="95" y="41"/>
                          </a:lnTo>
                          <a:lnTo>
                            <a:pt x="91" y="36"/>
                          </a:lnTo>
                          <a:lnTo>
                            <a:pt x="88" y="33"/>
                          </a:lnTo>
                          <a:lnTo>
                            <a:pt x="85" y="28"/>
                          </a:lnTo>
                          <a:lnTo>
                            <a:pt x="80" y="23"/>
                          </a:lnTo>
                          <a:lnTo>
                            <a:pt x="76" y="22"/>
                          </a:lnTo>
                          <a:lnTo>
                            <a:pt x="71" y="17"/>
                          </a:lnTo>
                          <a:lnTo>
                            <a:pt x="66" y="13"/>
                          </a:lnTo>
                          <a:lnTo>
                            <a:pt x="61" y="12"/>
                          </a:lnTo>
                          <a:lnTo>
                            <a:pt x="56" y="10"/>
                          </a:lnTo>
                          <a:lnTo>
                            <a:pt x="50" y="7"/>
                          </a:lnTo>
                          <a:lnTo>
                            <a:pt x="45" y="5"/>
                          </a:lnTo>
                          <a:lnTo>
                            <a:pt x="38" y="3"/>
                          </a:lnTo>
                          <a:lnTo>
                            <a:pt x="31" y="3"/>
                          </a:lnTo>
                          <a:lnTo>
                            <a:pt x="25" y="0"/>
                          </a:lnTo>
                          <a:lnTo>
                            <a:pt x="18" y="0"/>
                          </a:lnTo>
                          <a:lnTo>
                            <a:pt x="10" y="0"/>
                          </a:lnTo>
                          <a:lnTo>
                            <a:pt x="1" y="2"/>
                          </a:lnTo>
                          <a:lnTo>
                            <a:pt x="0" y="3"/>
                          </a:lnTo>
                          <a:lnTo>
                            <a:pt x="1" y="3"/>
                          </a:lnTo>
                          <a:close/>
                        </a:path>
                      </a:pathLst>
                    </a:custGeom>
                    <a:solidFill>
                      <a:schemeClr val="accent1"/>
                    </a:solidFill>
                    <a:ln>
                      <a:noFill/>
                    </a:ln>
                  </p:spPr>
                  <p:txBody>
                    <a:bodyPr/>
                    <a:lstStyle/>
                    <a:p>
                      <a:endParaRPr lang="en-US" sz="2400"/>
                    </a:p>
                  </p:txBody>
                </p:sp>
                <p:sp>
                  <p:nvSpPr>
                    <p:cNvPr id="198" name="Freeform 105"/>
                    <p:cNvSpPr>
                      <a:spLocks/>
                    </p:cNvSpPr>
                    <p:nvPr/>
                  </p:nvSpPr>
                  <p:spPr bwMode="auto">
                    <a:xfrm>
                      <a:off x="7918072" y="3425909"/>
                      <a:ext cx="149754" cy="1024035"/>
                    </a:xfrm>
                    <a:custGeom>
                      <a:avLst/>
                      <a:gdLst>
                        <a:gd name="T0" fmla="*/ 39 w 154"/>
                        <a:gd name="T1" fmla="*/ 25 h 974"/>
                        <a:gd name="T2" fmla="*/ 77 w 154"/>
                        <a:gd name="T3" fmla="*/ 55 h 974"/>
                        <a:gd name="T4" fmla="*/ 104 w 154"/>
                        <a:gd name="T5" fmla="*/ 90 h 974"/>
                        <a:gd name="T6" fmla="*/ 122 w 154"/>
                        <a:gd name="T7" fmla="*/ 128 h 974"/>
                        <a:gd name="T8" fmla="*/ 134 w 154"/>
                        <a:gd name="T9" fmla="*/ 167 h 974"/>
                        <a:gd name="T10" fmla="*/ 139 w 154"/>
                        <a:gd name="T11" fmla="*/ 210 h 974"/>
                        <a:gd name="T12" fmla="*/ 139 w 154"/>
                        <a:gd name="T13" fmla="*/ 253 h 974"/>
                        <a:gd name="T14" fmla="*/ 135 w 154"/>
                        <a:gd name="T15" fmla="*/ 300 h 974"/>
                        <a:gd name="T16" fmla="*/ 130 w 154"/>
                        <a:gd name="T17" fmla="*/ 346 h 974"/>
                        <a:gd name="T18" fmla="*/ 124 w 154"/>
                        <a:gd name="T19" fmla="*/ 393 h 974"/>
                        <a:gd name="T20" fmla="*/ 119 w 154"/>
                        <a:gd name="T21" fmla="*/ 440 h 974"/>
                        <a:gd name="T22" fmla="*/ 117 w 154"/>
                        <a:gd name="T23" fmla="*/ 473 h 974"/>
                        <a:gd name="T24" fmla="*/ 117 w 154"/>
                        <a:gd name="T25" fmla="*/ 498 h 974"/>
                        <a:gd name="T26" fmla="*/ 117 w 154"/>
                        <a:gd name="T27" fmla="*/ 521 h 974"/>
                        <a:gd name="T28" fmla="*/ 119 w 154"/>
                        <a:gd name="T29" fmla="*/ 551 h 974"/>
                        <a:gd name="T30" fmla="*/ 120 w 154"/>
                        <a:gd name="T31" fmla="*/ 574 h 974"/>
                        <a:gd name="T32" fmla="*/ 124 w 154"/>
                        <a:gd name="T33" fmla="*/ 596 h 974"/>
                        <a:gd name="T34" fmla="*/ 127 w 154"/>
                        <a:gd name="T35" fmla="*/ 618 h 974"/>
                        <a:gd name="T36" fmla="*/ 130 w 154"/>
                        <a:gd name="T37" fmla="*/ 638 h 974"/>
                        <a:gd name="T38" fmla="*/ 134 w 154"/>
                        <a:gd name="T39" fmla="*/ 661 h 974"/>
                        <a:gd name="T40" fmla="*/ 137 w 154"/>
                        <a:gd name="T41" fmla="*/ 683 h 974"/>
                        <a:gd name="T42" fmla="*/ 140 w 154"/>
                        <a:gd name="T43" fmla="*/ 707 h 974"/>
                        <a:gd name="T44" fmla="*/ 144 w 154"/>
                        <a:gd name="T45" fmla="*/ 731 h 974"/>
                        <a:gd name="T46" fmla="*/ 144 w 154"/>
                        <a:gd name="T47" fmla="*/ 754 h 974"/>
                        <a:gd name="T48" fmla="*/ 144 w 154"/>
                        <a:gd name="T49" fmla="*/ 777 h 974"/>
                        <a:gd name="T50" fmla="*/ 142 w 154"/>
                        <a:gd name="T51" fmla="*/ 801 h 974"/>
                        <a:gd name="T52" fmla="*/ 139 w 154"/>
                        <a:gd name="T53" fmla="*/ 822 h 974"/>
                        <a:gd name="T54" fmla="*/ 132 w 154"/>
                        <a:gd name="T55" fmla="*/ 842 h 974"/>
                        <a:gd name="T56" fmla="*/ 122 w 154"/>
                        <a:gd name="T57" fmla="*/ 862 h 974"/>
                        <a:gd name="T58" fmla="*/ 105 w 154"/>
                        <a:gd name="T59" fmla="*/ 882 h 974"/>
                        <a:gd name="T60" fmla="*/ 87 w 154"/>
                        <a:gd name="T61" fmla="*/ 904 h 974"/>
                        <a:gd name="T62" fmla="*/ 67 w 154"/>
                        <a:gd name="T63" fmla="*/ 922 h 974"/>
                        <a:gd name="T64" fmla="*/ 49 w 154"/>
                        <a:gd name="T65" fmla="*/ 940 h 974"/>
                        <a:gd name="T66" fmla="*/ 34 w 154"/>
                        <a:gd name="T67" fmla="*/ 959 h 974"/>
                        <a:gd name="T68" fmla="*/ 44 w 154"/>
                        <a:gd name="T69" fmla="*/ 974 h 974"/>
                        <a:gd name="T70" fmla="*/ 85 w 154"/>
                        <a:gd name="T71" fmla="*/ 937 h 974"/>
                        <a:gd name="T72" fmla="*/ 117 w 154"/>
                        <a:gd name="T73" fmla="*/ 894 h 974"/>
                        <a:gd name="T74" fmla="*/ 139 w 154"/>
                        <a:gd name="T75" fmla="*/ 849 h 974"/>
                        <a:gd name="T76" fmla="*/ 150 w 154"/>
                        <a:gd name="T77" fmla="*/ 801 h 974"/>
                        <a:gd name="T78" fmla="*/ 154 w 154"/>
                        <a:gd name="T79" fmla="*/ 749 h 974"/>
                        <a:gd name="T80" fmla="*/ 152 w 154"/>
                        <a:gd name="T81" fmla="*/ 697 h 974"/>
                        <a:gd name="T82" fmla="*/ 145 w 154"/>
                        <a:gd name="T83" fmla="*/ 644 h 974"/>
                        <a:gd name="T84" fmla="*/ 139 w 154"/>
                        <a:gd name="T85" fmla="*/ 589 h 974"/>
                        <a:gd name="T86" fmla="*/ 132 w 154"/>
                        <a:gd name="T87" fmla="*/ 534 h 974"/>
                        <a:gd name="T88" fmla="*/ 129 w 154"/>
                        <a:gd name="T89" fmla="*/ 479 h 974"/>
                        <a:gd name="T90" fmla="*/ 132 w 154"/>
                        <a:gd name="T91" fmla="*/ 425 h 974"/>
                        <a:gd name="T92" fmla="*/ 137 w 154"/>
                        <a:gd name="T93" fmla="*/ 373 h 974"/>
                        <a:gd name="T94" fmla="*/ 142 w 154"/>
                        <a:gd name="T95" fmla="*/ 323 h 974"/>
                        <a:gd name="T96" fmla="*/ 147 w 154"/>
                        <a:gd name="T97" fmla="*/ 276 h 974"/>
                        <a:gd name="T98" fmla="*/ 149 w 154"/>
                        <a:gd name="T99" fmla="*/ 232 h 974"/>
                        <a:gd name="T100" fmla="*/ 147 w 154"/>
                        <a:gd name="T101" fmla="*/ 188 h 974"/>
                        <a:gd name="T102" fmla="*/ 139 w 154"/>
                        <a:gd name="T103" fmla="*/ 148 h 974"/>
                        <a:gd name="T104" fmla="*/ 124 w 154"/>
                        <a:gd name="T105" fmla="*/ 110 h 974"/>
                        <a:gd name="T106" fmla="*/ 102 w 154"/>
                        <a:gd name="T107" fmla="*/ 75 h 974"/>
                        <a:gd name="T108" fmla="*/ 70 w 154"/>
                        <a:gd name="T109" fmla="*/ 44 h 974"/>
                        <a:gd name="T110" fmla="*/ 27 w 154"/>
                        <a:gd name="T111" fmla="*/ 14 h 974"/>
                        <a:gd name="T112" fmla="*/ 0 w 154"/>
                        <a:gd name="T113" fmla="*/ 2 h 9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974"/>
                        <a:gd name="T173" fmla="*/ 154 w 154"/>
                        <a:gd name="T174" fmla="*/ 974 h 9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974">
                          <a:moveTo>
                            <a:pt x="0" y="2"/>
                          </a:moveTo>
                          <a:lnTo>
                            <a:pt x="9" y="7"/>
                          </a:lnTo>
                          <a:lnTo>
                            <a:pt x="17" y="10"/>
                          </a:lnTo>
                          <a:lnTo>
                            <a:pt x="24" y="15"/>
                          </a:lnTo>
                          <a:lnTo>
                            <a:pt x="32" y="20"/>
                          </a:lnTo>
                          <a:lnTo>
                            <a:pt x="39" y="25"/>
                          </a:lnTo>
                          <a:lnTo>
                            <a:pt x="47" y="30"/>
                          </a:lnTo>
                          <a:lnTo>
                            <a:pt x="54" y="35"/>
                          </a:lnTo>
                          <a:lnTo>
                            <a:pt x="60" y="40"/>
                          </a:lnTo>
                          <a:lnTo>
                            <a:pt x="65" y="45"/>
                          </a:lnTo>
                          <a:lnTo>
                            <a:pt x="72" y="50"/>
                          </a:lnTo>
                          <a:lnTo>
                            <a:pt x="77" y="55"/>
                          </a:lnTo>
                          <a:lnTo>
                            <a:pt x="82" y="62"/>
                          </a:lnTo>
                          <a:lnTo>
                            <a:pt x="87" y="67"/>
                          </a:lnTo>
                          <a:lnTo>
                            <a:pt x="92" y="73"/>
                          </a:lnTo>
                          <a:lnTo>
                            <a:pt x="95" y="78"/>
                          </a:lnTo>
                          <a:lnTo>
                            <a:pt x="100" y="85"/>
                          </a:lnTo>
                          <a:lnTo>
                            <a:pt x="104" y="90"/>
                          </a:lnTo>
                          <a:lnTo>
                            <a:pt x="107" y="97"/>
                          </a:lnTo>
                          <a:lnTo>
                            <a:pt x="110" y="103"/>
                          </a:lnTo>
                          <a:lnTo>
                            <a:pt x="114" y="108"/>
                          </a:lnTo>
                          <a:lnTo>
                            <a:pt x="117" y="115"/>
                          </a:lnTo>
                          <a:lnTo>
                            <a:pt x="120" y="122"/>
                          </a:lnTo>
                          <a:lnTo>
                            <a:pt x="122" y="128"/>
                          </a:lnTo>
                          <a:lnTo>
                            <a:pt x="125" y="135"/>
                          </a:lnTo>
                          <a:lnTo>
                            <a:pt x="127" y="142"/>
                          </a:lnTo>
                          <a:lnTo>
                            <a:pt x="129" y="147"/>
                          </a:lnTo>
                          <a:lnTo>
                            <a:pt x="130" y="153"/>
                          </a:lnTo>
                          <a:lnTo>
                            <a:pt x="132" y="162"/>
                          </a:lnTo>
                          <a:lnTo>
                            <a:pt x="134" y="167"/>
                          </a:lnTo>
                          <a:lnTo>
                            <a:pt x="135" y="175"/>
                          </a:lnTo>
                          <a:lnTo>
                            <a:pt x="135" y="182"/>
                          </a:lnTo>
                          <a:lnTo>
                            <a:pt x="137" y="188"/>
                          </a:lnTo>
                          <a:lnTo>
                            <a:pt x="137" y="195"/>
                          </a:lnTo>
                          <a:lnTo>
                            <a:pt x="139" y="203"/>
                          </a:lnTo>
                          <a:lnTo>
                            <a:pt x="139" y="210"/>
                          </a:lnTo>
                          <a:lnTo>
                            <a:pt x="139" y="217"/>
                          </a:lnTo>
                          <a:lnTo>
                            <a:pt x="139" y="225"/>
                          </a:lnTo>
                          <a:lnTo>
                            <a:pt x="139" y="232"/>
                          </a:lnTo>
                          <a:lnTo>
                            <a:pt x="139" y="238"/>
                          </a:lnTo>
                          <a:lnTo>
                            <a:pt x="139" y="247"/>
                          </a:lnTo>
                          <a:lnTo>
                            <a:pt x="139" y="253"/>
                          </a:lnTo>
                          <a:lnTo>
                            <a:pt x="137" y="260"/>
                          </a:lnTo>
                          <a:lnTo>
                            <a:pt x="137" y="268"/>
                          </a:lnTo>
                          <a:lnTo>
                            <a:pt x="137" y="276"/>
                          </a:lnTo>
                          <a:lnTo>
                            <a:pt x="135" y="283"/>
                          </a:lnTo>
                          <a:lnTo>
                            <a:pt x="135" y="291"/>
                          </a:lnTo>
                          <a:lnTo>
                            <a:pt x="135" y="300"/>
                          </a:lnTo>
                          <a:lnTo>
                            <a:pt x="134" y="306"/>
                          </a:lnTo>
                          <a:lnTo>
                            <a:pt x="134" y="315"/>
                          </a:lnTo>
                          <a:lnTo>
                            <a:pt x="132" y="323"/>
                          </a:lnTo>
                          <a:lnTo>
                            <a:pt x="132" y="330"/>
                          </a:lnTo>
                          <a:lnTo>
                            <a:pt x="130" y="338"/>
                          </a:lnTo>
                          <a:lnTo>
                            <a:pt x="130" y="346"/>
                          </a:lnTo>
                          <a:lnTo>
                            <a:pt x="129" y="353"/>
                          </a:lnTo>
                          <a:lnTo>
                            <a:pt x="127" y="361"/>
                          </a:lnTo>
                          <a:lnTo>
                            <a:pt x="127" y="370"/>
                          </a:lnTo>
                          <a:lnTo>
                            <a:pt x="125" y="378"/>
                          </a:lnTo>
                          <a:lnTo>
                            <a:pt x="125" y="386"/>
                          </a:lnTo>
                          <a:lnTo>
                            <a:pt x="124" y="393"/>
                          </a:lnTo>
                          <a:lnTo>
                            <a:pt x="124" y="401"/>
                          </a:lnTo>
                          <a:lnTo>
                            <a:pt x="122" y="410"/>
                          </a:lnTo>
                          <a:lnTo>
                            <a:pt x="122" y="418"/>
                          </a:lnTo>
                          <a:lnTo>
                            <a:pt x="120" y="425"/>
                          </a:lnTo>
                          <a:lnTo>
                            <a:pt x="120" y="433"/>
                          </a:lnTo>
                          <a:lnTo>
                            <a:pt x="119" y="440"/>
                          </a:lnTo>
                          <a:lnTo>
                            <a:pt x="119" y="445"/>
                          </a:lnTo>
                          <a:lnTo>
                            <a:pt x="117" y="450"/>
                          </a:lnTo>
                          <a:lnTo>
                            <a:pt x="117" y="456"/>
                          </a:lnTo>
                          <a:lnTo>
                            <a:pt x="117" y="461"/>
                          </a:lnTo>
                          <a:lnTo>
                            <a:pt x="117" y="466"/>
                          </a:lnTo>
                          <a:lnTo>
                            <a:pt x="117" y="473"/>
                          </a:lnTo>
                          <a:lnTo>
                            <a:pt x="117" y="478"/>
                          </a:lnTo>
                          <a:lnTo>
                            <a:pt x="117" y="483"/>
                          </a:lnTo>
                          <a:lnTo>
                            <a:pt x="117" y="489"/>
                          </a:lnTo>
                          <a:lnTo>
                            <a:pt x="117" y="491"/>
                          </a:lnTo>
                          <a:lnTo>
                            <a:pt x="117" y="494"/>
                          </a:lnTo>
                          <a:lnTo>
                            <a:pt x="117" y="498"/>
                          </a:lnTo>
                          <a:lnTo>
                            <a:pt x="117" y="501"/>
                          </a:lnTo>
                          <a:lnTo>
                            <a:pt x="117" y="506"/>
                          </a:lnTo>
                          <a:lnTo>
                            <a:pt x="117" y="511"/>
                          </a:lnTo>
                          <a:lnTo>
                            <a:pt x="117" y="514"/>
                          </a:lnTo>
                          <a:lnTo>
                            <a:pt x="117" y="518"/>
                          </a:lnTo>
                          <a:lnTo>
                            <a:pt x="117" y="521"/>
                          </a:lnTo>
                          <a:lnTo>
                            <a:pt x="117" y="524"/>
                          </a:lnTo>
                          <a:lnTo>
                            <a:pt x="117" y="529"/>
                          </a:lnTo>
                          <a:lnTo>
                            <a:pt x="117" y="534"/>
                          </a:lnTo>
                          <a:lnTo>
                            <a:pt x="119" y="539"/>
                          </a:lnTo>
                          <a:lnTo>
                            <a:pt x="119" y="546"/>
                          </a:lnTo>
                          <a:lnTo>
                            <a:pt x="119" y="551"/>
                          </a:lnTo>
                          <a:lnTo>
                            <a:pt x="119" y="558"/>
                          </a:lnTo>
                          <a:lnTo>
                            <a:pt x="119" y="559"/>
                          </a:lnTo>
                          <a:lnTo>
                            <a:pt x="120" y="563"/>
                          </a:lnTo>
                          <a:lnTo>
                            <a:pt x="120" y="566"/>
                          </a:lnTo>
                          <a:lnTo>
                            <a:pt x="120" y="568"/>
                          </a:lnTo>
                          <a:lnTo>
                            <a:pt x="120" y="574"/>
                          </a:lnTo>
                          <a:lnTo>
                            <a:pt x="122" y="579"/>
                          </a:lnTo>
                          <a:lnTo>
                            <a:pt x="122" y="583"/>
                          </a:lnTo>
                          <a:lnTo>
                            <a:pt x="122" y="584"/>
                          </a:lnTo>
                          <a:lnTo>
                            <a:pt x="124" y="588"/>
                          </a:lnTo>
                          <a:lnTo>
                            <a:pt x="124" y="591"/>
                          </a:lnTo>
                          <a:lnTo>
                            <a:pt x="124" y="596"/>
                          </a:lnTo>
                          <a:lnTo>
                            <a:pt x="125" y="603"/>
                          </a:lnTo>
                          <a:lnTo>
                            <a:pt x="125" y="604"/>
                          </a:lnTo>
                          <a:lnTo>
                            <a:pt x="125" y="608"/>
                          </a:lnTo>
                          <a:lnTo>
                            <a:pt x="125" y="611"/>
                          </a:lnTo>
                          <a:lnTo>
                            <a:pt x="127" y="614"/>
                          </a:lnTo>
                          <a:lnTo>
                            <a:pt x="127" y="618"/>
                          </a:lnTo>
                          <a:lnTo>
                            <a:pt x="127" y="621"/>
                          </a:lnTo>
                          <a:lnTo>
                            <a:pt x="127" y="624"/>
                          </a:lnTo>
                          <a:lnTo>
                            <a:pt x="129" y="628"/>
                          </a:lnTo>
                          <a:lnTo>
                            <a:pt x="129" y="631"/>
                          </a:lnTo>
                          <a:lnTo>
                            <a:pt x="129" y="634"/>
                          </a:lnTo>
                          <a:lnTo>
                            <a:pt x="130" y="638"/>
                          </a:lnTo>
                          <a:lnTo>
                            <a:pt x="130" y="643"/>
                          </a:lnTo>
                          <a:lnTo>
                            <a:pt x="130" y="646"/>
                          </a:lnTo>
                          <a:lnTo>
                            <a:pt x="132" y="649"/>
                          </a:lnTo>
                          <a:lnTo>
                            <a:pt x="132" y="653"/>
                          </a:lnTo>
                          <a:lnTo>
                            <a:pt x="134" y="656"/>
                          </a:lnTo>
                          <a:lnTo>
                            <a:pt x="134" y="661"/>
                          </a:lnTo>
                          <a:lnTo>
                            <a:pt x="134" y="664"/>
                          </a:lnTo>
                          <a:lnTo>
                            <a:pt x="134" y="668"/>
                          </a:lnTo>
                          <a:lnTo>
                            <a:pt x="135" y="673"/>
                          </a:lnTo>
                          <a:lnTo>
                            <a:pt x="135" y="676"/>
                          </a:lnTo>
                          <a:lnTo>
                            <a:pt x="137" y="679"/>
                          </a:lnTo>
                          <a:lnTo>
                            <a:pt x="137" y="683"/>
                          </a:lnTo>
                          <a:lnTo>
                            <a:pt x="137" y="687"/>
                          </a:lnTo>
                          <a:lnTo>
                            <a:pt x="137" y="691"/>
                          </a:lnTo>
                          <a:lnTo>
                            <a:pt x="139" y="696"/>
                          </a:lnTo>
                          <a:lnTo>
                            <a:pt x="139" y="699"/>
                          </a:lnTo>
                          <a:lnTo>
                            <a:pt x="140" y="702"/>
                          </a:lnTo>
                          <a:lnTo>
                            <a:pt x="140" y="707"/>
                          </a:lnTo>
                          <a:lnTo>
                            <a:pt x="140" y="711"/>
                          </a:lnTo>
                          <a:lnTo>
                            <a:pt x="140" y="714"/>
                          </a:lnTo>
                          <a:lnTo>
                            <a:pt x="142" y="719"/>
                          </a:lnTo>
                          <a:lnTo>
                            <a:pt x="142" y="722"/>
                          </a:lnTo>
                          <a:lnTo>
                            <a:pt x="142" y="727"/>
                          </a:lnTo>
                          <a:lnTo>
                            <a:pt x="144" y="731"/>
                          </a:lnTo>
                          <a:lnTo>
                            <a:pt x="144" y="736"/>
                          </a:lnTo>
                          <a:lnTo>
                            <a:pt x="144" y="739"/>
                          </a:lnTo>
                          <a:lnTo>
                            <a:pt x="144" y="742"/>
                          </a:lnTo>
                          <a:lnTo>
                            <a:pt x="144" y="746"/>
                          </a:lnTo>
                          <a:lnTo>
                            <a:pt x="144" y="751"/>
                          </a:lnTo>
                          <a:lnTo>
                            <a:pt x="144" y="754"/>
                          </a:lnTo>
                          <a:lnTo>
                            <a:pt x="144" y="759"/>
                          </a:lnTo>
                          <a:lnTo>
                            <a:pt x="144" y="762"/>
                          </a:lnTo>
                          <a:lnTo>
                            <a:pt x="145" y="766"/>
                          </a:lnTo>
                          <a:lnTo>
                            <a:pt x="144" y="769"/>
                          </a:lnTo>
                          <a:lnTo>
                            <a:pt x="144" y="774"/>
                          </a:lnTo>
                          <a:lnTo>
                            <a:pt x="144" y="777"/>
                          </a:lnTo>
                          <a:lnTo>
                            <a:pt x="144" y="781"/>
                          </a:lnTo>
                          <a:lnTo>
                            <a:pt x="144" y="786"/>
                          </a:lnTo>
                          <a:lnTo>
                            <a:pt x="144" y="789"/>
                          </a:lnTo>
                          <a:lnTo>
                            <a:pt x="144" y="792"/>
                          </a:lnTo>
                          <a:lnTo>
                            <a:pt x="144" y="797"/>
                          </a:lnTo>
                          <a:lnTo>
                            <a:pt x="142" y="801"/>
                          </a:lnTo>
                          <a:lnTo>
                            <a:pt x="142" y="804"/>
                          </a:lnTo>
                          <a:lnTo>
                            <a:pt x="140" y="807"/>
                          </a:lnTo>
                          <a:lnTo>
                            <a:pt x="140" y="811"/>
                          </a:lnTo>
                          <a:lnTo>
                            <a:pt x="139" y="814"/>
                          </a:lnTo>
                          <a:lnTo>
                            <a:pt x="139" y="817"/>
                          </a:lnTo>
                          <a:lnTo>
                            <a:pt x="139" y="822"/>
                          </a:lnTo>
                          <a:lnTo>
                            <a:pt x="137" y="826"/>
                          </a:lnTo>
                          <a:lnTo>
                            <a:pt x="135" y="829"/>
                          </a:lnTo>
                          <a:lnTo>
                            <a:pt x="135" y="832"/>
                          </a:lnTo>
                          <a:lnTo>
                            <a:pt x="134" y="836"/>
                          </a:lnTo>
                          <a:lnTo>
                            <a:pt x="134" y="839"/>
                          </a:lnTo>
                          <a:lnTo>
                            <a:pt x="132" y="842"/>
                          </a:lnTo>
                          <a:lnTo>
                            <a:pt x="130" y="846"/>
                          </a:lnTo>
                          <a:lnTo>
                            <a:pt x="129" y="849"/>
                          </a:lnTo>
                          <a:lnTo>
                            <a:pt x="129" y="852"/>
                          </a:lnTo>
                          <a:lnTo>
                            <a:pt x="125" y="856"/>
                          </a:lnTo>
                          <a:lnTo>
                            <a:pt x="124" y="859"/>
                          </a:lnTo>
                          <a:lnTo>
                            <a:pt x="122" y="862"/>
                          </a:lnTo>
                          <a:lnTo>
                            <a:pt x="119" y="866"/>
                          </a:lnTo>
                          <a:lnTo>
                            <a:pt x="117" y="869"/>
                          </a:lnTo>
                          <a:lnTo>
                            <a:pt x="114" y="872"/>
                          </a:lnTo>
                          <a:lnTo>
                            <a:pt x="110" y="876"/>
                          </a:lnTo>
                          <a:lnTo>
                            <a:pt x="109" y="881"/>
                          </a:lnTo>
                          <a:lnTo>
                            <a:pt x="105" y="882"/>
                          </a:lnTo>
                          <a:lnTo>
                            <a:pt x="102" y="886"/>
                          </a:lnTo>
                          <a:lnTo>
                            <a:pt x="100" y="889"/>
                          </a:lnTo>
                          <a:lnTo>
                            <a:pt x="97" y="894"/>
                          </a:lnTo>
                          <a:lnTo>
                            <a:pt x="94" y="895"/>
                          </a:lnTo>
                          <a:lnTo>
                            <a:pt x="90" y="900"/>
                          </a:lnTo>
                          <a:lnTo>
                            <a:pt x="87" y="904"/>
                          </a:lnTo>
                          <a:lnTo>
                            <a:pt x="85" y="907"/>
                          </a:lnTo>
                          <a:lnTo>
                            <a:pt x="80" y="909"/>
                          </a:lnTo>
                          <a:lnTo>
                            <a:pt x="77" y="912"/>
                          </a:lnTo>
                          <a:lnTo>
                            <a:pt x="74" y="915"/>
                          </a:lnTo>
                          <a:lnTo>
                            <a:pt x="70" y="919"/>
                          </a:lnTo>
                          <a:lnTo>
                            <a:pt x="67" y="922"/>
                          </a:lnTo>
                          <a:lnTo>
                            <a:pt x="65" y="925"/>
                          </a:lnTo>
                          <a:lnTo>
                            <a:pt x="62" y="929"/>
                          </a:lnTo>
                          <a:lnTo>
                            <a:pt x="59" y="932"/>
                          </a:lnTo>
                          <a:lnTo>
                            <a:pt x="55" y="934"/>
                          </a:lnTo>
                          <a:lnTo>
                            <a:pt x="52" y="937"/>
                          </a:lnTo>
                          <a:lnTo>
                            <a:pt x="49" y="940"/>
                          </a:lnTo>
                          <a:lnTo>
                            <a:pt x="45" y="944"/>
                          </a:lnTo>
                          <a:lnTo>
                            <a:pt x="44" y="947"/>
                          </a:lnTo>
                          <a:lnTo>
                            <a:pt x="40" y="950"/>
                          </a:lnTo>
                          <a:lnTo>
                            <a:pt x="37" y="954"/>
                          </a:lnTo>
                          <a:lnTo>
                            <a:pt x="35" y="957"/>
                          </a:lnTo>
                          <a:lnTo>
                            <a:pt x="34" y="959"/>
                          </a:lnTo>
                          <a:lnTo>
                            <a:pt x="34" y="962"/>
                          </a:lnTo>
                          <a:lnTo>
                            <a:pt x="34" y="965"/>
                          </a:lnTo>
                          <a:lnTo>
                            <a:pt x="35" y="970"/>
                          </a:lnTo>
                          <a:lnTo>
                            <a:pt x="37" y="972"/>
                          </a:lnTo>
                          <a:lnTo>
                            <a:pt x="40" y="974"/>
                          </a:lnTo>
                          <a:lnTo>
                            <a:pt x="44" y="974"/>
                          </a:lnTo>
                          <a:lnTo>
                            <a:pt x="47" y="972"/>
                          </a:lnTo>
                          <a:lnTo>
                            <a:pt x="55" y="964"/>
                          </a:lnTo>
                          <a:lnTo>
                            <a:pt x="64" y="957"/>
                          </a:lnTo>
                          <a:lnTo>
                            <a:pt x="70" y="950"/>
                          </a:lnTo>
                          <a:lnTo>
                            <a:pt x="79" y="944"/>
                          </a:lnTo>
                          <a:lnTo>
                            <a:pt x="85" y="937"/>
                          </a:lnTo>
                          <a:lnTo>
                            <a:pt x="92" y="930"/>
                          </a:lnTo>
                          <a:lnTo>
                            <a:pt x="97" y="924"/>
                          </a:lnTo>
                          <a:lnTo>
                            <a:pt x="104" y="917"/>
                          </a:lnTo>
                          <a:lnTo>
                            <a:pt x="109" y="909"/>
                          </a:lnTo>
                          <a:lnTo>
                            <a:pt x="114" y="902"/>
                          </a:lnTo>
                          <a:lnTo>
                            <a:pt x="117" y="894"/>
                          </a:lnTo>
                          <a:lnTo>
                            <a:pt x="122" y="887"/>
                          </a:lnTo>
                          <a:lnTo>
                            <a:pt x="125" y="879"/>
                          </a:lnTo>
                          <a:lnTo>
                            <a:pt x="130" y="871"/>
                          </a:lnTo>
                          <a:lnTo>
                            <a:pt x="134" y="864"/>
                          </a:lnTo>
                          <a:lnTo>
                            <a:pt x="137" y="857"/>
                          </a:lnTo>
                          <a:lnTo>
                            <a:pt x="139" y="849"/>
                          </a:lnTo>
                          <a:lnTo>
                            <a:pt x="142" y="841"/>
                          </a:lnTo>
                          <a:lnTo>
                            <a:pt x="144" y="832"/>
                          </a:lnTo>
                          <a:lnTo>
                            <a:pt x="145" y="824"/>
                          </a:lnTo>
                          <a:lnTo>
                            <a:pt x="147" y="816"/>
                          </a:lnTo>
                          <a:lnTo>
                            <a:pt x="149" y="809"/>
                          </a:lnTo>
                          <a:lnTo>
                            <a:pt x="150" y="801"/>
                          </a:lnTo>
                          <a:lnTo>
                            <a:pt x="152" y="792"/>
                          </a:lnTo>
                          <a:lnTo>
                            <a:pt x="152" y="784"/>
                          </a:lnTo>
                          <a:lnTo>
                            <a:pt x="152" y="776"/>
                          </a:lnTo>
                          <a:lnTo>
                            <a:pt x="154" y="766"/>
                          </a:lnTo>
                          <a:lnTo>
                            <a:pt x="154" y="759"/>
                          </a:lnTo>
                          <a:lnTo>
                            <a:pt x="154" y="749"/>
                          </a:lnTo>
                          <a:lnTo>
                            <a:pt x="154" y="742"/>
                          </a:lnTo>
                          <a:lnTo>
                            <a:pt x="154" y="732"/>
                          </a:lnTo>
                          <a:lnTo>
                            <a:pt x="154" y="724"/>
                          </a:lnTo>
                          <a:lnTo>
                            <a:pt x="152" y="716"/>
                          </a:lnTo>
                          <a:lnTo>
                            <a:pt x="152" y="707"/>
                          </a:lnTo>
                          <a:lnTo>
                            <a:pt x="152" y="697"/>
                          </a:lnTo>
                          <a:lnTo>
                            <a:pt x="150" y="689"/>
                          </a:lnTo>
                          <a:lnTo>
                            <a:pt x="150" y="681"/>
                          </a:lnTo>
                          <a:lnTo>
                            <a:pt x="149" y="671"/>
                          </a:lnTo>
                          <a:lnTo>
                            <a:pt x="147" y="663"/>
                          </a:lnTo>
                          <a:lnTo>
                            <a:pt x="147" y="654"/>
                          </a:lnTo>
                          <a:lnTo>
                            <a:pt x="145" y="644"/>
                          </a:lnTo>
                          <a:lnTo>
                            <a:pt x="145" y="636"/>
                          </a:lnTo>
                          <a:lnTo>
                            <a:pt x="144" y="626"/>
                          </a:lnTo>
                          <a:lnTo>
                            <a:pt x="142" y="618"/>
                          </a:lnTo>
                          <a:lnTo>
                            <a:pt x="140" y="608"/>
                          </a:lnTo>
                          <a:lnTo>
                            <a:pt x="140" y="599"/>
                          </a:lnTo>
                          <a:lnTo>
                            <a:pt x="139" y="589"/>
                          </a:lnTo>
                          <a:lnTo>
                            <a:pt x="137" y="581"/>
                          </a:lnTo>
                          <a:lnTo>
                            <a:pt x="135" y="571"/>
                          </a:lnTo>
                          <a:lnTo>
                            <a:pt x="135" y="563"/>
                          </a:lnTo>
                          <a:lnTo>
                            <a:pt x="134" y="553"/>
                          </a:lnTo>
                          <a:lnTo>
                            <a:pt x="134" y="544"/>
                          </a:lnTo>
                          <a:lnTo>
                            <a:pt x="132" y="534"/>
                          </a:lnTo>
                          <a:lnTo>
                            <a:pt x="132" y="524"/>
                          </a:lnTo>
                          <a:lnTo>
                            <a:pt x="130" y="516"/>
                          </a:lnTo>
                          <a:lnTo>
                            <a:pt x="130" y="508"/>
                          </a:lnTo>
                          <a:lnTo>
                            <a:pt x="130" y="498"/>
                          </a:lnTo>
                          <a:lnTo>
                            <a:pt x="129" y="488"/>
                          </a:lnTo>
                          <a:lnTo>
                            <a:pt x="129" y="479"/>
                          </a:lnTo>
                          <a:lnTo>
                            <a:pt x="129" y="470"/>
                          </a:lnTo>
                          <a:lnTo>
                            <a:pt x="129" y="461"/>
                          </a:lnTo>
                          <a:lnTo>
                            <a:pt x="130" y="451"/>
                          </a:lnTo>
                          <a:lnTo>
                            <a:pt x="130" y="443"/>
                          </a:lnTo>
                          <a:lnTo>
                            <a:pt x="132" y="433"/>
                          </a:lnTo>
                          <a:lnTo>
                            <a:pt x="132" y="425"/>
                          </a:lnTo>
                          <a:lnTo>
                            <a:pt x="132" y="416"/>
                          </a:lnTo>
                          <a:lnTo>
                            <a:pt x="134" y="406"/>
                          </a:lnTo>
                          <a:lnTo>
                            <a:pt x="134" y="398"/>
                          </a:lnTo>
                          <a:lnTo>
                            <a:pt x="134" y="390"/>
                          </a:lnTo>
                          <a:lnTo>
                            <a:pt x="135" y="381"/>
                          </a:lnTo>
                          <a:lnTo>
                            <a:pt x="137" y="373"/>
                          </a:lnTo>
                          <a:lnTo>
                            <a:pt x="137" y="365"/>
                          </a:lnTo>
                          <a:lnTo>
                            <a:pt x="139" y="356"/>
                          </a:lnTo>
                          <a:lnTo>
                            <a:pt x="139" y="348"/>
                          </a:lnTo>
                          <a:lnTo>
                            <a:pt x="140" y="340"/>
                          </a:lnTo>
                          <a:lnTo>
                            <a:pt x="142" y="331"/>
                          </a:lnTo>
                          <a:lnTo>
                            <a:pt x="142" y="323"/>
                          </a:lnTo>
                          <a:lnTo>
                            <a:pt x="144" y="316"/>
                          </a:lnTo>
                          <a:lnTo>
                            <a:pt x="144" y="308"/>
                          </a:lnTo>
                          <a:lnTo>
                            <a:pt x="145" y="300"/>
                          </a:lnTo>
                          <a:lnTo>
                            <a:pt x="145" y="291"/>
                          </a:lnTo>
                          <a:lnTo>
                            <a:pt x="147" y="285"/>
                          </a:lnTo>
                          <a:lnTo>
                            <a:pt x="147" y="276"/>
                          </a:lnTo>
                          <a:lnTo>
                            <a:pt x="147" y="268"/>
                          </a:lnTo>
                          <a:lnTo>
                            <a:pt x="147" y="262"/>
                          </a:lnTo>
                          <a:lnTo>
                            <a:pt x="147" y="253"/>
                          </a:lnTo>
                          <a:lnTo>
                            <a:pt x="149" y="247"/>
                          </a:lnTo>
                          <a:lnTo>
                            <a:pt x="149" y="240"/>
                          </a:lnTo>
                          <a:lnTo>
                            <a:pt x="149" y="232"/>
                          </a:lnTo>
                          <a:lnTo>
                            <a:pt x="149" y="225"/>
                          </a:lnTo>
                          <a:lnTo>
                            <a:pt x="149" y="217"/>
                          </a:lnTo>
                          <a:lnTo>
                            <a:pt x="149" y="210"/>
                          </a:lnTo>
                          <a:lnTo>
                            <a:pt x="147" y="203"/>
                          </a:lnTo>
                          <a:lnTo>
                            <a:pt x="147" y="197"/>
                          </a:lnTo>
                          <a:lnTo>
                            <a:pt x="147" y="188"/>
                          </a:lnTo>
                          <a:lnTo>
                            <a:pt x="147" y="183"/>
                          </a:lnTo>
                          <a:lnTo>
                            <a:pt x="145" y="175"/>
                          </a:lnTo>
                          <a:lnTo>
                            <a:pt x="144" y="168"/>
                          </a:lnTo>
                          <a:lnTo>
                            <a:pt x="142" y="162"/>
                          </a:lnTo>
                          <a:lnTo>
                            <a:pt x="140" y="155"/>
                          </a:lnTo>
                          <a:lnTo>
                            <a:pt x="139" y="148"/>
                          </a:lnTo>
                          <a:lnTo>
                            <a:pt x="137" y="142"/>
                          </a:lnTo>
                          <a:lnTo>
                            <a:pt x="135" y="137"/>
                          </a:lnTo>
                          <a:lnTo>
                            <a:pt x="134" y="130"/>
                          </a:lnTo>
                          <a:lnTo>
                            <a:pt x="130" y="123"/>
                          </a:lnTo>
                          <a:lnTo>
                            <a:pt x="127" y="117"/>
                          </a:lnTo>
                          <a:lnTo>
                            <a:pt x="124" y="110"/>
                          </a:lnTo>
                          <a:lnTo>
                            <a:pt x="122" y="105"/>
                          </a:lnTo>
                          <a:lnTo>
                            <a:pt x="119" y="98"/>
                          </a:lnTo>
                          <a:lnTo>
                            <a:pt x="115" y="93"/>
                          </a:lnTo>
                          <a:lnTo>
                            <a:pt x="110" y="87"/>
                          </a:lnTo>
                          <a:lnTo>
                            <a:pt x="107" y="82"/>
                          </a:lnTo>
                          <a:lnTo>
                            <a:pt x="102" y="75"/>
                          </a:lnTo>
                          <a:lnTo>
                            <a:pt x="99" y="70"/>
                          </a:lnTo>
                          <a:lnTo>
                            <a:pt x="92" y="65"/>
                          </a:lnTo>
                          <a:lnTo>
                            <a:pt x="89" y="60"/>
                          </a:lnTo>
                          <a:lnTo>
                            <a:pt x="82" y="54"/>
                          </a:lnTo>
                          <a:lnTo>
                            <a:pt x="77" y="49"/>
                          </a:lnTo>
                          <a:lnTo>
                            <a:pt x="70" y="44"/>
                          </a:lnTo>
                          <a:lnTo>
                            <a:pt x="65" y="39"/>
                          </a:lnTo>
                          <a:lnTo>
                            <a:pt x="57" y="34"/>
                          </a:lnTo>
                          <a:lnTo>
                            <a:pt x="50" y="29"/>
                          </a:lnTo>
                          <a:lnTo>
                            <a:pt x="44" y="24"/>
                          </a:lnTo>
                          <a:lnTo>
                            <a:pt x="35" y="19"/>
                          </a:lnTo>
                          <a:lnTo>
                            <a:pt x="27" y="14"/>
                          </a:lnTo>
                          <a:lnTo>
                            <a:pt x="20" y="9"/>
                          </a:lnTo>
                          <a:lnTo>
                            <a:pt x="10" y="5"/>
                          </a:lnTo>
                          <a:lnTo>
                            <a:pt x="2" y="0"/>
                          </a:lnTo>
                          <a:lnTo>
                            <a:pt x="0" y="2"/>
                          </a:lnTo>
                          <a:close/>
                        </a:path>
                      </a:pathLst>
                    </a:custGeom>
                    <a:solidFill>
                      <a:schemeClr val="accent1"/>
                    </a:solidFill>
                    <a:ln>
                      <a:noFill/>
                    </a:ln>
                  </p:spPr>
                  <p:txBody>
                    <a:bodyPr/>
                    <a:lstStyle/>
                    <a:p>
                      <a:endParaRPr lang="en-US" sz="2400"/>
                    </a:p>
                  </p:txBody>
                </p:sp>
                <p:sp>
                  <p:nvSpPr>
                    <p:cNvPr id="199" name="Freeform 106"/>
                    <p:cNvSpPr>
                      <a:spLocks/>
                    </p:cNvSpPr>
                    <p:nvPr/>
                  </p:nvSpPr>
                  <p:spPr bwMode="auto">
                    <a:xfrm>
                      <a:off x="7381290" y="2961203"/>
                      <a:ext cx="772110" cy="1558131"/>
                    </a:xfrm>
                    <a:custGeom>
                      <a:avLst/>
                      <a:gdLst>
                        <a:gd name="T0" fmla="*/ 794 w 794"/>
                        <a:gd name="T1" fmla="*/ 1213 h 1482"/>
                        <a:gd name="T2" fmla="*/ 787 w 794"/>
                        <a:gd name="T3" fmla="*/ 1085 h 1482"/>
                        <a:gd name="T4" fmla="*/ 779 w 794"/>
                        <a:gd name="T5" fmla="*/ 958 h 1482"/>
                        <a:gd name="T6" fmla="*/ 775 w 794"/>
                        <a:gd name="T7" fmla="*/ 835 h 1482"/>
                        <a:gd name="T8" fmla="*/ 782 w 794"/>
                        <a:gd name="T9" fmla="*/ 728 h 1482"/>
                        <a:gd name="T10" fmla="*/ 785 w 794"/>
                        <a:gd name="T11" fmla="*/ 629 h 1482"/>
                        <a:gd name="T12" fmla="*/ 765 w 794"/>
                        <a:gd name="T13" fmla="*/ 532 h 1482"/>
                        <a:gd name="T14" fmla="*/ 702 w 794"/>
                        <a:gd name="T15" fmla="*/ 439 h 1482"/>
                        <a:gd name="T16" fmla="*/ 651 w 794"/>
                        <a:gd name="T17" fmla="*/ 401 h 1482"/>
                        <a:gd name="T18" fmla="*/ 592 w 794"/>
                        <a:gd name="T19" fmla="*/ 381 h 1482"/>
                        <a:gd name="T20" fmla="*/ 541 w 794"/>
                        <a:gd name="T21" fmla="*/ 377 h 1482"/>
                        <a:gd name="T22" fmla="*/ 521 w 794"/>
                        <a:gd name="T23" fmla="*/ 302 h 1482"/>
                        <a:gd name="T24" fmla="*/ 476 w 794"/>
                        <a:gd name="T25" fmla="*/ 251 h 1482"/>
                        <a:gd name="T26" fmla="*/ 421 w 794"/>
                        <a:gd name="T27" fmla="*/ 233 h 1482"/>
                        <a:gd name="T28" fmla="*/ 364 w 794"/>
                        <a:gd name="T29" fmla="*/ 229 h 1482"/>
                        <a:gd name="T30" fmla="*/ 313 w 794"/>
                        <a:gd name="T31" fmla="*/ 226 h 1482"/>
                        <a:gd name="T32" fmla="*/ 261 w 794"/>
                        <a:gd name="T33" fmla="*/ 226 h 1482"/>
                        <a:gd name="T34" fmla="*/ 210 w 794"/>
                        <a:gd name="T35" fmla="*/ 228 h 1482"/>
                        <a:gd name="T36" fmla="*/ 210 w 794"/>
                        <a:gd name="T37" fmla="*/ 194 h 1482"/>
                        <a:gd name="T38" fmla="*/ 246 w 794"/>
                        <a:gd name="T39" fmla="*/ 123 h 1482"/>
                        <a:gd name="T40" fmla="*/ 256 w 794"/>
                        <a:gd name="T41" fmla="*/ 50 h 1482"/>
                        <a:gd name="T42" fmla="*/ 208 w 794"/>
                        <a:gd name="T43" fmla="*/ 5 h 1482"/>
                        <a:gd name="T44" fmla="*/ 140 w 794"/>
                        <a:gd name="T45" fmla="*/ 0 h 1482"/>
                        <a:gd name="T46" fmla="*/ 86 w 794"/>
                        <a:gd name="T47" fmla="*/ 5 h 1482"/>
                        <a:gd name="T48" fmla="*/ 20 w 794"/>
                        <a:gd name="T49" fmla="*/ 35 h 1482"/>
                        <a:gd name="T50" fmla="*/ 0 w 794"/>
                        <a:gd name="T51" fmla="*/ 99 h 1482"/>
                        <a:gd name="T52" fmla="*/ 13 w 794"/>
                        <a:gd name="T53" fmla="*/ 153 h 1482"/>
                        <a:gd name="T54" fmla="*/ 66 w 794"/>
                        <a:gd name="T55" fmla="*/ 214 h 1482"/>
                        <a:gd name="T56" fmla="*/ 25 w 794"/>
                        <a:gd name="T57" fmla="*/ 134 h 1482"/>
                        <a:gd name="T58" fmla="*/ 32 w 794"/>
                        <a:gd name="T59" fmla="*/ 51 h 1482"/>
                        <a:gd name="T60" fmla="*/ 96 w 794"/>
                        <a:gd name="T61" fmla="*/ 28 h 1482"/>
                        <a:gd name="T62" fmla="*/ 146 w 794"/>
                        <a:gd name="T63" fmla="*/ 25 h 1482"/>
                        <a:gd name="T64" fmla="*/ 213 w 794"/>
                        <a:gd name="T65" fmla="*/ 38 h 1482"/>
                        <a:gd name="T66" fmla="*/ 225 w 794"/>
                        <a:gd name="T67" fmla="*/ 93 h 1482"/>
                        <a:gd name="T68" fmla="*/ 196 w 794"/>
                        <a:gd name="T69" fmla="*/ 159 h 1482"/>
                        <a:gd name="T70" fmla="*/ 158 w 794"/>
                        <a:gd name="T71" fmla="*/ 226 h 1482"/>
                        <a:gd name="T72" fmla="*/ 186 w 794"/>
                        <a:gd name="T73" fmla="*/ 241 h 1482"/>
                        <a:gd name="T74" fmla="*/ 245 w 794"/>
                        <a:gd name="T75" fmla="*/ 248 h 1482"/>
                        <a:gd name="T76" fmla="*/ 303 w 794"/>
                        <a:gd name="T77" fmla="*/ 253 h 1482"/>
                        <a:gd name="T78" fmla="*/ 359 w 794"/>
                        <a:gd name="T79" fmla="*/ 256 h 1482"/>
                        <a:gd name="T80" fmla="*/ 431 w 794"/>
                        <a:gd name="T81" fmla="*/ 266 h 1482"/>
                        <a:gd name="T82" fmla="*/ 489 w 794"/>
                        <a:gd name="T83" fmla="*/ 319 h 1482"/>
                        <a:gd name="T84" fmla="*/ 507 w 794"/>
                        <a:gd name="T85" fmla="*/ 377 h 1482"/>
                        <a:gd name="T86" fmla="*/ 534 w 794"/>
                        <a:gd name="T87" fmla="*/ 439 h 1482"/>
                        <a:gd name="T88" fmla="*/ 611 w 794"/>
                        <a:gd name="T89" fmla="*/ 437 h 1482"/>
                        <a:gd name="T90" fmla="*/ 691 w 794"/>
                        <a:gd name="T91" fmla="*/ 492 h 1482"/>
                        <a:gd name="T92" fmla="*/ 727 w 794"/>
                        <a:gd name="T93" fmla="*/ 575 h 1482"/>
                        <a:gd name="T94" fmla="*/ 730 w 794"/>
                        <a:gd name="T95" fmla="*/ 687 h 1482"/>
                        <a:gd name="T96" fmla="*/ 720 w 794"/>
                        <a:gd name="T97" fmla="*/ 778 h 1482"/>
                        <a:gd name="T98" fmla="*/ 719 w 794"/>
                        <a:gd name="T99" fmla="*/ 867 h 1482"/>
                        <a:gd name="T100" fmla="*/ 722 w 794"/>
                        <a:gd name="T101" fmla="*/ 953 h 1482"/>
                        <a:gd name="T102" fmla="*/ 724 w 794"/>
                        <a:gd name="T103" fmla="*/ 1041 h 1482"/>
                        <a:gd name="T104" fmla="*/ 735 w 794"/>
                        <a:gd name="T105" fmla="*/ 1136 h 1482"/>
                        <a:gd name="T106" fmla="*/ 742 w 794"/>
                        <a:gd name="T107" fmla="*/ 1239 h 1482"/>
                        <a:gd name="T108" fmla="*/ 717 w 794"/>
                        <a:gd name="T109" fmla="*/ 1331 h 1482"/>
                        <a:gd name="T110" fmla="*/ 647 w 794"/>
                        <a:gd name="T111" fmla="*/ 1389 h 1482"/>
                        <a:gd name="T112" fmla="*/ 596 w 794"/>
                        <a:gd name="T113" fmla="*/ 1437 h 1482"/>
                        <a:gd name="T114" fmla="*/ 601 w 794"/>
                        <a:gd name="T115" fmla="*/ 1466 h 1482"/>
                        <a:gd name="T116" fmla="*/ 667 w 794"/>
                        <a:gd name="T117" fmla="*/ 1434 h 1482"/>
                        <a:gd name="T118" fmla="*/ 735 w 794"/>
                        <a:gd name="T119" fmla="*/ 1402 h 1482"/>
                        <a:gd name="T120" fmla="*/ 782 w 794"/>
                        <a:gd name="T121" fmla="*/ 1354 h 14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4"/>
                        <a:gd name="T184" fmla="*/ 0 h 1482"/>
                        <a:gd name="T185" fmla="*/ 794 w 794"/>
                        <a:gd name="T186" fmla="*/ 1482 h 14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4" h="1482">
                          <a:moveTo>
                            <a:pt x="789" y="1331"/>
                          </a:moveTo>
                          <a:lnTo>
                            <a:pt x="789" y="1323"/>
                          </a:lnTo>
                          <a:lnTo>
                            <a:pt x="789" y="1316"/>
                          </a:lnTo>
                          <a:lnTo>
                            <a:pt x="790" y="1308"/>
                          </a:lnTo>
                          <a:lnTo>
                            <a:pt x="790" y="1301"/>
                          </a:lnTo>
                          <a:lnTo>
                            <a:pt x="790" y="1294"/>
                          </a:lnTo>
                          <a:lnTo>
                            <a:pt x="792" y="1286"/>
                          </a:lnTo>
                          <a:lnTo>
                            <a:pt x="792" y="1279"/>
                          </a:lnTo>
                          <a:lnTo>
                            <a:pt x="792" y="1273"/>
                          </a:lnTo>
                          <a:lnTo>
                            <a:pt x="792" y="1264"/>
                          </a:lnTo>
                          <a:lnTo>
                            <a:pt x="792" y="1256"/>
                          </a:lnTo>
                          <a:lnTo>
                            <a:pt x="792" y="1249"/>
                          </a:lnTo>
                          <a:lnTo>
                            <a:pt x="792" y="1243"/>
                          </a:lnTo>
                          <a:lnTo>
                            <a:pt x="792" y="1234"/>
                          </a:lnTo>
                          <a:lnTo>
                            <a:pt x="792" y="1228"/>
                          </a:lnTo>
                          <a:lnTo>
                            <a:pt x="792" y="1219"/>
                          </a:lnTo>
                          <a:lnTo>
                            <a:pt x="794" y="1213"/>
                          </a:lnTo>
                          <a:lnTo>
                            <a:pt x="792" y="1204"/>
                          </a:lnTo>
                          <a:lnTo>
                            <a:pt x="792" y="1198"/>
                          </a:lnTo>
                          <a:lnTo>
                            <a:pt x="792" y="1189"/>
                          </a:lnTo>
                          <a:lnTo>
                            <a:pt x="792" y="1183"/>
                          </a:lnTo>
                          <a:lnTo>
                            <a:pt x="792" y="1174"/>
                          </a:lnTo>
                          <a:lnTo>
                            <a:pt x="792" y="1168"/>
                          </a:lnTo>
                          <a:lnTo>
                            <a:pt x="790" y="1159"/>
                          </a:lnTo>
                          <a:lnTo>
                            <a:pt x="790" y="1153"/>
                          </a:lnTo>
                          <a:lnTo>
                            <a:pt x="790" y="1144"/>
                          </a:lnTo>
                          <a:lnTo>
                            <a:pt x="790" y="1138"/>
                          </a:lnTo>
                          <a:lnTo>
                            <a:pt x="789" y="1129"/>
                          </a:lnTo>
                          <a:lnTo>
                            <a:pt x="789" y="1123"/>
                          </a:lnTo>
                          <a:lnTo>
                            <a:pt x="789" y="1115"/>
                          </a:lnTo>
                          <a:lnTo>
                            <a:pt x="789" y="1108"/>
                          </a:lnTo>
                          <a:lnTo>
                            <a:pt x="789" y="1100"/>
                          </a:lnTo>
                          <a:lnTo>
                            <a:pt x="789" y="1093"/>
                          </a:lnTo>
                          <a:lnTo>
                            <a:pt x="787" y="1085"/>
                          </a:lnTo>
                          <a:lnTo>
                            <a:pt x="787" y="1078"/>
                          </a:lnTo>
                          <a:lnTo>
                            <a:pt x="785" y="1070"/>
                          </a:lnTo>
                          <a:lnTo>
                            <a:pt x="785" y="1063"/>
                          </a:lnTo>
                          <a:lnTo>
                            <a:pt x="785" y="1055"/>
                          </a:lnTo>
                          <a:lnTo>
                            <a:pt x="785" y="1048"/>
                          </a:lnTo>
                          <a:lnTo>
                            <a:pt x="784" y="1040"/>
                          </a:lnTo>
                          <a:lnTo>
                            <a:pt x="784" y="1033"/>
                          </a:lnTo>
                          <a:lnTo>
                            <a:pt x="784" y="1025"/>
                          </a:lnTo>
                          <a:lnTo>
                            <a:pt x="782" y="1018"/>
                          </a:lnTo>
                          <a:lnTo>
                            <a:pt x="782" y="1010"/>
                          </a:lnTo>
                          <a:lnTo>
                            <a:pt x="782" y="1003"/>
                          </a:lnTo>
                          <a:lnTo>
                            <a:pt x="780" y="995"/>
                          </a:lnTo>
                          <a:lnTo>
                            <a:pt x="780" y="986"/>
                          </a:lnTo>
                          <a:lnTo>
                            <a:pt x="780" y="980"/>
                          </a:lnTo>
                          <a:lnTo>
                            <a:pt x="780" y="973"/>
                          </a:lnTo>
                          <a:lnTo>
                            <a:pt x="779" y="965"/>
                          </a:lnTo>
                          <a:lnTo>
                            <a:pt x="779" y="958"/>
                          </a:lnTo>
                          <a:lnTo>
                            <a:pt x="779" y="950"/>
                          </a:lnTo>
                          <a:lnTo>
                            <a:pt x="779" y="943"/>
                          </a:lnTo>
                          <a:lnTo>
                            <a:pt x="777" y="935"/>
                          </a:lnTo>
                          <a:lnTo>
                            <a:pt x="777" y="928"/>
                          </a:lnTo>
                          <a:lnTo>
                            <a:pt x="777" y="920"/>
                          </a:lnTo>
                          <a:lnTo>
                            <a:pt x="777" y="913"/>
                          </a:lnTo>
                          <a:lnTo>
                            <a:pt x="775" y="907"/>
                          </a:lnTo>
                          <a:lnTo>
                            <a:pt x="775" y="898"/>
                          </a:lnTo>
                          <a:lnTo>
                            <a:pt x="775" y="892"/>
                          </a:lnTo>
                          <a:lnTo>
                            <a:pt x="775" y="885"/>
                          </a:lnTo>
                          <a:lnTo>
                            <a:pt x="775" y="877"/>
                          </a:lnTo>
                          <a:lnTo>
                            <a:pt x="775" y="870"/>
                          </a:lnTo>
                          <a:lnTo>
                            <a:pt x="775" y="863"/>
                          </a:lnTo>
                          <a:lnTo>
                            <a:pt x="775" y="857"/>
                          </a:lnTo>
                          <a:lnTo>
                            <a:pt x="775" y="848"/>
                          </a:lnTo>
                          <a:lnTo>
                            <a:pt x="775" y="842"/>
                          </a:lnTo>
                          <a:lnTo>
                            <a:pt x="775" y="835"/>
                          </a:lnTo>
                          <a:lnTo>
                            <a:pt x="775" y="828"/>
                          </a:lnTo>
                          <a:lnTo>
                            <a:pt x="775" y="823"/>
                          </a:lnTo>
                          <a:lnTo>
                            <a:pt x="775" y="817"/>
                          </a:lnTo>
                          <a:lnTo>
                            <a:pt x="775" y="810"/>
                          </a:lnTo>
                          <a:lnTo>
                            <a:pt x="777" y="803"/>
                          </a:lnTo>
                          <a:lnTo>
                            <a:pt x="777" y="797"/>
                          </a:lnTo>
                          <a:lnTo>
                            <a:pt x="777" y="792"/>
                          </a:lnTo>
                          <a:lnTo>
                            <a:pt x="777" y="785"/>
                          </a:lnTo>
                          <a:lnTo>
                            <a:pt x="779" y="778"/>
                          </a:lnTo>
                          <a:lnTo>
                            <a:pt x="779" y="772"/>
                          </a:lnTo>
                          <a:lnTo>
                            <a:pt x="779" y="765"/>
                          </a:lnTo>
                          <a:lnTo>
                            <a:pt x="779" y="758"/>
                          </a:lnTo>
                          <a:lnTo>
                            <a:pt x="780" y="753"/>
                          </a:lnTo>
                          <a:lnTo>
                            <a:pt x="780" y="747"/>
                          </a:lnTo>
                          <a:lnTo>
                            <a:pt x="782" y="740"/>
                          </a:lnTo>
                          <a:lnTo>
                            <a:pt x="782" y="733"/>
                          </a:lnTo>
                          <a:lnTo>
                            <a:pt x="782" y="728"/>
                          </a:lnTo>
                          <a:lnTo>
                            <a:pt x="782" y="722"/>
                          </a:lnTo>
                          <a:lnTo>
                            <a:pt x="784" y="717"/>
                          </a:lnTo>
                          <a:lnTo>
                            <a:pt x="784" y="710"/>
                          </a:lnTo>
                          <a:lnTo>
                            <a:pt x="785" y="705"/>
                          </a:lnTo>
                          <a:lnTo>
                            <a:pt x="785" y="699"/>
                          </a:lnTo>
                          <a:lnTo>
                            <a:pt x="785" y="692"/>
                          </a:lnTo>
                          <a:lnTo>
                            <a:pt x="785" y="687"/>
                          </a:lnTo>
                          <a:lnTo>
                            <a:pt x="785" y="680"/>
                          </a:lnTo>
                          <a:lnTo>
                            <a:pt x="785" y="675"/>
                          </a:lnTo>
                          <a:lnTo>
                            <a:pt x="785" y="669"/>
                          </a:lnTo>
                          <a:lnTo>
                            <a:pt x="787" y="664"/>
                          </a:lnTo>
                          <a:lnTo>
                            <a:pt x="787" y="657"/>
                          </a:lnTo>
                          <a:lnTo>
                            <a:pt x="787" y="652"/>
                          </a:lnTo>
                          <a:lnTo>
                            <a:pt x="787" y="645"/>
                          </a:lnTo>
                          <a:lnTo>
                            <a:pt x="787" y="640"/>
                          </a:lnTo>
                          <a:lnTo>
                            <a:pt x="787" y="634"/>
                          </a:lnTo>
                          <a:lnTo>
                            <a:pt x="785" y="629"/>
                          </a:lnTo>
                          <a:lnTo>
                            <a:pt x="785" y="622"/>
                          </a:lnTo>
                          <a:lnTo>
                            <a:pt x="785" y="617"/>
                          </a:lnTo>
                          <a:lnTo>
                            <a:pt x="785" y="610"/>
                          </a:lnTo>
                          <a:lnTo>
                            <a:pt x="785" y="605"/>
                          </a:lnTo>
                          <a:lnTo>
                            <a:pt x="784" y="599"/>
                          </a:lnTo>
                          <a:lnTo>
                            <a:pt x="784" y="594"/>
                          </a:lnTo>
                          <a:lnTo>
                            <a:pt x="782" y="587"/>
                          </a:lnTo>
                          <a:lnTo>
                            <a:pt x="780" y="582"/>
                          </a:lnTo>
                          <a:lnTo>
                            <a:pt x="780" y="577"/>
                          </a:lnTo>
                          <a:lnTo>
                            <a:pt x="779" y="570"/>
                          </a:lnTo>
                          <a:lnTo>
                            <a:pt x="777" y="565"/>
                          </a:lnTo>
                          <a:lnTo>
                            <a:pt x="775" y="560"/>
                          </a:lnTo>
                          <a:lnTo>
                            <a:pt x="774" y="554"/>
                          </a:lnTo>
                          <a:lnTo>
                            <a:pt x="772" y="549"/>
                          </a:lnTo>
                          <a:lnTo>
                            <a:pt x="770" y="544"/>
                          </a:lnTo>
                          <a:lnTo>
                            <a:pt x="769" y="537"/>
                          </a:lnTo>
                          <a:lnTo>
                            <a:pt x="765" y="532"/>
                          </a:lnTo>
                          <a:lnTo>
                            <a:pt x="764" y="525"/>
                          </a:lnTo>
                          <a:lnTo>
                            <a:pt x="762" y="520"/>
                          </a:lnTo>
                          <a:lnTo>
                            <a:pt x="759" y="515"/>
                          </a:lnTo>
                          <a:lnTo>
                            <a:pt x="755" y="510"/>
                          </a:lnTo>
                          <a:lnTo>
                            <a:pt x="752" y="504"/>
                          </a:lnTo>
                          <a:lnTo>
                            <a:pt x="750" y="499"/>
                          </a:lnTo>
                          <a:lnTo>
                            <a:pt x="747" y="492"/>
                          </a:lnTo>
                          <a:lnTo>
                            <a:pt x="744" y="487"/>
                          </a:lnTo>
                          <a:lnTo>
                            <a:pt x="740" y="482"/>
                          </a:lnTo>
                          <a:lnTo>
                            <a:pt x="735" y="477"/>
                          </a:lnTo>
                          <a:lnTo>
                            <a:pt x="732" y="471"/>
                          </a:lnTo>
                          <a:lnTo>
                            <a:pt x="727" y="466"/>
                          </a:lnTo>
                          <a:lnTo>
                            <a:pt x="722" y="461"/>
                          </a:lnTo>
                          <a:lnTo>
                            <a:pt x="717" y="456"/>
                          </a:lnTo>
                          <a:lnTo>
                            <a:pt x="712" y="449"/>
                          </a:lnTo>
                          <a:lnTo>
                            <a:pt x="707" y="444"/>
                          </a:lnTo>
                          <a:lnTo>
                            <a:pt x="702" y="439"/>
                          </a:lnTo>
                          <a:lnTo>
                            <a:pt x="697" y="434"/>
                          </a:lnTo>
                          <a:lnTo>
                            <a:pt x="694" y="431"/>
                          </a:lnTo>
                          <a:lnTo>
                            <a:pt x="692" y="429"/>
                          </a:lnTo>
                          <a:lnTo>
                            <a:pt x="689" y="426"/>
                          </a:lnTo>
                          <a:lnTo>
                            <a:pt x="686" y="424"/>
                          </a:lnTo>
                          <a:lnTo>
                            <a:pt x="682" y="422"/>
                          </a:lnTo>
                          <a:lnTo>
                            <a:pt x="681" y="419"/>
                          </a:lnTo>
                          <a:lnTo>
                            <a:pt x="677" y="417"/>
                          </a:lnTo>
                          <a:lnTo>
                            <a:pt x="674" y="416"/>
                          </a:lnTo>
                          <a:lnTo>
                            <a:pt x="671" y="412"/>
                          </a:lnTo>
                          <a:lnTo>
                            <a:pt x="667" y="411"/>
                          </a:lnTo>
                          <a:lnTo>
                            <a:pt x="666" y="409"/>
                          </a:lnTo>
                          <a:lnTo>
                            <a:pt x="662" y="407"/>
                          </a:lnTo>
                          <a:lnTo>
                            <a:pt x="659" y="404"/>
                          </a:lnTo>
                          <a:lnTo>
                            <a:pt x="656" y="402"/>
                          </a:lnTo>
                          <a:lnTo>
                            <a:pt x="652" y="401"/>
                          </a:lnTo>
                          <a:lnTo>
                            <a:pt x="651" y="401"/>
                          </a:lnTo>
                          <a:lnTo>
                            <a:pt x="646" y="397"/>
                          </a:lnTo>
                          <a:lnTo>
                            <a:pt x="642" y="396"/>
                          </a:lnTo>
                          <a:lnTo>
                            <a:pt x="639" y="394"/>
                          </a:lnTo>
                          <a:lnTo>
                            <a:pt x="636" y="392"/>
                          </a:lnTo>
                          <a:lnTo>
                            <a:pt x="632" y="391"/>
                          </a:lnTo>
                          <a:lnTo>
                            <a:pt x="629" y="391"/>
                          </a:lnTo>
                          <a:lnTo>
                            <a:pt x="626" y="389"/>
                          </a:lnTo>
                          <a:lnTo>
                            <a:pt x="622" y="387"/>
                          </a:lnTo>
                          <a:lnTo>
                            <a:pt x="619" y="387"/>
                          </a:lnTo>
                          <a:lnTo>
                            <a:pt x="616" y="386"/>
                          </a:lnTo>
                          <a:lnTo>
                            <a:pt x="612" y="384"/>
                          </a:lnTo>
                          <a:lnTo>
                            <a:pt x="609" y="384"/>
                          </a:lnTo>
                          <a:lnTo>
                            <a:pt x="606" y="382"/>
                          </a:lnTo>
                          <a:lnTo>
                            <a:pt x="602" y="382"/>
                          </a:lnTo>
                          <a:lnTo>
                            <a:pt x="599" y="382"/>
                          </a:lnTo>
                          <a:lnTo>
                            <a:pt x="596" y="382"/>
                          </a:lnTo>
                          <a:lnTo>
                            <a:pt x="592" y="381"/>
                          </a:lnTo>
                          <a:lnTo>
                            <a:pt x="589" y="381"/>
                          </a:lnTo>
                          <a:lnTo>
                            <a:pt x="586" y="381"/>
                          </a:lnTo>
                          <a:lnTo>
                            <a:pt x="582" y="381"/>
                          </a:lnTo>
                          <a:lnTo>
                            <a:pt x="579" y="381"/>
                          </a:lnTo>
                          <a:lnTo>
                            <a:pt x="576" y="381"/>
                          </a:lnTo>
                          <a:lnTo>
                            <a:pt x="572" y="381"/>
                          </a:lnTo>
                          <a:lnTo>
                            <a:pt x="569" y="381"/>
                          </a:lnTo>
                          <a:lnTo>
                            <a:pt x="566" y="381"/>
                          </a:lnTo>
                          <a:lnTo>
                            <a:pt x="562" y="381"/>
                          </a:lnTo>
                          <a:lnTo>
                            <a:pt x="559" y="382"/>
                          </a:lnTo>
                          <a:lnTo>
                            <a:pt x="556" y="382"/>
                          </a:lnTo>
                          <a:lnTo>
                            <a:pt x="552" y="384"/>
                          </a:lnTo>
                          <a:lnTo>
                            <a:pt x="549" y="384"/>
                          </a:lnTo>
                          <a:lnTo>
                            <a:pt x="546" y="386"/>
                          </a:lnTo>
                          <a:lnTo>
                            <a:pt x="542" y="387"/>
                          </a:lnTo>
                          <a:lnTo>
                            <a:pt x="542" y="382"/>
                          </a:lnTo>
                          <a:lnTo>
                            <a:pt x="541" y="377"/>
                          </a:lnTo>
                          <a:lnTo>
                            <a:pt x="541" y="374"/>
                          </a:lnTo>
                          <a:lnTo>
                            <a:pt x="541" y="369"/>
                          </a:lnTo>
                          <a:lnTo>
                            <a:pt x="539" y="364"/>
                          </a:lnTo>
                          <a:lnTo>
                            <a:pt x="539" y="359"/>
                          </a:lnTo>
                          <a:lnTo>
                            <a:pt x="539" y="354"/>
                          </a:lnTo>
                          <a:lnTo>
                            <a:pt x="537" y="351"/>
                          </a:lnTo>
                          <a:lnTo>
                            <a:pt x="537" y="346"/>
                          </a:lnTo>
                          <a:lnTo>
                            <a:pt x="536" y="341"/>
                          </a:lnTo>
                          <a:lnTo>
                            <a:pt x="534" y="336"/>
                          </a:lnTo>
                          <a:lnTo>
                            <a:pt x="534" y="332"/>
                          </a:lnTo>
                          <a:lnTo>
                            <a:pt x="532" y="327"/>
                          </a:lnTo>
                          <a:lnTo>
                            <a:pt x="531" y="322"/>
                          </a:lnTo>
                          <a:lnTo>
                            <a:pt x="529" y="319"/>
                          </a:lnTo>
                          <a:lnTo>
                            <a:pt x="527" y="316"/>
                          </a:lnTo>
                          <a:lnTo>
                            <a:pt x="526" y="311"/>
                          </a:lnTo>
                          <a:lnTo>
                            <a:pt x="524" y="306"/>
                          </a:lnTo>
                          <a:lnTo>
                            <a:pt x="521" y="302"/>
                          </a:lnTo>
                          <a:lnTo>
                            <a:pt x="519" y="297"/>
                          </a:lnTo>
                          <a:lnTo>
                            <a:pt x="517" y="294"/>
                          </a:lnTo>
                          <a:lnTo>
                            <a:pt x="516" y="291"/>
                          </a:lnTo>
                          <a:lnTo>
                            <a:pt x="512" y="286"/>
                          </a:lnTo>
                          <a:lnTo>
                            <a:pt x="511" y="284"/>
                          </a:lnTo>
                          <a:lnTo>
                            <a:pt x="507" y="279"/>
                          </a:lnTo>
                          <a:lnTo>
                            <a:pt x="506" y="276"/>
                          </a:lnTo>
                          <a:lnTo>
                            <a:pt x="502" y="273"/>
                          </a:lnTo>
                          <a:lnTo>
                            <a:pt x="501" y="269"/>
                          </a:lnTo>
                          <a:lnTo>
                            <a:pt x="497" y="266"/>
                          </a:lnTo>
                          <a:lnTo>
                            <a:pt x="494" y="264"/>
                          </a:lnTo>
                          <a:lnTo>
                            <a:pt x="491" y="261"/>
                          </a:lnTo>
                          <a:lnTo>
                            <a:pt x="488" y="259"/>
                          </a:lnTo>
                          <a:lnTo>
                            <a:pt x="484" y="256"/>
                          </a:lnTo>
                          <a:lnTo>
                            <a:pt x="483" y="254"/>
                          </a:lnTo>
                          <a:lnTo>
                            <a:pt x="479" y="253"/>
                          </a:lnTo>
                          <a:lnTo>
                            <a:pt x="476" y="251"/>
                          </a:lnTo>
                          <a:lnTo>
                            <a:pt x="473" y="249"/>
                          </a:lnTo>
                          <a:lnTo>
                            <a:pt x="469" y="248"/>
                          </a:lnTo>
                          <a:lnTo>
                            <a:pt x="466" y="246"/>
                          </a:lnTo>
                          <a:lnTo>
                            <a:pt x="463" y="244"/>
                          </a:lnTo>
                          <a:lnTo>
                            <a:pt x="461" y="243"/>
                          </a:lnTo>
                          <a:lnTo>
                            <a:pt x="458" y="241"/>
                          </a:lnTo>
                          <a:lnTo>
                            <a:pt x="454" y="241"/>
                          </a:lnTo>
                          <a:lnTo>
                            <a:pt x="451" y="239"/>
                          </a:lnTo>
                          <a:lnTo>
                            <a:pt x="448" y="238"/>
                          </a:lnTo>
                          <a:lnTo>
                            <a:pt x="444" y="238"/>
                          </a:lnTo>
                          <a:lnTo>
                            <a:pt x="441" y="238"/>
                          </a:lnTo>
                          <a:lnTo>
                            <a:pt x="439" y="238"/>
                          </a:lnTo>
                          <a:lnTo>
                            <a:pt x="434" y="236"/>
                          </a:lnTo>
                          <a:lnTo>
                            <a:pt x="431" y="236"/>
                          </a:lnTo>
                          <a:lnTo>
                            <a:pt x="428" y="234"/>
                          </a:lnTo>
                          <a:lnTo>
                            <a:pt x="426" y="234"/>
                          </a:lnTo>
                          <a:lnTo>
                            <a:pt x="421" y="233"/>
                          </a:lnTo>
                          <a:lnTo>
                            <a:pt x="418" y="233"/>
                          </a:lnTo>
                          <a:lnTo>
                            <a:pt x="416" y="233"/>
                          </a:lnTo>
                          <a:lnTo>
                            <a:pt x="413" y="233"/>
                          </a:lnTo>
                          <a:lnTo>
                            <a:pt x="408" y="231"/>
                          </a:lnTo>
                          <a:lnTo>
                            <a:pt x="404" y="231"/>
                          </a:lnTo>
                          <a:lnTo>
                            <a:pt x="401" y="231"/>
                          </a:lnTo>
                          <a:lnTo>
                            <a:pt x="398" y="231"/>
                          </a:lnTo>
                          <a:lnTo>
                            <a:pt x="394" y="231"/>
                          </a:lnTo>
                          <a:lnTo>
                            <a:pt x="391" y="231"/>
                          </a:lnTo>
                          <a:lnTo>
                            <a:pt x="388" y="231"/>
                          </a:lnTo>
                          <a:lnTo>
                            <a:pt x="384" y="231"/>
                          </a:lnTo>
                          <a:lnTo>
                            <a:pt x="381" y="231"/>
                          </a:lnTo>
                          <a:lnTo>
                            <a:pt x="378" y="229"/>
                          </a:lnTo>
                          <a:lnTo>
                            <a:pt x="374" y="229"/>
                          </a:lnTo>
                          <a:lnTo>
                            <a:pt x="371" y="229"/>
                          </a:lnTo>
                          <a:lnTo>
                            <a:pt x="368" y="229"/>
                          </a:lnTo>
                          <a:lnTo>
                            <a:pt x="364" y="229"/>
                          </a:lnTo>
                          <a:lnTo>
                            <a:pt x="361" y="229"/>
                          </a:lnTo>
                          <a:lnTo>
                            <a:pt x="359" y="229"/>
                          </a:lnTo>
                          <a:lnTo>
                            <a:pt x="356" y="228"/>
                          </a:lnTo>
                          <a:lnTo>
                            <a:pt x="353" y="228"/>
                          </a:lnTo>
                          <a:lnTo>
                            <a:pt x="349" y="228"/>
                          </a:lnTo>
                          <a:lnTo>
                            <a:pt x="348" y="228"/>
                          </a:lnTo>
                          <a:lnTo>
                            <a:pt x="344" y="228"/>
                          </a:lnTo>
                          <a:lnTo>
                            <a:pt x="341" y="228"/>
                          </a:lnTo>
                          <a:lnTo>
                            <a:pt x="338" y="228"/>
                          </a:lnTo>
                          <a:lnTo>
                            <a:pt x="334" y="228"/>
                          </a:lnTo>
                          <a:lnTo>
                            <a:pt x="331" y="228"/>
                          </a:lnTo>
                          <a:lnTo>
                            <a:pt x="328" y="228"/>
                          </a:lnTo>
                          <a:lnTo>
                            <a:pt x="326" y="226"/>
                          </a:lnTo>
                          <a:lnTo>
                            <a:pt x="323" y="226"/>
                          </a:lnTo>
                          <a:lnTo>
                            <a:pt x="319" y="226"/>
                          </a:lnTo>
                          <a:lnTo>
                            <a:pt x="316" y="226"/>
                          </a:lnTo>
                          <a:lnTo>
                            <a:pt x="313" y="226"/>
                          </a:lnTo>
                          <a:lnTo>
                            <a:pt x="311" y="226"/>
                          </a:lnTo>
                          <a:lnTo>
                            <a:pt x="308" y="226"/>
                          </a:lnTo>
                          <a:lnTo>
                            <a:pt x="304" y="226"/>
                          </a:lnTo>
                          <a:lnTo>
                            <a:pt x="301" y="226"/>
                          </a:lnTo>
                          <a:lnTo>
                            <a:pt x="298" y="226"/>
                          </a:lnTo>
                          <a:lnTo>
                            <a:pt x="294" y="226"/>
                          </a:lnTo>
                          <a:lnTo>
                            <a:pt x="293" y="226"/>
                          </a:lnTo>
                          <a:lnTo>
                            <a:pt x="289" y="226"/>
                          </a:lnTo>
                          <a:lnTo>
                            <a:pt x="286" y="226"/>
                          </a:lnTo>
                          <a:lnTo>
                            <a:pt x="283" y="226"/>
                          </a:lnTo>
                          <a:lnTo>
                            <a:pt x="279" y="226"/>
                          </a:lnTo>
                          <a:lnTo>
                            <a:pt x="276" y="226"/>
                          </a:lnTo>
                          <a:lnTo>
                            <a:pt x="273" y="226"/>
                          </a:lnTo>
                          <a:lnTo>
                            <a:pt x="270" y="226"/>
                          </a:lnTo>
                          <a:lnTo>
                            <a:pt x="268" y="226"/>
                          </a:lnTo>
                          <a:lnTo>
                            <a:pt x="265" y="226"/>
                          </a:lnTo>
                          <a:lnTo>
                            <a:pt x="261" y="226"/>
                          </a:lnTo>
                          <a:lnTo>
                            <a:pt x="258" y="226"/>
                          </a:lnTo>
                          <a:lnTo>
                            <a:pt x="255" y="226"/>
                          </a:lnTo>
                          <a:lnTo>
                            <a:pt x="251" y="226"/>
                          </a:lnTo>
                          <a:lnTo>
                            <a:pt x="250" y="226"/>
                          </a:lnTo>
                          <a:lnTo>
                            <a:pt x="246" y="226"/>
                          </a:lnTo>
                          <a:lnTo>
                            <a:pt x="243" y="226"/>
                          </a:lnTo>
                          <a:lnTo>
                            <a:pt x="240" y="226"/>
                          </a:lnTo>
                          <a:lnTo>
                            <a:pt x="238" y="226"/>
                          </a:lnTo>
                          <a:lnTo>
                            <a:pt x="235" y="226"/>
                          </a:lnTo>
                          <a:lnTo>
                            <a:pt x="231" y="226"/>
                          </a:lnTo>
                          <a:lnTo>
                            <a:pt x="228" y="226"/>
                          </a:lnTo>
                          <a:lnTo>
                            <a:pt x="225" y="226"/>
                          </a:lnTo>
                          <a:lnTo>
                            <a:pt x="221" y="226"/>
                          </a:lnTo>
                          <a:lnTo>
                            <a:pt x="220" y="226"/>
                          </a:lnTo>
                          <a:lnTo>
                            <a:pt x="216" y="226"/>
                          </a:lnTo>
                          <a:lnTo>
                            <a:pt x="213" y="228"/>
                          </a:lnTo>
                          <a:lnTo>
                            <a:pt x="210" y="228"/>
                          </a:lnTo>
                          <a:lnTo>
                            <a:pt x="206" y="228"/>
                          </a:lnTo>
                          <a:lnTo>
                            <a:pt x="203" y="228"/>
                          </a:lnTo>
                          <a:lnTo>
                            <a:pt x="201" y="228"/>
                          </a:lnTo>
                          <a:lnTo>
                            <a:pt x="198" y="228"/>
                          </a:lnTo>
                          <a:lnTo>
                            <a:pt x="195" y="228"/>
                          </a:lnTo>
                          <a:lnTo>
                            <a:pt x="191" y="228"/>
                          </a:lnTo>
                          <a:lnTo>
                            <a:pt x="190" y="229"/>
                          </a:lnTo>
                          <a:lnTo>
                            <a:pt x="191" y="226"/>
                          </a:lnTo>
                          <a:lnTo>
                            <a:pt x="193" y="223"/>
                          </a:lnTo>
                          <a:lnTo>
                            <a:pt x="195" y="219"/>
                          </a:lnTo>
                          <a:lnTo>
                            <a:pt x="196" y="216"/>
                          </a:lnTo>
                          <a:lnTo>
                            <a:pt x="198" y="213"/>
                          </a:lnTo>
                          <a:lnTo>
                            <a:pt x="201" y="209"/>
                          </a:lnTo>
                          <a:lnTo>
                            <a:pt x="203" y="206"/>
                          </a:lnTo>
                          <a:lnTo>
                            <a:pt x="205" y="203"/>
                          </a:lnTo>
                          <a:lnTo>
                            <a:pt x="206" y="199"/>
                          </a:lnTo>
                          <a:lnTo>
                            <a:pt x="210" y="194"/>
                          </a:lnTo>
                          <a:lnTo>
                            <a:pt x="211" y="191"/>
                          </a:lnTo>
                          <a:lnTo>
                            <a:pt x="215" y="188"/>
                          </a:lnTo>
                          <a:lnTo>
                            <a:pt x="216" y="183"/>
                          </a:lnTo>
                          <a:lnTo>
                            <a:pt x="220" y="179"/>
                          </a:lnTo>
                          <a:lnTo>
                            <a:pt x="221" y="174"/>
                          </a:lnTo>
                          <a:lnTo>
                            <a:pt x="225" y="171"/>
                          </a:lnTo>
                          <a:lnTo>
                            <a:pt x="225" y="166"/>
                          </a:lnTo>
                          <a:lnTo>
                            <a:pt x="228" y="163"/>
                          </a:lnTo>
                          <a:lnTo>
                            <a:pt x="230" y="158"/>
                          </a:lnTo>
                          <a:lnTo>
                            <a:pt x="233" y="153"/>
                          </a:lnTo>
                          <a:lnTo>
                            <a:pt x="235" y="148"/>
                          </a:lnTo>
                          <a:lnTo>
                            <a:pt x="236" y="144"/>
                          </a:lnTo>
                          <a:lnTo>
                            <a:pt x="238" y="139"/>
                          </a:lnTo>
                          <a:lnTo>
                            <a:pt x="241" y="136"/>
                          </a:lnTo>
                          <a:lnTo>
                            <a:pt x="243" y="131"/>
                          </a:lnTo>
                          <a:lnTo>
                            <a:pt x="245" y="126"/>
                          </a:lnTo>
                          <a:lnTo>
                            <a:pt x="246" y="123"/>
                          </a:lnTo>
                          <a:lnTo>
                            <a:pt x="248" y="118"/>
                          </a:lnTo>
                          <a:lnTo>
                            <a:pt x="248" y="113"/>
                          </a:lnTo>
                          <a:lnTo>
                            <a:pt x="250" y="109"/>
                          </a:lnTo>
                          <a:lnTo>
                            <a:pt x="251" y="104"/>
                          </a:lnTo>
                          <a:lnTo>
                            <a:pt x="253" y="99"/>
                          </a:lnTo>
                          <a:lnTo>
                            <a:pt x="255" y="96"/>
                          </a:lnTo>
                          <a:lnTo>
                            <a:pt x="255" y="91"/>
                          </a:lnTo>
                          <a:lnTo>
                            <a:pt x="256" y="86"/>
                          </a:lnTo>
                          <a:lnTo>
                            <a:pt x="256" y="83"/>
                          </a:lnTo>
                          <a:lnTo>
                            <a:pt x="256" y="78"/>
                          </a:lnTo>
                          <a:lnTo>
                            <a:pt x="258" y="75"/>
                          </a:lnTo>
                          <a:lnTo>
                            <a:pt x="258" y="70"/>
                          </a:lnTo>
                          <a:lnTo>
                            <a:pt x="258" y="66"/>
                          </a:lnTo>
                          <a:lnTo>
                            <a:pt x="258" y="61"/>
                          </a:lnTo>
                          <a:lnTo>
                            <a:pt x="258" y="58"/>
                          </a:lnTo>
                          <a:lnTo>
                            <a:pt x="256" y="53"/>
                          </a:lnTo>
                          <a:lnTo>
                            <a:pt x="256" y="50"/>
                          </a:lnTo>
                          <a:lnTo>
                            <a:pt x="255" y="46"/>
                          </a:lnTo>
                          <a:lnTo>
                            <a:pt x="255" y="43"/>
                          </a:lnTo>
                          <a:lnTo>
                            <a:pt x="253" y="40"/>
                          </a:lnTo>
                          <a:lnTo>
                            <a:pt x="251" y="36"/>
                          </a:lnTo>
                          <a:lnTo>
                            <a:pt x="250" y="33"/>
                          </a:lnTo>
                          <a:lnTo>
                            <a:pt x="248" y="30"/>
                          </a:lnTo>
                          <a:lnTo>
                            <a:pt x="245" y="26"/>
                          </a:lnTo>
                          <a:lnTo>
                            <a:pt x="243" y="23"/>
                          </a:lnTo>
                          <a:lnTo>
                            <a:pt x="240" y="20"/>
                          </a:lnTo>
                          <a:lnTo>
                            <a:pt x="236" y="18"/>
                          </a:lnTo>
                          <a:lnTo>
                            <a:pt x="233" y="16"/>
                          </a:lnTo>
                          <a:lnTo>
                            <a:pt x="230" y="15"/>
                          </a:lnTo>
                          <a:lnTo>
                            <a:pt x="226" y="11"/>
                          </a:lnTo>
                          <a:lnTo>
                            <a:pt x="221" y="10"/>
                          </a:lnTo>
                          <a:lnTo>
                            <a:pt x="216" y="8"/>
                          </a:lnTo>
                          <a:lnTo>
                            <a:pt x="213" y="6"/>
                          </a:lnTo>
                          <a:lnTo>
                            <a:pt x="208" y="5"/>
                          </a:lnTo>
                          <a:lnTo>
                            <a:pt x="203" y="5"/>
                          </a:lnTo>
                          <a:lnTo>
                            <a:pt x="196" y="3"/>
                          </a:lnTo>
                          <a:lnTo>
                            <a:pt x="191" y="3"/>
                          </a:lnTo>
                          <a:lnTo>
                            <a:pt x="186" y="1"/>
                          </a:lnTo>
                          <a:lnTo>
                            <a:pt x="180" y="1"/>
                          </a:lnTo>
                          <a:lnTo>
                            <a:pt x="175" y="0"/>
                          </a:lnTo>
                          <a:lnTo>
                            <a:pt x="170" y="0"/>
                          </a:lnTo>
                          <a:lnTo>
                            <a:pt x="166" y="0"/>
                          </a:lnTo>
                          <a:lnTo>
                            <a:pt x="165" y="0"/>
                          </a:lnTo>
                          <a:lnTo>
                            <a:pt x="161" y="0"/>
                          </a:lnTo>
                          <a:lnTo>
                            <a:pt x="158" y="0"/>
                          </a:lnTo>
                          <a:lnTo>
                            <a:pt x="155" y="0"/>
                          </a:lnTo>
                          <a:lnTo>
                            <a:pt x="153" y="0"/>
                          </a:lnTo>
                          <a:lnTo>
                            <a:pt x="150" y="0"/>
                          </a:lnTo>
                          <a:lnTo>
                            <a:pt x="146" y="0"/>
                          </a:lnTo>
                          <a:lnTo>
                            <a:pt x="143" y="0"/>
                          </a:lnTo>
                          <a:lnTo>
                            <a:pt x="140" y="0"/>
                          </a:lnTo>
                          <a:lnTo>
                            <a:pt x="136" y="0"/>
                          </a:lnTo>
                          <a:lnTo>
                            <a:pt x="135" y="0"/>
                          </a:lnTo>
                          <a:lnTo>
                            <a:pt x="131" y="0"/>
                          </a:lnTo>
                          <a:lnTo>
                            <a:pt x="128" y="0"/>
                          </a:lnTo>
                          <a:lnTo>
                            <a:pt x="125" y="0"/>
                          </a:lnTo>
                          <a:lnTo>
                            <a:pt x="121" y="0"/>
                          </a:lnTo>
                          <a:lnTo>
                            <a:pt x="118" y="0"/>
                          </a:lnTo>
                          <a:lnTo>
                            <a:pt x="115" y="0"/>
                          </a:lnTo>
                          <a:lnTo>
                            <a:pt x="111" y="0"/>
                          </a:lnTo>
                          <a:lnTo>
                            <a:pt x="108" y="1"/>
                          </a:lnTo>
                          <a:lnTo>
                            <a:pt x="105" y="1"/>
                          </a:lnTo>
                          <a:lnTo>
                            <a:pt x="101" y="1"/>
                          </a:lnTo>
                          <a:lnTo>
                            <a:pt x="100" y="1"/>
                          </a:lnTo>
                          <a:lnTo>
                            <a:pt x="96" y="3"/>
                          </a:lnTo>
                          <a:lnTo>
                            <a:pt x="93" y="3"/>
                          </a:lnTo>
                          <a:lnTo>
                            <a:pt x="90" y="3"/>
                          </a:lnTo>
                          <a:lnTo>
                            <a:pt x="86" y="5"/>
                          </a:lnTo>
                          <a:lnTo>
                            <a:pt x="83" y="5"/>
                          </a:lnTo>
                          <a:lnTo>
                            <a:pt x="80" y="5"/>
                          </a:lnTo>
                          <a:lnTo>
                            <a:pt x="76" y="6"/>
                          </a:lnTo>
                          <a:lnTo>
                            <a:pt x="73" y="6"/>
                          </a:lnTo>
                          <a:lnTo>
                            <a:pt x="71" y="8"/>
                          </a:lnTo>
                          <a:lnTo>
                            <a:pt x="68" y="8"/>
                          </a:lnTo>
                          <a:lnTo>
                            <a:pt x="65" y="10"/>
                          </a:lnTo>
                          <a:lnTo>
                            <a:pt x="61" y="10"/>
                          </a:lnTo>
                          <a:lnTo>
                            <a:pt x="58" y="11"/>
                          </a:lnTo>
                          <a:lnTo>
                            <a:pt x="53" y="13"/>
                          </a:lnTo>
                          <a:lnTo>
                            <a:pt x="48" y="16"/>
                          </a:lnTo>
                          <a:lnTo>
                            <a:pt x="43" y="18"/>
                          </a:lnTo>
                          <a:lnTo>
                            <a:pt x="38" y="21"/>
                          </a:lnTo>
                          <a:lnTo>
                            <a:pt x="33" y="25"/>
                          </a:lnTo>
                          <a:lnTo>
                            <a:pt x="28" y="28"/>
                          </a:lnTo>
                          <a:lnTo>
                            <a:pt x="23" y="31"/>
                          </a:lnTo>
                          <a:lnTo>
                            <a:pt x="20" y="35"/>
                          </a:lnTo>
                          <a:lnTo>
                            <a:pt x="17" y="40"/>
                          </a:lnTo>
                          <a:lnTo>
                            <a:pt x="13" y="43"/>
                          </a:lnTo>
                          <a:lnTo>
                            <a:pt x="12" y="48"/>
                          </a:lnTo>
                          <a:lnTo>
                            <a:pt x="8" y="53"/>
                          </a:lnTo>
                          <a:lnTo>
                            <a:pt x="7" y="58"/>
                          </a:lnTo>
                          <a:lnTo>
                            <a:pt x="5" y="63"/>
                          </a:lnTo>
                          <a:lnTo>
                            <a:pt x="3" y="68"/>
                          </a:lnTo>
                          <a:lnTo>
                            <a:pt x="2" y="75"/>
                          </a:lnTo>
                          <a:lnTo>
                            <a:pt x="2" y="76"/>
                          </a:lnTo>
                          <a:lnTo>
                            <a:pt x="0" y="80"/>
                          </a:lnTo>
                          <a:lnTo>
                            <a:pt x="0" y="83"/>
                          </a:lnTo>
                          <a:lnTo>
                            <a:pt x="0" y="86"/>
                          </a:lnTo>
                          <a:lnTo>
                            <a:pt x="0" y="88"/>
                          </a:lnTo>
                          <a:lnTo>
                            <a:pt x="0" y="91"/>
                          </a:lnTo>
                          <a:lnTo>
                            <a:pt x="0" y="94"/>
                          </a:lnTo>
                          <a:lnTo>
                            <a:pt x="0" y="98"/>
                          </a:lnTo>
                          <a:lnTo>
                            <a:pt x="0" y="99"/>
                          </a:lnTo>
                          <a:lnTo>
                            <a:pt x="0" y="103"/>
                          </a:lnTo>
                          <a:lnTo>
                            <a:pt x="2" y="106"/>
                          </a:lnTo>
                          <a:lnTo>
                            <a:pt x="2" y="109"/>
                          </a:lnTo>
                          <a:lnTo>
                            <a:pt x="2" y="113"/>
                          </a:lnTo>
                          <a:lnTo>
                            <a:pt x="3" y="116"/>
                          </a:lnTo>
                          <a:lnTo>
                            <a:pt x="3" y="119"/>
                          </a:lnTo>
                          <a:lnTo>
                            <a:pt x="5" y="123"/>
                          </a:lnTo>
                          <a:lnTo>
                            <a:pt x="5" y="124"/>
                          </a:lnTo>
                          <a:lnTo>
                            <a:pt x="7" y="128"/>
                          </a:lnTo>
                          <a:lnTo>
                            <a:pt x="7" y="131"/>
                          </a:lnTo>
                          <a:lnTo>
                            <a:pt x="8" y="134"/>
                          </a:lnTo>
                          <a:lnTo>
                            <a:pt x="8" y="138"/>
                          </a:lnTo>
                          <a:lnTo>
                            <a:pt x="10" y="141"/>
                          </a:lnTo>
                          <a:lnTo>
                            <a:pt x="10" y="143"/>
                          </a:lnTo>
                          <a:lnTo>
                            <a:pt x="12" y="146"/>
                          </a:lnTo>
                          <a:lnTo>
                            <a:pt x="13" y="149"/>
                          </a:lnTo>
                          <a:lnTo>
                            <a:pt x="13" y="153"/>
                          </a:lnTo>
                          <a:lnTo>
                            <a:pt x="15" y="154"/>
                          </a:lnTo>
                          <a:lnTo>
                            <a:pt x="17" y="158"/>
                          </a:lnTo>
                          <a:lnTo>
                            <a:pt x="20" y="163"/>
                          </a:lnTo>
                          <a:lnTo>
                            <a:pt x="22" y="169"/>
                          </a:lnTo>
                          <a:lnTo>
                            <a:pt x="25" y="174"/>
                          </a:lnTo>
                          <a:lnTo>
                            <a:pt x="28" y="179"/>
                          </a:lnTo>
                          <a:lnTo>
                            <a:pt x="32" y="184"/>
                          </a:lnTo>
                          <a:lnTo>
                            <a:pt x="35" y="191"/>
                          </a:lnTo>
                          <a:lnTo>
                            <a:pt x="38" y="194"/>
                          </a:lnTo>
                          <a:lnTo>
                            <a:pt x="42" y="199"/>
                          </a:lnTo>
                          <a:lnTo>
                            <a:pt x="45" y="203"/>
                          </a:lnTo>
                          <a:lnTo>
                            <a:pt x="50" y="208"/>
                          </a:lnTo>
                          <a:lnTo>
                            <a:pt x="53" y="211"/>
                          </a:lnTo>
                          <a:lnTo>
                            <a:pt x="56" y="216"/>
                          </a:lnTo>
                          <a:lnTo>
                            <a:pt x="60" y="218"/>
                          </a:lnTo>
                          <a:lnTo>
                            <a:pt x="65" y="216"/>
                          </a:lnTo>
                          <a:lnTo>
                            <a:pt x="66" y="214"/>
                          </a:lnTo>
                          <a:lnTo>
                            <a:pt x="66" y="209"/>
                          </a:lnTo>
                          <a:lnTo>
                            <a:pt x="65" y="204"/>
                          </a:lnTo>
                          <a:lnTo>
                            <a:pt x="61" y="201"/>
                          </a:lnTo>
                          <a:lnTo>
                            <a:pt x="60" y="196"/>
                          </a:lnTo>
                          <a:lnTo>
                            <a:pt x="58" y="193"/>
                          </a:lnTo>
                          <a:lnTo>
                            <a:pt x="55" y="188"/>
                          </a:lnTo>
                          <a:lnTo>
                            <a:pt x="53" y="183"/>
                          </a:lnTo>
                          <a:lnTo>
                            <a:pt x="50" y="178"/>
                          </a:lnTo>
                          <a:lnTo>
                            <a:pt x="47" y="173"/>
                          </a:lnTo>
                          <a:lnTo>
                            <a:pt x="45" y="168"/>
                          </a:lnTo>
                          <a:lnTo>
                            <a:pt x="42" y="163"/>
                          </a:lnTo>
                          <a:lnTo>
                            <a:pt x="38" y="158"/>
                          </a:lnTo>
                          <a:lnTo>
                            <a:pt x="35" y="154"/>
                          </a:lnTo>
                          <a:lnTo>
                            <a:pt x="33" y="148"/>
                          </a:lnTo>
                          <a:lnTo>
                            <a:pt x="30" y="144"/>
                          </a:lnTo>
                          <a:lnTo>
                            <a:pt x="27" y="139"/>
                          </a:lnTo>
                          <a:lnTo>
                            <a:pt x="25" y="134"/>
                          </a:lnTo>
                          <a:lnTo>
                            <a:pt x="23" y="129"/>
                          </a:lnTo>
                          <a:lnTo>
                            <a:pt x="22" y="123"/>
                          </a:lnTo>
                          <a:lnTo>
                            <a:pt x="18" y="118"/>
                          </a:lnTo>
                          <a:lnTo>
                            <a:pt x="18" y="113"/>
                          </a:lnTo>
                          <a:lnTo>
                            <a:pt x="17" y="108"/>
                          </a:lnTo>
                          <a:lnTo>
                            <a:pt x="15" y="103"/>
                          </a:lnTo>
                          <a:lnTo>
                            <a:pt x="15" y="99"/>
                          </a:lnTo>
                          <a:lnTo>
                            <a:pt x="15" y="94"/>
                          </a:lnTo>
                          <a:lnTo>
                            <a:pt x="15" y="88"/>
                          </a:lnTo>
                          <a:lnTo>
                            <a:pt x="15" y="85"/>
                          </a:lnTo>
                          <a:lnTo>
                            <a:pt x="15" y="78"/>
                          </a:lnTo>
                          <a:lnTo>
                            <a:pt x="18" y="75"/>
                          </a:lnTo>
                          <a:lnTo>
                            <a:pt x="20" y="70"/>
                          </a:lnTo>
                          <a:lnTo>
                            <a:pt x="22" y="65"/>
                          </a:lnTo>
                          <a:lnTo>
                            <a:pt x="25" y="60"/>
                          </a:lnTo>
                          <a:lnTo>
                            <a:pt x="28" y="55"/>
                          </a:lnTo>
                          <a:lnTo>
                            <a:pt x="32" y="51"/>
                          </a:lnTo>
                          <a:lnTo>
                            <a:pt x="35" y="48"/>
                          </a:lnTo>
                          <a:lnTo>
                            <a:pt x="38" y="46"/>
                          </a:lnTo>
                          <a:lnTo>
                            <a:pt x="43" y="43"/>
                          </a:lnTo>
                          <a:lnTo>
                            <a:pt x="47" y="41"/>
                          </a:lnTo>
                          <a:lnTo>
                            <a:pt x="51" y="38"/>
                          </a:lnTo>
                          <a:lnTo>
                            <a:pt x="56" y="36"/>
                          </a:lnTo>
                          <a:lnTo>
                            <a:pt x="61" y="35"/>
                          </a:lnTo>
                          <a:lnTo>
                            <a:pt x="66" y="33"/>
                          </a:lnTo>
                          <a:lnTo>
                            <a:pt x="73" y="31"/>
                          </a:lnTo>
                          <a:lnTo>
                            <a:pt x="75" y="31"/>
                          </a:lnTo>
                          <a:lnTo>
                            <a:pt x="78" y="31"/>
                          </a:lnTo>
                          <a:lnTo>
                            <a:pt x="81" y="30"/>
                          </a:lnTo>
                          <a:lnTo>
                            <a:pt x="85" y="30"/>
                          </a:lnTo>
                          <a:lnTo>
                            <a:pt x="86" y="28"/>
                          </a:lnTo>
                          <a:lnTo>
                            <a:pt x="90" y="28"/>
                          </a:lnTo>
                          <a:lnTo>
                            <a:pt x="93" y="28"/>
                          </a:lnTo>
                          <a:lnTo>
                            <a:pt x="96" y="28"/>
                          </a:lnTo>
                          <a:lnTo>
                            <a:pt x="100" y="26"/>
                          </a:lnTo>
                          <a:lnTo>
                            <a:pt x="101" y="26"/>
                          </a:lnTo>
                          <a:lnTo>
                            <a:pt x="105" y="26"/>
                          </a:lnTo>
                          <a:lnTo>
                            <a:pt x="108" y="26"/>
                          </a:lnTo>
                          <a:lnTo>
                            <a:pt x="111" y="26"/>
                          </a:lnTo>
                          <a:lnTo>
                            <a:pt x="115" y="25"/>
                          </a:lnTo>
                          <a:lnTo>
                            <a:pt x="118" y="25"/>
                          </a:lnTo>
                          <a:lnTo>
                            <a:pt x="121" y="25"/>
                          </a:lnTo>
                          <a:lnTo>
                            <a:pt x="123" y="25"/>
                          </a:lnTo>
                          <a:lnTo>
                            <a:pt x="126" y="25"/>
                          </a:lnTo>
                          <a:lnTo>
                            <a:pt x="130" y="25"/>
                          </a:lnTo>
                          <a:lnTo>
                            <a:pt x="133" y="25"/>
                          </a:lnTo>
                          <a:lnTo>
                            <a:pt x="135" y="25"/>
                          </a:lnTo>
                          <a:lnTo>
                            <a:pt x="138" y="25"/>
                          </a:lnTo>
                          <a:lnTo>
                            <a:pt x="141" y="25"/>
                          </a:lnTo>
                          <a:lnTo>
                            <a:pt x="145" y="25"/>
                          </a:lnTo>
                          <a:lnTo>
                            <a:pt x="146" y="25"/>
                          </a:lnTo>
                          <a:lnTo>
                            <a:pt x="150" y="25"/>
                          </a:lnTo>
                          <a:lnTo>
                            <a:pt x="153" y="25"/>
                          </a:lnTo>
                          <a:lnTo>
                            <a:pt x="156" y="25"/>
                          </a:lnTo>
                          <a:lnTo>
                            <a:pt x="161" y="25"/>
                          </a:lnTo>
                          <a:lnTo>
                            <a:pt x="168" y="26"/>
                          </a:lnTo>
                          <a:lnTo>
                            <a:pt x="173" y="26"/>
                          </a:lnTo>
                          <a:lnTo>
                            <a:pt x="178" y="26"/>
                          </a:lnTo>
                          <a:lnTo>
                            <a:pt x="181" y="28"/>
                          </a:lnTo>
                          <a:lnTo>
                            <a:pt x="186" y="28"/>
                          </a:lnTo>
                          <a:lnTo>
                            <a:pt x="191" y="30"/>
                          </a:lnTo>
                          <a:lnTo>
                            <a:pt x="196" y="31"/>
                          </a:lnTo>
                          <a:lnTo>
                            <a:pt x="200" y="31"/>
                          </a:lnTo>
                          <a:lnTo>
                            <a:pt x="203" y="31"/>
                          </a:lnTo>
                          <a:lnTo>
                            <a:pt x="205" y="33"/>
                          </a:lnTo>
                          <a:lnTo>
                            <a:pt x="208" y="35"/>
                          </a:lnTo>
                          <a:lnTo>
                            <a:pt x="211" y="36"/>
                          </a:lnTo>
                          <a:lnTo>
                            <a:pt x="213" y="38"/>
                          </a:lnTo>
                          <a:lnTo>
                            <a:pt x="216" y="40"/>
                          </a:lnTo>
                          <a:lnTo>
                            <a:pt x="218" y="41"/>
                          </a:lnTo>
                          <a:lnTo>
                            <a:pt x="221" y="46"/>
                          </a:lnTo>
                          <a:lnTo>
                            <a:pt x="225" y="51"/>
                          </a:lnTo>
                          <a:lnTo>
                            <a:pt x="225" y="55"/>
                          </a:lnTo>
                          <a:lnTo>
                            <a:pt x="226" y="56"/>
                          </a:lnTo>
                          <a:lnTo>
                            <a:pt x="226" y="60"/>
                          </a:lnTo>
                          <a:lnTo>
                            <a:pt x="228" y="63"/>
                          </a:lnTo>
                          <a:lnTo>
                            <a:pt x="228" y="65"/>
                          </a:lnTo>
                          <a:lnTo>
                            <a:pt x="228" y="68"/>
                          </a:lnTo>
                          <a:lnTo>
                            <a:pt x="228" y="71"/>
                          </a:lnTo>
                          <a:lnTo>
                            <a:pt x="228" y="76"/>
                          </a:lnTo>
                          <a:lnTo>
                            <a:pt x="226" y="78"/>
                          </a:lnTo>
                          <a:lnTo>
                            <a:pt x="226" y="83"/>
                          </a:lnTo>
                          <a:lnTo>
                            <a:pt x="226" y="86"/>
                          </a:lnTo>
                          <a:lnTo>
                            <a:pt x="225" y="89"/>
                          </a:lnTo>
                          <a:lnTo>
                            <a:pt x="225" y="93"/>
                          </a:lnTo>
                          <a:lnTo>
                            <a:pt x="223" y="98"/>
                          </a:lnTo>
                          <a:lnTo>
                            <a:pt x="223" y="101"/>
                          </a:lnTo>
                          <a:lnTo>
                            <a:pt x="221" y="104"/>
                          </a:lnTo>
                          <a:lnTo>
                            <a:pt x="220" y="109"/>
                          </a:lnTo>
                          <a:lnTo>
                            <a:pt x="218" y="113"/>
                          </a:lnTo>
                          <a:lnTo>
                            <a:pt x="216" y="116"/>
                          </a:lnTo>
                          <a:lnTo>
                            <a:pt x="216" y="121"/>
                          </a:lnTo>
                          <a:lnTo>
                            <a:pt x="213" y="124"/>
                          </a:lnTo>
                          <a:lnTo>
                            <a:pt x="211" y="129"/>
                          </a:lnTo>
                          <a:lnTo>
                            <a:pt x="210" y="133"/>
                          </a:lnTo>
                          <a:lnTo>
                            <a:pt x="208" y="136"/>
                          </a:lnTo>
                          <a:lnTo>
                            <a:pt x="206" y="141"/>
                          </a:lnTo>
                          <a:lnTo>
                            <a:pt x="205" y="144"/>
                          </a:lnTo>
                          <a:lnTo>
                            <a:pt x="203" y="148"/>
                          </a:lnTo>
                          <a:lnTo>
                            <a:pt x="201" y="153"/>
                          </a:lnTo>
                          <a:lnTo>
                            <a:pt x="198" y="156"/>
                          </a:lnTo>
                          <a:lnTo>
                            <a:pt x="196" y="159"/>
                          </a:lnTo>
                          <a:lnTo>
                            <a:pt x="193" y="164"/>
                          </a:lnTo>
                          <a:lnTo>
                            <a:pt x="191" y="168"/>
                          </a:lnTo>
                          <a:lnTo>
                            <a:pt x="190" y="171"/>
                          </a:lnTo>
                          <a:lnTo>
                            <a:pt x="188" y="176"/>
                          </a:lnTo>
                          <a:lnTo>
                            <a:pt x="185" y="179"/>
                          </a:lnTo>
                          <a:lnTo>
                            <a:pt x="183" y="184"/>
                          </a:lnTo>
                          <a:lnTo>
                            <a:pt x="181" y="188"/>
                          </a:lnTo>
                          <a:lnTo>
                            <a:pt x="180" y="191"/>
                          </a:lnTo>
                          <a:lnTo>
                            <a:pt x="176" y="194"/>
                          </a:lnTo>
                          <a:lnTo>
                            <a:pt x="175" y="198"/>
                          </a:lnTo>
                          <a:lnTo>
                            <a:pt x="173" y="201"/>
                          </a:lnTo>
                          <a:lnTo>
                            <a:pt x="171" y="204"/>
                          </a:lnTo>
                          <a:lnTo>
                            <a:pt x="170" y="208"/>
                          </a:lnTo>
                          <a:lnTo>
                            <a:pt x="168" y="211"/>
                          </a:lnTo>
                          <a:lnTo>
                            <a:pt x="165" y="216"/>
                          </a:lnTo>
                          <a:lnTo>
                            <a:pt x="161" y="221"/>
                          </a:lnTo>
                          <a:lnTo>
                            <a:pt x="158" y="226"/>
                          </a:lnTo>
                          <a:lnTo>
                            <a:pt x="156" y="231"/>
                          </a:lnTo>
                          <a:lnTo>
                            <a:pt x="151" y="231"/>
                          </a:lnTo>
                          <a:lnTo>
                            <a:pt x="148" y="231"/>
                          </a:lnTo>
                          <a:lnTo>
                            <a:pt x="146" y="233"/>
                          </a:lnTo>
                          <a:lnTo>
                            <a:pt x="146" y="234"/>
                          </a:lnTo>
                          <a:lnTo>
                            <a:pt x="148" y="236"/>
                          </a:lnTo>
                          <a:lnTo>
                            <a:pt x="153" y="238"/>
                          </a:lnTo>
                          <a:lnTo>
                            <a:pt x="155" y="238"/>
                          </a:lnTo>
                          <a:lnTo>
                            <a:pt x="158" y="238"/>
                          </a:lnTo>
                          <a:lnTo>
                            <a:pt x="161" y="239"/>
                          </a:lnTo>
                          <a:lnTo>
                            <a:pt x="166" y="241"/>
                          </a:lnTo>
                          <a:lnTo>
                            <a:pt x="170" y="241"/>
                          </a:lnTo>
                          <a:lnTo>
                            <a:pt x="173" y="241"/>
                          </a:lnTo>
                          <a:lnTo>
                            <a:pt x="176" y="241"/>
                          </a:lnTo>
                          <a:lnTo>
                            <a:pt x="180" y="241"/>
                          </a:lnTo>
                          <a:lnTo>
                            <a:pt x="183" y="241"/>
                          </a:lnTo>
                          <a:lnTo>
                            <a:pt x="186" y="241"/>
                          </a:lnTo>
                          <a:lnTo>
                            <a:pt x="190" y="243"/>
                          </a:lnTo>
                          <a:lnTo>
                            <a:pt x="193" y="243"/>
                          </a:lnTo>
                          <a:lnTo>
                            <a:pt x="196" y="243"/>
                          </a:lnTo>
                          <a:lnTo>
                            <a:pt x="200" y="243"/>
                          </a:lnTo>
                          <a:lnTo>
                            <a:pt x="203" y="243"/>
                          </a:lnTo>
                          <a:lnTo>
                            <a:pt x="206" y="244"/>
                          </a:lnTo>
                          <a:lnTo>
                            <a:pt x="210" y="244"/>
                          </a:lnTo>
                          <a:lnTo>
                            <a:pt x="213" y="244"/>
                          </a:lnTo>
                          <a:lnTo>
                            <a:pt x="216" y="244"/>
                          </a:lnTo>
                          <a:lnTo>
                            <a:pt x="221" y="246"/>
                          </a:lnTo>
                          <a:lnTo>
                            <a:pt x="225" y="246"/>
                          </a:lnTo>
                          <a:lnTo>
                            <a:pt x="226" y="246"/>
                          </a:lnTo>
                          <a:lnTo>
                            <a:pt x="230" y="246"/>
                          </a:lnTo>
                          <a:lnTo>
                            <a:pt x="235" y="246"/>
                          </a:lnTo>
                          <a:lnTo>
                            <a:pt x="236" y="246"/>
                          </a:lnTo>
                          <a:lnTo>
                            <a:pt x="241" y="246"/>
                          </a:lnTo>
                          <a:lnTo>
                            <a:pt x="245" y="248"/>
                          </a:lnTo>
                          <a:lnTo>
                            <a:pt x="248" y="248"/>
                          </a:lnTo>
                          <a:lnTo>
                            <a:pt x="251" y="248"/>
                          </a:lnTo>
                          <a:lnTo>
                            <a:pt x="255" y="248"/>
                          </a:lnTo>
                          <a:lnTo>
                            <a:pt x="258" y="248"/>
                          </a:lnTo>
                          <a:lnTo>
                            <a:pt x="261" y="249"/>
                          </a:lnTo>
                          <a:lnTo>
                            <a:pt x="265" y="249"/>
                          </a:lnTo>
                          <a:lnTo>
                            <a:pt x="268" y="249"/>
                          </a:lnTo>
                          <a:lnTo>
                            <a:pt x="271" y="249"/>
                          </a:lnTo>
                          <a:lnTo>
                            <a:pt x="276" y="249"/>
                          </a:lnTo>
                          <a:lnTo>
                            <a:pt x="279" y="249"/>
                          </a:lnTo>
                          <a:lnTo>
                            <a:pt x="281" y="249"/>
                          </a:lnTo>
                          <a:lnTo>
                            <a:pt x="284" y="251"/>
                          </a:lnTo>
                          <a:lnTo>
                            <a:pt x="289" y="251"/>
                          </a:lnTo>
                          <a:lnTo>
                            <a:pt x="293" y="251"/>
                          </a:lnTo>
                          <a:lnTo>
                            <a:pt x="296" y="251"/>
                          </a:lnTo>
                          <a:lnTo>
                            <a:pt x="299" y="251"/>
                          </a:lnTo>
                          <a:lnTo>
                            <a:pt x="303" y="253"/>
                          </a:lnTo>
                          <a:lnTo>
                            <a:pt x="306" y="253"/>
                          </a:lnTo>
                          <a:lnTo>
                            <a:pt x="309" y="253"/>
                          </a:lnTo>
                          <a:lnTo>
                            <a:pt x="313" y="253"/>
                          </a:lnTo>
                          <a:lnTo>
                            <a:pt x="316" y="253"/>
                          </a:lnTo>
                          <a:lnTo>
                            <a:pt x="319" y="253"/>
                          </a:lnTo>
                          <a:lnTo>
                            <a:pt x="323" y="253"/>
                          </a:lnTo>
                          <a:lnTo>
                            <a:pt x="326" y="254"/>
                          </a:lnTo>
                          <a:lnTo>
                            <a:pt x="329" y="254"/>
                          </a:lnTo>
                          <a:lnTo>
                            <a:pt x="333" y="254"/>
                          </a:lnTo>
                          <a:lnTo>
                            <a:pt x="336" y="254"/>
                          </a:lnTo>
                          <a:lnTo>
                            <a:pt x="339" y="254"/>
                          </a:lnTo>
                          <a:lnTo>
                            <a:pt x="343" y="256"/>
                          </a:lnTo>
                          <a:lnTo>
                            <a:pt x="346" y="256"/>
                          </a:lnTo>
                          <a:lnTo>
                            <a:pt x="349" y="256"/>
                          </a:lnTo>
                          <a:lnTo>
                            <a:pt x="353" y="256"/>
                          </a:lnTo>
                          <a:lnTo>
                            <a:pt x="358" y="256"/>
                          </a:lnTo>
                          <a:lnTo>
                            <a:pt x="359" y="256"/>
                          </a:lnTo>
                          <a:lnTo>
                            <a:pt x="363" y="258"/>
                          </a:lnTo>
                          <a:lnTo>
                            <a:pt x="366" y="258"/>
                          </a:lnTo>
                          <a:lnTo>
                            <a:pt x="371" y="258"/>
                          </a:lnTo>
                          <a:lnTo>
                            <a:pt x="373" y="258"/>
                          </a:lnTo>
                          <a:lnTo>
                            <a:pt x="378" y="258"/>
                          </a:lnTo>
                          <a:lnTo>
                            <a:pt x="381" y="259"/>
                          </a:lnTo>
                          <a:lnTo>
                            <a:pt x="384" y="259"/>
                          </a:lnTo>
                          <a:lnTo>
                            <a:pt x="389" y="259"/>
                          </a:lnTo>
                          <a:lnTo>
                            <a:pt x="394" y="259"/>
                          </a:lnTo>
                          <a:lnTo>
                            <a:pt x="399" y="259"/>
                          </a:lnTo>
                          <a:lnTo>
                            <a:pt x="406" y="261"/>
                          </a:lnTo>
                          <a:lnTo>
                            <a:pt x="409" y="261"/>
                          </a:lnTo>
                          <a:lnTo>
                            <a:pt x="414" y="263"/>
                          </a:lnTo>
                          <a:lnTo>
                            <a:pt x="419" y="263"/>
                          </a:lnTo>
                          <a:lnTo>
                            <a:pt x="424" y="264"/>
                          </a:lnTo>
                          <a:lnTo>
                            <a:pt x="428" y="266"/>
                          </a:lnTo>
                          <a:lnTo>
                            <a:pt x="431" y="266"/>
                          </a:lnTo>
                          <a:lnTo>
                            <a:pt x="436" y="268"/>
                          </a:lnTo>
                          <a:lnTo>
                            <a:pt x="439" y="269"/>
                          </a:lnTo>
                          <a:lnTo>
                            <a:pt x="443" y="271"/>
                          </a:lnTo>
                          <a:lnTo>
                            <a:pt x="446" y="273"/>
                          </a:lnTo>
                          <a:lnTo>
                            <a:pt x="449" y="274"/>
                          </a:lnTo>
                          <a:lnTo>
                            <a:pt x="453" y="278"/>
                          </a:lnTo>
                          <a:lnTo>
                            <a:pt x="459" y="281"/>
                          </a:lnTo>
                          <a:lnTo>
                            <a:pt x="464" y="284"/>
                          </a:lnTo>
                          <a:lnTo>
                            <a:pt x="469" y="289"/>
                          </a:lnTo>
                          <a:lnTo>
                            <a:pt x="474" y="294"/>
                          </a:lnTo>
                          <a:lnTo>
                            <a:pt x="478" y="299"/>
                          </a:lnTo>
                          <a:lnTo>
                            <a:pt x="481" y="304"/>
                          </a:lnTo>
                          <a:lnTo>
                            <a:pt x="483" y="307"/>
                          </a:lnTo>
                          <a:lnTo>
                            <a:pt x="484" y="309"/>
                          </a:lnTo>
                          <a:lnTo>
                            <a:pt x="486" y="312"/>
                          </a:lnTo>
                          <a:lnTo>
                            <a:pt x="488" y="316"/>
                          </a:lnTo>
                          <a:lnTo>
                            <a:pt x="489" y="319"/>
                          </a:lnTo>
                          <a:lnTo>
                            <a:pt x="491" y="322"/>
                          </a:lnTo>
                          <a:lnTo>
                            <a:pt x="491" y="326"/>
                          </a:lnTo>
                          <a:lnTo>
                            <a:pt x="493" y="329"/>
                          </a:lnTo>
                          <a:lnTo>
                            <a:pt x="494" y="331"/>
                          </a:lnTo>
                          <a:lnTo>
                            <a:pt x="496" y="334"/>
                          </a:lnTo>
                          <a:lnTo>
                            <a:pt x="496" y="337"/>
                          </a:lnTo>
                          <a:lnTo>
                            <a:pt x="497" y="341"/>
                          </a:lnTo>
                          <a:lnTo>
                            <a:pt x="497" y="344"/>
                          </a:lnTo>
                          <a:lnTo>
                            <a:pt x="499" y="347"/>
                          </a:lnTo>
                          <a:lnTo>
                            <a:pt x="501" y="352"/>
                          </a:lnTo>
                          <a:lnTo>
                            <a:pt x="502" y="356"/>
                          </a:lnTo>
                          <a:lnTo>
                            <a:pt x="502" y="359"/>
                          </a:lnTo>
                          <a:lnTo>
                            <a:pt x="504" y="362"/>
                          </a:lnTo>
                          <a:lnTo>
                            <a:pt x="504" y="366"/>
                          </a:lnTo>
                          <a:lnTo>
                            <a:pt x="506" y="371"/>
                          </a:lnTo>
                          <a:lnTo>
                            <a:pt x="506" y="374"/>
                          </a:lnTo>
                          <a:lnTo>
                            <a:pt x="507" y="377"/>
                          </a:lnTo>
                          <a:lnTo>
                            <a:pt x="509" y="381"/>
                          </a:lnTo>
                          <a:lnTo>
                            <a:pt x="509" y="386"/>
                          </a:lnTo>
                          <a:lnTo>
                            <a:pt x="511" y="389"/>
                          </a:lnTo>
                          <a:lnTo>
                            <a:pt x="512" y="394"/>
                          </a:lnTo>
                          <a:lnTo>
                            <a:pt x="512" y="397"/>
                          </a:lnTo>
                          <a:lnTo>
                            <a:pt x="514" y="401"/>
                          </a:lnTo>
                          <a:lnTo>
                            <a:pt x="516" y="406"/>
                          </a:lnTo>
                          <a:lnTo>
                            <a:pt x="517" y="409"/>
                          </a:lnTo>
                          <a:lnTo>
                            <a:pt x="517" y="412"/>
                          </a:lnTo>
                          <a:lnTo>
                            <a:pt x="519" y="417"/>
                          </a:lnTo>
                          <a:lnTo>
                            <a:pt x="521" y="421"/>
                          </a:lnTo>
                          <a:lnTo>
                            <a:pt x="522" y="426"/>
                          </a:lnTo>
                          <a:lnTo>
                            <a:pt x="524" y="429"/>
                          </a:lnTo>
                          <a:lnTo>
                            <a:pt x="526" y="434"/>
                          </a:lnTo>
                          <a:lnTo>
                            <a:pt x="529" y="437"/>
                          </a:lnTo>
                          <a:lnTo>
                            <a:pt x="532" y="439"/>
                          </a:lnTo>
                          <a:lnTo>
                            <a:pt x="534" y="439"/>
                          </a:lnTo>
                          <a:lnTo>
                            <a:pt x="537" y="437"/>
                          </a:lnTo>
                          <a:lnTo>
                            <a:pt x="537" y="436"/>
                          </a:lnTo>
                          <a:lnTo>
                            <a:pt x="539" y="434"/>
                          </a:lnTo>
                          <a:lnTo>
                            <a:pt x="539" y="431"/>
                          </a:lnTo>
                          <a:lnTo>
                            <a:pt x="541" y="429"/>
                          </a:lnTo>
                          <a:lnTo>
                            <a:pt x="541" y="426"/>
                          </a:lnTo>
                          <a:lnTo>
                            <a:pt x="541" y="422"/>
                          </a:lnTo>
                          <a:lnTo>
                            <a:pt x="549" y="422"/>
                          </a:lnTo>
                          <a:lnTo>
                            <a:pt x="556" y="424"/>
                          </a:lnTo>
                          <a:lnTo>
                            <a:pt x="564" y="426"/>
                          </a:lnTo>
                          <a:lnTo>
                            <a:pt x="571" y="427"/>
                          </a:lnTo>
                          <a:lnTo>
                            <a:pt x="577" y="429"/>
                          </a:lnTo>
                          <a:lnTo>
                            <a:pt x="586" y="431"/>
                          </a:lnTo>
                          <a:lnTo>
                            <a:pt x="592" y="432"/>
                          </a:lnTo>
                          <a:lnTo>
                            <a:pt x="599" y="434"/>
                          </a:lnTo>
                          <a:lnTo>
                            <a:pt x="604" y="436"/>
                          </a:lnTo>
                          <a:lnTo>
                            <a:pt x="611" y="437"/>
                          </a:lnTo>
                          <a:lnTo>
                            <a:pt x="617" y="441"/>
                          </a:lnTo>
                          <a:lnTo>
                            <a:pt x="622" y="442"/>
                          </a:lnTo>
                          <a:lnTo>
                            <a:pt x="629" y="446"/>
                          </a:lnTo>
                          <a:lnTo>
                            <a:pt x="634" y="447"/>
                          </a:lnTo>
                          <a:lnTo>
                            <a:pt x="639" y="451"/>
                          </a:lnTo>
                          <a:lnTo>
                            <a:pt x="646" y="454"/>
                          </a:lnTo>
                          <a:lnTo>
                            <a:pt x="651" y="456"/>
                          </a:lnTo>
                          <a:lnTo>
                            <a:pt x="654" y="459"/>
                          </a:lnTo>
                          <a:lnTo>
                            <a:pt x="659" y="462"/>
                          </a:lnTo>
                          <a:lnTo>
                            <a:pt x="664" y="466"/>
                          </a:lnTo>
                          <a:lnTo>
                            <a:pt x="667" y="469"/>
                          </a:lnTo>
                          <a:lnTo>
                            <a:pt x="672" y="472"/>
                          </a:lnTo>
                          <a:lnTo>
                            <a:pt x="676" y="476"/>
                          </a:lnTo>
                          <a:lnTo>
                            <a:pt x="681" y="481"/>
                          </a:lnTo>
                          <a:lnTo>
                            <a:pt x="684" y="484"/>
                          </a:lnTo>
                          <a:lnTo>
                            <a:pt x="687" y="487"/>
                          </a:lnTo>
                          <a:lnTo>
                            <a:pt x="691" y="492"/>
                          </a:lnTo>
                          <a:lnTo>
                            <a:pt x="696" y="496"/>
                          </a:lnTo>
                          <a:lnTo>
                            <a:pt x="697" y="501"/>
                          </a:lnTo>
                          <a:lnTo>
                            <a:pt x="701" y="505"/>
                          </a:lnTo>
                          <a:lnTo>
                            <a:pt x="704" y="509"/>
                          </a:lnTo>
                          <a:lnTo>
                            <a:pt x="707" y="514"/>
                          </a:lnTo>
                          <a:lnTo>
                            <a:pt x="709" y="519"/>
                          </a:lnTo>
                          <a:lnTo>
                            <a:pt x="711" y="524"/>
                          </a:lnTo>
                          <a:lnTo>
                            <a:pt x="712" y="529"/>
                          </a:lnTo>
                          <a:lnTo>
                            <a:pt x="716" y="534"/>
                          </a:lnTo>
                          <a:lnTo>
                            <a:pt x="717" y="539"/>
                          </a:lnTo>
                          <a:lnTo>
                            <a:pt x="719" y="542"/>
                          </a:lnTo>
                          <a:lnTo>
                            <a:pt x="720" y="549"/>
                          </a:lnTo>
                          <a:lnTo>
                            <a:pt x="722" y="554"/>
                          </a:lnTo>
                          <a:lnTo>
                            <a:pt x="724" y="559"/>
                          </a:lnTo>
                          <a:lnTo>
                            <a:pt x="725" y="564"/>
                          </a:lnTo>
                          <a:lnTo>
                            <a:pt x="725" y="570"/>
                          </a:lnTo>
                          <a:lnTo>
                            <a:pt x="727" y="575"/>
                          </a:lnTo>
                          <a:lnTo>
                            <a:pt x="729" y="582"/>
                          </a:lnTo>
                          <a:lnTo>
                            <a:pt x="729" y="587"/>
                          </a:lnTo>
                          <a:lnTo>
                            <a:pt x="730" y="594"/>
                          </a:lnTo>
                          <a:lnTo>
                            <a:pt x="732" y="600"/>
                          </a:lnTo>
                          <a:lnTo>
                            <a:pt x="732" y="605"/>
                          </a:lnTo>
                          <a:lnTo>
                            <a:pt x="732" y="612"/>
                          </a:lnTo>
                          <a:lnTo>
                            <a:pt x="732" y="619"/>
                          </a:lnTo>
                          <a:lnTo>
                            <a:pt x="732" y="625"/>
                          </a:lnTo>
                          <a:lnTo>
                            <a:pt x="732" y="630"/>
                          </a:lnTo>
                          <a:lnTo>
                            <a:pt x="732" y="637"/>
                          </a:lnTo>
                          <a:lnTo>
                            <a:pt x="732" y="644"/>
                          </a:lnTo>
                          <a:lnTo>
                            <a:pt x="732" y="652"/>
                          </a:lnTo>
                          <a:lnTo>
                            <a:pt x="732" y="659"/>
                          </a:lnTo>
                          <a:lnTo>
                            <a:pt x="732" y="665"/>
                          </a:lnTo>
                          <a:lnTo>
                            <a:pt x="730" y="672"/>
                          </a:lnTo>
                          <a:lnTo>
                            <a:pt x="730" y="679"/>
                          </a:lnTo>
                          <a:lnTo>
                            <a:pt x="730" y="687"/>
                          </a:lnTo>
                          <a:lnTo>
                            <a:pt x="729" y="694"/>
                          </a:lnTo>
                          <a:lnTo>
                            <a:pt x="729" y="700"/>
                          </a:lnTo>
                          <a:lnTo>
                            <a:pt x="727" y="709"/>
                          </a:lnTo>
                          <a:lnTo>
                            <a:pt x="727" y="713"/>
                          </a:lnTo>
                          <a:lnTo>
                            <a:pt x="725" y="718"/>
                          </a:lnTo>
                          <a:lnTo>
                            <a:pt x="725" y="723"/>
                          </a:lnTo>
                          <a:lnTo>
                            <a:pt x="724" y="728"/>
                          </a:lnTo>
                          <a:lnTo>
                            <a:pt x="724" y="733"/>
                          </a:lnTo>
                          <a:lnTo>
                            <a:pt x="724" y="738"/>
                          </a:lnTo>
                          <a:lnTo>
                            <a:pt x="722" y="743"/>
                          </a:lnTo>
                          <a:lnTo>
                            <a:pt x="722" y="748"/>
                          </a:lnTo>
                          <a:lnTo>
                            <a:pt x="722" y="753"/>
                          </a:lnTo>
                          <a:lnTo>
                            <a:pt x="722" y="758"/>
                          </a:lnTo>
                          <a:lnTo>
                            <a:pt x="720" y="763"/>
                          </a:lnTo>
                          <a:lnTo>
                            <a:pt x="720" y="768"/>
                          </a:lnTo>
                          <a:lnTo>
                            <a:pt x="720" y="773"/>
                          </a:lnTo>
                          <a:lnTo>
                            <a:pt x="720" y="778"/>
                          </a:lnTo>
                          <a:lnTo>
                            <a:pt x="720" y="783"/>
                          </a:lnTo>
                          <a:lnTo>
                            <a:pt x="720" y="790"/>
                          </a:lnTo>
                          <a:lnTo>
                            <a:pt x="719" y="793"/>
                          </a:lnTo>
                          <a:lnTo>
                            <a:pt x="719" y="798"/>
                          </a:lnTo>
                          <a:lnTo>
                            <a:pt x="719" y="805"/>
                          </a:lnTo>
                          <a:lnTo>
                            <a:pt x="719" y="810"/>
                          </a:lnTo>
                          <a:lnTo>
                            <a:pt x="719" y="815"/>
                          </a:lnTo>
                          <a:lnTo>
                            <a:pt x="719" y="820"/>
                          </a:lnTo>
                          <a:lnTo>
                            <a:pt x="719" y="825"/>
                          </a:lnTo>
                          <a:lnTo>
                            <a:pt x="719" y="830"/>
                          </a:lnTo>
                          <a:lnTo>
                            <a:pt x="719" y="835"/>
                          </a:lnTo>
                          <a:lnTo>
                            <a:pt x="719" y="840"/>
                          </a:lnTo>
                          <a:lnTo>
                            <a:pt x="719" y="845"/>
                          </a:lnTo>
                          <a:lnTo>
                            <a:pt x="719" y="852"/>
                          </a:lnTo>
                          <a:lnTo>
                            <a:pt x="719" y="855"/>
                          </a:lnTo>
                          <a:lnTo>
                            <a:pt x="719" y="862"/>
                          </a:lnTo>
                          <a:lnTo>
                            <a:pt x="719" y="867"/>
                          </a:lnTo>
                          <a:lnTo>
                            <a:pt x="719" y="872"/>
                          </a:lnTo>
                          <a:lnTo>
                            <a:pt x="719" y="877"/>
                          </a:lnTo>
                          <a:lnTo>
                            <a:pt x="719" y="882"/>
                          </a:lnTo>
                          <a:lnTo>
                            <a:pt x="719" y="887"/>
                          </a:lnTo>
                          <a:lnTo>
                            <a:pt x="719" y="892"/>
                          </a:lnTo>
                          <a:lnTo>
                            <a:pt x="719" y="897"/>
                          </a:lnTo>
                          <a:lnTo>
                            <a:pt x="719" y="902"/>
                          </a:lnTo>
                          <a:lnTo>
                            <a:pt x="719" y="908"/>
                          </a:lnTo>
                          <a:lnTo>
                            <a:pt x="719" y="913"/>
                          </a:lnTo>
                          <a:lnTo>
                            <a:pt x="719" y="918"/>
                          </a:lnTo>
                          <a:lnTo>
                            <a:pt x="719" y="923"/>
                          </a:lnTo>
                          <a:lnTo>
                            <a:pt x="719" y="928"/>
                          </a:lnTo>
                          <a:lnTo>
                            <a:pt x="720" y="933"/>
                          </a:lnTo>
                          <a:lnTo>
                            <a:pt x="720" y="938"/>
                          </a:lnTo>
                          <a:lnTo>
                            <a:pt x="720" y="943"/>
                          </a:lnTo>
                          <a:lnTo>
                            <a:pt x="720" y="948"/>
                          </a:lnTo>
                          <a:lnTo>
                            <a:pt x="722" y="953"/>
                          </a:lnTo>
                          <a:lnTo>
                            <a:pt x="722" y="958"/>
                          </a:lnTo>
                          <a:lnTo>
                            <a:pt x="722" y="965"/>
                          </a:lnTo>
                          <a:lnTo>
                            <a:pt x="722" y="968"/>
                          </a:lnTo>
                          <a:lnTo>
                            <a:pt x="722" y="975"/>
                          </a:lnTo>
                          <a:lnTo>
                            <a:pt x="722" y="978"/>
                          </a:lnTo>
                          <a:lnTo>
                            <a:pt x="722" y="985"/>
                          </a:lnTo>
                          <a:lnTo>
                            <a:pt x="722" y="990"/>
                          </a:lnTo>
                          <a:lnTo>
                            <a:pt x="722" y="995"/>
                          </a:lnTo>
                          <a:lnTo>
                            <a:pt x="722" y="1000"/>
                          </a:lnTo>
                          <a:lnTo>
                            <a:pt x="722" y="1005"/>
                          </a:lnTo>
                          <a:lnTo>
                            <a:pt x="722" y="1010"/>
                          </a:lnTo>
                          <a:lnTo>
                            <a:pt x="724" y="1015"/>
                          </a:lnTo>
                          <a:lnTo>
                            <a:pt x="724" y="1020"/>
                          </a:lnTo>
                          <a:lnTo>
                            <a:pt x="724" y="1025"/>
                          </a:lnTo>
                          <a:lnTo>
                            <a:pt x="724" y="1031"/>
                          </a:lnTo>
                          <a:lnTo>
                            <a:pt x="724" y="1036"/>
                          </a:lnTo>
                          <a:lnTo>
                            <a:pt x="724" y="1041"/>
                          </a:lnTo>
                          <a:lnTo>
                            <a:pt x="724" y="1046"/>
                          </a:lnTo>
                          <a:lnTo>
                            <a:pt x="725" y="1051"/>
                          </a:lnTo>
                          <a:lnTo>
                            <a:pt x="725" y="1056"/>
                          </a:lnTo>
                          <a:lnTo>
                            <a:pt x="725" y="1061"/>
                          </a:lnTo>
                          <a:lnTo>
                            <a:pt x="725" y="1066"/>
                          </a:lnTo>
                          <a:lnTo>
                            <a:pt x="727" y="1071"/>
                          </a:lnTo>
                          <a:lnTo>
                            <a:pt x="727" y="1078"/>
                          </a:lnTo>
                          <a:lnTo>
                            <a:pt x="729" y="1083"/>
                          </a:lnTo>
                          <a:lnTo>
                            <a:pt x="729" y="1090"/>
                          </a:lnTo>
                          <a:lnTo>
                            <a:pt x="730" y="1095"/>
                          </a:lnTo>
                          <a:lnTo>
                            <a:pt x="730" y="1101"/>
                          </a:lnTo>
                          <a:lnTo>
                            <a:pt x="732" y="1106"/>
                          </a:lnTo>
                          <a:lnTo>
                            <a:pt x="732" y="1113"/>
                          </a:lnTo>
                          <a:lnTo>
                            <a:pt x="732" y="1118"/>
                          </a:lnTo>
                          <a:lnTo>
                            <a:pt x="734" y="1125"/>
                          </a:lnTo>
                          <a:lnTo>
                            <a:pt x="734" y="1131"/>
                          </a:lnTo>
                          <a:lnTo>
                            <a:pt x="735" y="1136"/>
                          </a:lnTo>
                          <a:lnTo>
                            <a:pt x="735" y="1143"/>
                          </a:lnTo>
                          <a:lnTo>
                            <a:pt x="737" y="1149"/>
                          </a:lnTo>
                          <a:lnTo>
                            <a:pt x="737" y="1154"/>
                          </a:lnTo>
                          <a:lnTo>
                            <a:pt x="737" y="1161"/>
                          </a:lnTo>
                          <a:lnTo>
                            <a:pt x="739" y="1166"/>
                          </a:lnTo>
                          <a:lnTo>
                            <a:pt x="739" y="1173"/>
                          </a:lnTo>
                          <a:lnTo>
                            <a:pt x="739" y="1179"/>
                          </a:lnTo>
                          <a:lnTo>
                            <a:pt x="740" y="1184"/>
                          </a:lnTo>
                          <a:lnTo>
                            <a:pt x="740" y="1191"/>
                          </a:lnTo>
                          <a:lnTo>
                            <a:pt x="740" y="1198"/>
                          </a:lnTo>
                          <a:lnTo>
                            <a:pt x="740" y="1203"/>
                          </a:lnTo>
                          <a:lnTo>
                            <a:pt x="742" y="1209"/>
                          </a:lnTo>
                          <a:lnTo>
                            <a:pt x="742" y="1216"/>
                          </a:lnTo>
                          <a:lnTo>
                            <a:pt x="742" y="1223"/>
                          </a:lnTo>
                          <a:lnTo>
                            <a:pt x="742" y="1228"/>
                          </a:lnTo>
                          <a:lnTo>
                            <a:pt x="742" y="1234"/>
                          </a:lnTo>
                          <a:lnTo>
                            <a:pt x="742" y="1239"/>
                          </a:lnTo>
                          <a:lnTo>
                            <a:pt x="742" y="1246"/>
                          </a:lnTo>
                          <a:lnTo>
                            <a:pt x="740" y="1251"/>
                          </a:lnTo>
                          <a:lnTo>
                            <a:pt x="740" y="1256"/>
                          </a:lnTo>
                          <a:lnTo>
                            <a:pt x="739" y="1263"/>
                          </a:lnTo>
                          <a:lnTo>
                            <a:pt x="739" y="1268"/>
                          </a:lnTo>
                          <a:lnTo>
                            <a:pt x="737" y="1274"/>
                          </a:lnTo>
                          <a:lnTo>
                            <a:pt x="737" y="1279"/>
                          </a:lnTo>
                          <a:lnTo>
                            <a:pt x="735" y="1284"/>
                          </a:lnTo>
                          <a:lnTo>
                            <a:pt x="734" y="1291"/>
                          </a:lnTo>
                          <a:lnTo>
                            <a:pt x="732" y="1296"/>
                          </a:lnTo>
                          <a:lnTo>
                            <a:pt x="730" y="1301"/>
                          </a:lnTo>
                          <a:lnTo>
                            <a:pt x="729" y="1306"/>
                          </a:lnTo>
                          <a:lnTo>
                            <a:pt x="727" y="1311"/>
                          </a:lnTo>
                          <a:lnTo>
                            <a:pt x="725" y="1316"/>
                          </a:lnTo>
                          <a:lnTo>
                            <a:pt x="722" y="1321"/>
                          </a:lnTo>
                          <a:lnTo>
                            <a:pt x="719" y="1326"/>
                          </a:lnTo>
                          <a:lnTo>
                            <a:pt x="717" y="1331"/>
                          </a:lnTo>
                          <a:lnTo>
                            <a:pt x="714" y="1334"/>
                          </a:lnTo>
                          <a:lnTo>
                            <a:pt x="711" y="1339"/>
                          </a:lnTo>
                          <a:lnTo>
                            <a:pt x="709" y="1344"/>
                          </a:lnTo>
                          <a:lnTo>
                            <a:pt x="706" y="1347"/>
                          </a:lnTo>
                          <a:lnTo>
                            <a:pt x="701" y="1351"/>
                          </a:lnTo>
                          <a:lnTo>
                            <a:pt x="697" y="1356"/>
                          </a:lnTo>
                          <a:lnTo>
                            <a:pt x="692" y="1359"/>
                          </a:lnTo>
                          <a:lnTo>
                            <a:pt x="689" y="1362"/>
                          </a:lnTo>
                          <a:lnTo>
                            <a:pt x="684" y="1366"/>
                          </a:lnTo>
                          <a:lnTo>
                            <a:pt x="679" y="1369"/>
                          </a:lnTo>
                          <a:lnTo>
                            <a:pt x="676" y="1372"/>
                          </a:lnTo>
                          <a:lnTo>
                            <a:pt x="671" y="1377"/>
                          </a:lnTo>
                          <a:lnTo>
                            <a:pt x="666" y="1379"/>
                          </a:lnTo>
                          <a:lnTo>
                            <a:pt x="661" y="1382"/>
                          </a:lnTo>
                          <a:lnTo>
                            <a:pt x="656" y="1384"/>
                          </a:lnTo>
                          <a:lnTo>
                            <a:pt x="652" y="1386"/>
                          </a:lnTo>
                          <a:lnTo>
                            <a:pt x="647" y="1389"/>
                          </a:lnTo>
                          <a:lnTo>
                            <a:pt x="644" y="1391"/>
                          </a:lnTo>
                          <a:lnTo>
                            <a:pt x="639" y="1392"/>
                          </a:lnTo>
                          <a:lnTo>
                            <a:pt x="636" y="1396"/>
                          </a:lnTo>
                          <a:lnTo>
                            <a:pt x="632" y="1399"/>
                          </a:lnTo>
                          <a:lnTo>
                            <a:pt x="629" y="1401"/>
                          </a:lnTo>
                          <a:lnTo>
                            <a:pt x="626" y="1404"/>
                          </a:lnTo>
                          <a:lnTo>
                            <a:pt x="622" y="1406"/>
                          </a:lnTo>
                          <a:lnTo>
                            <a:pt x="619" y="1409"/>
                          </a:lnTo>
                          <a:lnTo>
                            <a:pt x="616" y="1412"/>
                          </a:lnTo>
                          <a:lnTo>
                            <a:pt x="614" y="1416"/>
                          </a:lnTo>
                          <a:lnTo>
                            <a:pt x="611" y="1417"/>
                          </a:lnTo>
                          <a:lnTo>
                            <a:pt x="607" y="1421"/>
                          </a:lnTo>
                          <a:lnTo>
                            <a:pt x="606" y="1424"/>
                          </a:lnTo>
                          <a:lnTo>
                            <a:pt x="602" y="1427"/>
                          </a:lnTo>
                          <a:lnTo>
                            <a:pt x="601" y="1431"/>
                          </a:lnTo>
                          <a:lnTo>
                            <a:pt x="597" y="1434"/>
                          </a:lnTo>
                          <a:lnTo>
                            <a:pt x="596" y="1437"/>
                          </a:lnTo>
                          <a:lnTo>
                            <a:pt x="594" y="1441"/>
                          </a:lnTo>
                          <a:lnTo>
                            <a:pt x="592" y="1446"/>
                          </a:lnTo>
                          <a:lnTo>
                            <a:pt x="591" y="1449"/>
                          </a:lnTo>
                          <a:lnTo>
                            <a:pt x="587" y="1452"/>
                          </a:lnTo>
                          <a:lnTo>
                            <a:pt x="586" y="1457"/>
                          </a:lnTo>
                          <a:lnTo>
                            <a:pt x="586" y="1461"/>
                          </a:lnTo>
                          <a:lnTo>
                            <a:pt x="584" y="1466"/>
                          </a:lnTo>
                          <a:lnTo>
                            <a:pt x="582" y="1471"/>
                          </a:lnTo>
                          <a:lnTo>
                            <a:pt x="581" y="1476"/>
                          </a:lnTo>
                          <a:lnTo>
                            <a:pt x="581" y="1481"/>
                          </a:lnTo>
                          <a:lnTo>
                            <a:pt x="581" y="1482"/>
                          </a:lnTo>
                          <a:lnTo>
                            <a:pt x="582" y="1482"/>
                          </a:lnTo>
                          <a:lnTo>
                            <a:pt x="587" y="1477"/>
                          </a:lnTo>
                          <a:lnTo>
                            <a:pt x="592" y="1472"/>
                          </a:lnTo>
                          <a:lnTo>
                            <a:pt x="596" y="1469"/>
                          </a:lnTo>
                          <a:lnTo>
                            <a:pt x="597" y="1467"/>
                          </a:lnTo>
                          <a:lnTo>
                            <a:pt x="601" y="1466"/>
                          </a:lnTo>
                          <a:lnTo>
                            <a:pt x="606" y="1464"/>
                          </a:lnTo>
                          <a:lnTo>
                            <a:pt x="609" y="1461"/>
                          </a:lnTo>
                          <a:lnTo>
                            <a:pt x="611" y="1459"/>
                          </a:lnTo>
                          <a:lnTo>
                            <a:pt x="616" y="1457"/>
                          </a:lnTo>
                          <a:lnTo>
                            <a:pt x="619" y="1456"/>
                          </a:lnTo>
                          <a:lnTo>
                            <a:pt x="622" y="1452"/>
                          </a:lnTo>
                          <a:lnTo>
                            <a:pt x="627" y="1451"/>
                          </a:lnTo>
                          <a:lnTo>
                            <a:pt x="631" y="1451"/>
                          </a:lnTo>
                          <a:lnTo>
                            <a:pt x="634" y="1449"/>
                          </a:lnTo>
                          <a:lnTo>
                            <a:pt x="639" y="1446"/>
                          </a:lnTo>
                          <a:lnTo>
                            <a:pt x="642" y="1444"/>
                          </a:lnTo>
                          <a:lnTo>
                            <a:pt x="646" y="1442"/>
                          </a:lnTo>
                          <a:lnTo>
                            <a:pt x="651" y="1441"/>
                          </a:lnTo>
                          <a:lnTo>
                            <a:pt x="654" y="1439"/>
                          </a:lnTo>
                          <a:lnTo>
                            <a:pt x="659" y="1437"/>
                          </a:lnTo>
                          <a:lnTo>
                            <a:pt x="662" y="1436"/>
                          </a:lnTo>
                          <a:lnTo>
                            <a:pt x="667" y="1434"/>
                          </a:lnTo>
                          <a:lnTo>
                            <a:pt x="671" y="1432"/>
                          </a:lnTo>
                          <a:lnTo>
                            <a:pt x="676" y="1431"/>
                          </a:lnTo>
                          <a:lnTo>
                            <a:pt x="679" y="1429"/>
                          </a:lnTo>
                          <a:lnTo>
                            <a:pt x="684" y="1427"/>
                          </a:lnTo>
                          <a:lnTo>
                            <a:pt x="687" y="1426"/>
                          </a:lnTo>
                          <a:lnTo>
                            <a:pt x="692" y="1424"/>
                          </a:lnTo>
                          <a:lnTo>
                            <a:pt x="697" y="1422"/>
                          </a:lnTo>
                          <a:lnTo>
                            <a:pt x="701" y="1421"/>
                          </a:lnTo>
                          <a:lnTo>
                            <a:pt x="706" y="1419"/>
                          </a:lnTo>
                          <a:lnTo>
                            <a:pt x="709" y="1416"/>
                          </a:lnTo>
                          <a:lnTo>
                            <a:pt x="712" y="1414"/>
                          </a:lnTo>
                          <a:lnTo>
                            <a:pt x="717" y="1412"/>
                          </a:lnTo>
                          <a:lnTo>
                            <a:pt x="720" y="1411"/>
                          </a:lnTo>
                          <a:lnTo>
                            <a:pt x="725" y="1409"/>
                          </a:lnTo>
                          <a:lnTo>
                            <a:pt x="729" y="1406"/>
                          </a:lnTo>
                          <a:lnTo>
                            <a:pt x="732" y="1404"/>
                          </a:lnTo>
                          <a:lnTo>
                            <a:pt x="735" y="1402"/>
                          </a:lnTo>
                          <a:lnTo>
                            <a:pt x="740" y="1401"/>
                          </a:lnTo>
                          <a:lnTo>
                            <a:pt x="742" y="1397"/>
                          </a:lnTo>
                          <a:lnTo>
                            <a:pt x="747" y="1396"/>
                          </a:lnTo>
                          <a:lnTo>
                            <a:pt x="750" y="1392"/>
                          </a:lnTo>
                          <a:lnTo>
                            <a:pt x="752" y="1391"/>
                          </a:lnTo>
                          <a:lnTo>
                            <a:pt x="755" y="1387"/>
                          </a:lnTo>
                          <a:lnTo>
                            <a:pt x="760" y="1386"/>
                          </a:lnTo>
                          <a:lnTo>
                            <a:pt x="762" y="1382"/>
                          </a:lnTo>
                          <a:lnTo>
                            <a:pt x="765" y="1381"/>
                          </a:lnTo>
                          <a:lnTo>
                            <a:pt x="767" y="1377"/>
                          </a:lnTo>
                          <a:lnTo>
                            <a:pt x="770" y="1374"/>
                          </a:lnTo>
                          <a:lnTo>
                            <a:pt x="772" y="1371"/>
                          </a:lnTo>
                          <a:lnTo>
                            <a:pt x="775" y="1367"/>
                          </a:lnTo>
                          <a:lnTo>
                            <a:pt x="777" y="1364"/>
                          </a:lnTo>
                          <a:lnTo>
                            <a:pt x="779" y="1361"/>
                          </a:lnTo>
                          <a:lnTo>
                            <a:pt x="780" y="1357"/>
                          </a:lnTo>
                          <a:lnTo>
                            <a:pt x="782" y="1354"/>
                          </a:lnTo>
                          <a:lnTo>
                            <a:pt x="784" y="1351"/>
                          </a:lnTo>
                          <a:lnTo>
                            <a:pt x="785" y="1346"/>
                          </a:lnTo>
                          <a:lnTo>
                            <a:pt x="785" y="1342"/>
                          </a:lnTo>
                          <a:lnTo>
                            <a:pt x="787" y="1339"/>
                          </a:lnTo>
                          <a:lnTo>
                            <a:pt x="789" y="1334"/>
                          </a:lnTo>
                          <a:lnTo>
                            <a:pt x="789" y="1331"/>
                          </a:lnTo>
                          <a:close/>
                        </a:path>
                      </a:pathLst>
                    </a:custGeom>
                    <a:solidFill>
                      <a:schemeClr val="accent1"/>
                    </a:solidFill>
                    <a:ln>
                      <a:noFill/>
                    </a:ln>
                  </p:spPr>
                  <p:txBody>
                    <a:bodyPr/>
                    <a:lstStyle/>
                    <a:p>
                      <a:endParaRPr lang="en-US" sz="2400"/>
                    </a:p>
                  </p:txBody>
                </p:sp>
              </p:grpSp>
              <p:pic>
                <p:nvPicPr>
                  <p:cNvPr id="183" name="Picture 4" descr="j023868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002" y="3942960"/>
                    <a:ext cx="525959" cy="32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5" descr="j023213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1243" y="4853637"/>
                    <a:ext cx="344041" cy="50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 name="Text Box 215"/>
                <p:cNvSpPr txBox="1">
                  <a:spLocks noChangeArrowheads="1"/>
                </p:cNvSpPr>
                <p:nvPr/>
              </p:nvSpPr>
              <p:spPr bwMode="auto">
                <a:xfrm>
                  <a:off x="2402711" y="3820180"/>
                  <a:ext cx="1775171" cy="5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a:t>knapsack </a:t>
                  </a:r>
                </a:p>
              </p:txBody>
            </p:sp>
          </p:grpSp>
        </p:grpSp>
      </p:grpSp>
      <p:grpSp>
        <p:nvGrpSpPr>
          <p:cNvPr id="226" name="Group 225"/>
          <p:cNvGrpSpPr/>
          <p:nvPr/>
        </p:nvGrpSpPr>
        <p:grpSpPr>
          <a:xfrm>
            <a:off x="2150745" y="5309213"/>
            <a:ext cx="1048358" cy="1491856"/>
            <a:chOff x="4346462" y="3820180"/>
            <a:chExt cx="1323477" cy="1653538"/>
          </a:xfrm>
        </p:grpSpPr>
        <p:pic>
          <p:nvPicPr>
            <p:cNvPr id="2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16" t="16715" r="36778" b="39111"/>
            <a:stretch/>
          </p:blipFill>
          <p:spPr bwMode="auto">
            <a:xfrm>
              <a:off x="4414738" y="4315071"/>
              <a:ext cx="1255201" cy="115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28" name="Text Box 215"/>
            <p:cNvSpPr txBox="1">
              <a:spLocks noChangeArrowheads="1"/>
            </p:cNvSpPr>
            <p:nvPr/>
          </p:nvSpPr>
          <p:spPr bwMode="auto">
            <a:xfrm>
              <a:off x="4346462" y="3820180"/>
              <a:ext cx="1311748" cy="5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err="1"/>
                <a:t>Colour</a:t>
              </a:r>
              <a:endParaRPr lang="en-US" altLang="en-US" sz="2400" dirty="0"/>
            </a:p>
          </p:txBody>
        </p:sp>
      </p:grpSp>
      <p:grpSp>
        <p:nvGrpSpPr>
          <p:cNvPr id="229" name="Group 228"/>
          <p:cNvGrpSpPr/>
          <p:nvPr/>
        </p:nvGrpSpPr>
        <p:grpSpPr>
          <a:xfrm>
            <a:off x="4894320" y="5311835"/>
            <a:ext cx="1506480" cy="1516047"/>
            <a:chOff x="7222466" y="3820180"/>
            <a:chExt cx="1901825" cy="1680351"/>
          </a:xfrm>
        </p:grpSpPr>
        <p:pic>
          <p:nvPicPr>
            <p:cNvPr id="230" name="Picture 4" descr="Image result for func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2466" y="4288257"/>
              <a:ext cx="1901825" cy="1212274"/>
            </a:xfrm>
            <a:prstGeom prst="rect">
              <a:avLst/>
            </a:prstGeom>
            <a:noFill/>
            <a:extLst>
              <a:ext uri="{909E8E84-426E-40DD-AFC4-6F175D3DCCD1}">
                <a14:hiddenFill xmlns:a14="http://schemas.microsoft.com/office/drawing/2010/main">
                  <a:solidFill>
                    <a:srgbClr val="FFFFFF"/>
                  </a:solidFill>
                </a14:hiddenFill>
              </a:ext>
            </a:extLst>
          </p:spPr>
        </p:pic>
        <p:sp>
          <p:nvSpPr>
            <p:cNvPr id="231" name="Text Box 215"/>
            <p:cNvSpPr txBox="1">
              <a:spLocks noChangeArrowheads="1"/>
            </p:cNvSpPr>
            <p:nvPr/>
          </p:nvSpPr>
          <p:spPr bwMode="auto">
            <a:xfrm>
              <a:off x="7315200" y="3820180"/>
              <a:ext cx="1710413" cy="5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a:t>Function </a:t>
              </a:r>
            </a:p>
          </p:txBody>
        </p:sp>
      </p:grpSp>
      <p:grpSp>
        <p:nvGrpSpPr>
          <p:cNvPr id="232" name="Group 231"/>
          <p:cNvGrpSpPr/>
          <p:nvPr/>
        </p:nvGrpSpPr>
        <p:grpSpPr>
          <a:xfrm>
            <a:off x="6438895" y="5312728"/>
            <a:ext cx="952505" cy="1524290"/>
            <a:chOff x="5903781" y="3820180"/>
            <a:chExt cx="1202470" cy="1689487"/>
          </a:xfrm>
        </p:grpSpPr>
        <p:pic>
          <p:nvPicPr>
            <p:cNvPr id="23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5323" y="4279122"/>
              <a:ext cx="820777" cy="12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34" name="Text Box 215"/>
            <p:cNvSpPr txBox="1">
              <a:spLocks noChangeArrowheads="1"/>
            </p:cNvSpPr>
            <p:nvPr/>
          </p:nvSpPr>
          <p:spPr bwMode="auto">
            <a:xfrm>
              <a:off x="5903781" y="3820180"/>
              <a:ext cx="1202470" cy="5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400" dirty="0"/>
                <a:t>Image</a:t>
              </a:r>
            </a:p>
          </p:txBody>
        </p:sp>
      </p:grpSp>
      <p:grpSp>
        <p:nvGrpSpPr>
          <p:cNvPr id="235" name="Group 234"/>
          <p:cNvGrpSpPr/>
          <p:nvPr/>
        </p:nvGrpSpPr>
        <p:grpSpPr>
          <a:xfrm>
            <a:off x="7543800" y="5334001"/>
            <a:ext cx="1540806" cy="1357692"/>
            <a:chOff x="6266230" y="2753380"/>
            <a:chExt cx="2027937" cy="1623021"/>
          </a:xfrm>
        </p:grpSpPr>
        <p:pic>
          <p:nvPicPr>
            <p:cNvPr id="236" name="Picture 4" descr="Image result for quantum entangle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0392" y="3368920"/>
              <a:ext cx="1791074" cy="1007481"/>
            </a:xfrm>
            <a:prstGeom prst="rect">
              <a:avLst/>
            </a:prstGeom>
            <a:noFill/>
            <a:extLst>
              <a:ext uri="{909E8E84-426E-40DD-AFC4-6F175D3DCCD1}">
                <a14:hiddenFill xmlns:a14="http://schemas.microsoft.com/office/drawing/2010/main">
                  <a:solidFill>
                    <a:srgbClr val="FFFFFF"/>
                  </a:solidFill>
                </a14:hiddenFill>
              </a:ext>
            </a:extLst>
          </p:spPr>
        </p:pic>
        <p:sp>
          <p:nvSpPr>
            <p:cNvPr id="237" name="Text Box 215"/>
            <p:cNvSpPr txBox="1">
              <a:spLocks noChangeArrowheads="1"/>
            </p:cNvSpPr>
            <p:nvPr/>
          </p:nvSpPr>
          <p:spPr bwMode="auto">
            <a:xfrm>
              <a:off x="6266230" y="2753380"/>
              <a:ext cx="2027937" cy="8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altLang="en-US" sz="2000" dirty="0"/>
                <a:t>Probabilities </a:t>
              </a:r>
            </a:p>
            <a:p>
              <a:pPr eaLnBrk="1" hangingPunct="1"/>
              <a:r>
                <a:rPr lang="en-US" altLang="en-US" sz="2000" dirty="0"/>
                <a:t>&amp; Quantum </a:t>
              </a:r>
            </a:p>
          </p:txBody>
        </p:sp>
      </p:grpSp>
      <p:grpSp>
        <p:nvGrpSpPr>
          <p:cNvPr id="238" name="Group 237"/>
          <p:cNvGrpSpPr/>
          <p:nvPr/>
        </p:nvGrpSpPr>
        <p:grpSpPr>
          <a:xfrm>
            <a:off x="3124200" y="5356861"/>
            <a:ext cx="1947969" cy="1219200"/>
            <a:chOff x="1164325" y="2438400"/>
            <a:chExt cx="1947969" cy="1219200"/>
          </a:xfrm>
        </p:grpSpPr>
        <p:pic>
          <p:nvPicPr>
            <p:cNvPr id="239" name="Picture 2" descr="Image result for error correcting code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0653" t="7042" r="2867" b="52550"/>
            <a:stretch/>
          </p:blipFill>
          <p:spPr bwMode="auto">
            <a:xfrm>
              <a:off x="1676400" y="3124200"/>
              <a:ext cx="838200" cy="533400"/>
            </a:xfrm>
            <a:prstGeom prst="rect">
              <a:avLst/>
            </a:prstGeom>
            <a:noFill/>
            <a:extLst>
              <a:ext uri="{909E8E84-426E-40DD-AFC4-6F175D3DCCD1}">
                <a14:hiddenFill xmlns:a14="http://schemas.microsoft.com/office/drawing/2010/main">
                  <a:solidFill>
                    <a:srgbClr val="FFFFFF"/>
                  </a:solidFill>
                </a14:hiddenFill>
              </a:ext>
            </a:extLst>
          </p:spPr>
        </p:pic>
        <p:sp>
          <p:nvSpPr>
            <p:cNvPr id="240" name="Text Box 215"/>
            <p:cNvSpPr txBox="1">
              <a:spLocks noChangeArrowheads="1"/>
            </p:cNvSpPr>
            <p:nvPr/>
          </p:nvSpPr>
          <p:spPr bwMode="auto">
            <a:xfrm>
              <a:off x="1164325" y="2438400"/>
              <a:ext cx="19479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altLang="en-US" sz="2000" dirty="0"/>
                <a:t>Error Correcting </a:t>
              </a:r>
            </a:p>
            <a:p>
              <a:pPr algn="ctr" eaLnBrk="1" hangingPunct="1"/>
              <a:r>
                <a:rPr lang="en-US" altLang="en-US" sz="2000" dirty="0"/>
                <a:t>Codes</a:t>
              </a:r>
            </a:p>
          </p:txBody>
        </p:sp>
      </p:grpSp>
      <p:sp>
        <p:nvSpPr>
          <p:cNvPr id="4" name="Text Box 215">
            <a:extLst>
              <a:ext uri="{FF2B5EF4-FFF2-40B4-BE49-F238E27FC236}">
                <a16:creationId xmlns:a16="http://schemas.microsoft.com/office/drawing/2014/main" id="{26FF2867-94DC-6DF2-1CED-47E9661E35B5}"/>
              </a:ext>
            </a:extLst>
          </p:cNvPr>
          <p:cNvSpPr txBox="1">
            <a:spLocks noChangeArrowheads="1"/>
          </p:cNvSpPr>
          <p:nvPr/>
        </p:nvSpPr>
        <p:spPr bwMode="auto">
          <a:xfrm>
            <a:off x="76200" y="482600"/>
            <a:ext cx="73052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Arial" charset="0"/>
              </a:defRPr>
            </a:lvl1pPr>
            <a:lvl2pPr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endParaRPr lang="en-US" altLang="en-US" sz="2400" dirty="0"/>
          </a:p>
          <a:p>
            <a:pPr eaLnBrk="1" hangingPunct="1"/>
            <a:r>
              <a:rPr lang="en-US" altLang="en-US" sz="2400" dirty="0">
                <a:solidFill>
                  <a:schemeClr val="accent1"/>
                </a:solidFill>
                <a:latin typeface="Symbol" pitchFamily="18" charset="2"/>
              </a:rPr>
              <a:t>" </a:t>
            </a:r>
            <a:r>
              <a:rPr lang="en-US" altLang="en-US" sz="2400" dirty="0">
                <a:solidFill>
                  <a:schemeClr val="tx2"/>
                </a:solidFill>
              </a:rPr>
              <a:t>basis</a:t>
            </a:r>
            <a:r>
              <a:rPr lang="en-US" altLang="en-US" sz="2400" dirty="0"/>
              <a:t> </a:t>
            </a:r>
            <a:r>
              <a:rPr lang="en-US" altLang="en-US" sz="2400" dirty="0">
                <a:solidFill>
                  <a:schemeClr val="accent1"/>
                </a:solidFill>
              </a:rPr>
              <a:t>=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a:t>
            </a:r>
            <a:r>
              <a:rPr lang="en-US" altLang="en-US" sz="2400" i="1" dirty="0" err="1">
                <a:solidFill>
                  <a:schemeClr val="accent1"/>
                </a:solidFill>
              </a:rPr>
              <a:t>w</a:t>
            </a:r>
            <a:r>
              <a:rPr lang="en-US" altLang="en-US" sz="2400" i="1" baseline="-25000" dirty="0" err="1">
                <a:solidFill>
                  <a:schemeClr val="accent1"/>
                </a:solidFill>
              </a:rPr>
              <a:t>d</a:t>
            </a:r>
            <a:r>
              <a:rPr lang="el-GR" altLang="en-US" sz="2400" dirty="0">
                <a:solidFill>
                  <a:schemeClr val="accent1"/>
                </a:solidFill>
                <a:cs typeface="Times New Roman" panose="02020603050405020304" pitchFamily="18" charset="0"/>
                <a:sym typeface="Symbol" panose="05050102010706020507" pitchFamily="18" charset="2"/>
              </a:rPr>
              <a:t> </a:t>
            </a:r>
            <a:r>
              <a:rPr lang="en-CA" altLang="en-US" sz="2400" dirty="0">
                <a:solidFill>
                  <a:schemeClr val="accent1"/>
                </a:solidFill>
                <a:cs typeface="Times New Roman" panose="02020603050405020304" pitchFamily="18" charset="0"/>
                <a:sym typeface="Symbol" panose="05050102010706020507" pitchFamily="18" charset="2"/>
              </a:rPr>
              <a:t> </a:t>
            </a:r>
            <a:r>
              <a:rPr lang="en-US" altLang="en-US" sz="2400" dirty="0"/>
              <a:t>of vectors (linearly independent) </a:t>
            </a:r>
          </a:p>
          <a:p>
            <a:pPr eaLnBrk="1" hangingPunct="1"/>
            <a:r>
              <a:rPr lang="en-US" altLang="en-US" sz="2400" dirty="0">
                <a:solidFill>
                  <a:schemeClr val="accent1"/>
                </a:solidFill>
                <a:latin typeface="Symbol" pitchFamily="18" charset="2"/>
              </a:rPr>
              <a:t>" </a:t>
            </a:r>
            <a:r>
              <a:rPr lang="en-US" altLang="en-US" sz="2400" dirty="0"/>
              <a:t>vector </a:t>
            </a:r>
            <a:r>
              <a:rPr lang="en-US" altLang="en-US" sz="2400" i="1" dirty="0">
                <a:solidFill>
                  <a:schemeClr val="accent1"/>
                </a:solidFill>
              </a:rPr>
              <a:t>v</a:t>
            </a:r>
            <a:r>
              <a:rPr lang="en-US" altLang="en-US" sz="2400" dirty="0"/>
              <a:t> in the entire space </a:t>
            </a:r>
          </a:p>
          <a:p>
            <a:pPr lvl="1" eaLnBrk="1" hangingPunct="1"/>
            <a:r>
              <a:rPr lang="en-US" altLang="en-US" sz="2400" dirty="0">
                <a:solidFill>
                  <a:schemeClr val="accent1"/>
                </a:solidFill>
                <a:latin typeface="Symbol" pitchFamily="18" charset="2"/>
              </a:rPr>
              <a:t>$ </a:t>
            </a:r>
            <a:r>
              <a:rPr lang="en-US" altLang="en-US" sz="2400" dirty="0"/>
              <a:t>real coefficients </a:t>
            </a:r>
            <a:r>
              <a:rPr lang="el-GR" altLang="en-US" sz="2400" dirty="0">
                <a:solidFill>
                  <a:schemeClr val="accent1"/>
                </a:solidFill>
                <a:cs typeface="Times New Roman" panose="02020603050405020304" pitchFamily="18" charset="0"/>
                <a:sym typeface="Symbol" panose="05050102010706020507" pitchFamily="18" charset="2"/>
              </a:rPr>
              <a:t></a:t>
            </a:r>
            <a:r>
              <a:rPr lang="en-US" altLang="en-US" sz="2400" i="1" dirty="0">
                <a:solidFill>
                  <a:schemeClr val="accent1"/>
                </a:solidFill>
              </a:rPr>
              <a:t>a</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,…,a</a:t>
            </a:r>
            <a:r>
              <a:rPr lang="en-US" altLang="en-US" sz="2400" i="1" baseline="-25000" dirty="0">
                <a:solidFill>
                  <a:schemeClr val="accent1"/>
                </a:solidFill>
              </a:rPr>
              <a:t>d </a:t>
            </a:r>
            <a:r>
              <a:rPr lang="el-GR" altLang="en-US" sz="2400" dirty="0">
                <a:solidFill>
                  <a:schemeClr val="accent1"/>
                </a:solidFill>
                <a:cs typeface="Times New Roman" panose="02020603050405020304" pitchFamily="18" charset="0"/>
                <a:sym typeface="Symbol" panose="05050102010706020507" pitchFamily="18" charset="2"/>
              </a:rPr>
              <a:t></a:t>
            </a:r>
            <a:endParaRPr lang="en-US" altLang="en-US" sz="2400" dirty="0">
              <a:sym typeface="Symbol" panose="05050102010706020507" pitchFamily="18" charset="2"/>
            </a:endParaRPr>
          </a:p>
          <a:p>
            <a:pPr lvl="2" eaLnBrk="1" hangingPunct="1"/>
            <a:r>
              <a:rPr lang="en-US" altLang="en-US" sz="2400" i="1" dirty="0">
                <a:solidFill>
                  <a:schemeClr val="accent1"/>
                </a:solidFill>
                <a:sym typeface="Symbol" pitchFamily="18" charset="2"/>
              </a:rPr>
              <a:t>v = a</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 +… + </a:t>
            </a:r>
            <a:r>
              <a:rPr lang="en-US" altLang="en-US" sz="2400" i="1" dirty="0" err="1">
                <a:solidFill>
                  <a:schemeClr val="accent1"/>
                </a:solidFill>
              </a:rPr>
              <a:t>a</a:t>
            </a:r>
            <a:r>
              <a:rPr lang="en-US" altLang="en-US" sz="2400" i="1" baseline="-25000" dirty="0" err="1">
                <a:solidFill>
                  <a:schemeClr val="accent1"/>
                </a:solidFill>
              </a:rPr>
              <a:t>d</a:t>
            </a:r>
            <a:r>
              <a:rPr lang="en-US" altLang="en-US" sz="2400" i="1" dirty="0" err="1">
                <a:solidFill>
                  <a:schemeClr val="accent1"/>
                </a:solidFill>
              </a:rPr>
              <a:t>w</a:t>
            </a:r>
            <a:r>
              <a:rPr lang="en-US" altLang="en-US" sz="2400" i="1" baseline="-25000" dirty="0" err="1">
                <a:solidFill>
                  <a:schemeClr val="accent1"/>
                </a:solidFill>
              </a:rPr>
              <a:t>d</a:t>
            </a:r>
            <a:endParaRPr lang="en-US" altLang="en-US" sz="2400" i="1" baseline="-25000" dirty="0">
              <a:solidFill>
                <a:schemeClr val="accent1"/>
              </a:solidFill>
            </a:endParaRPr>
          </a:p>
          <a:p>
            <a:pPr lvl="2" eaLnBrk="1" hangingPunct="1"/>
            <a:r>
              <a:rPr lang="en-US" altLang="en-US" sz="2400" i="1" dirty="0">
                <a:solidFill>
                  <a:schemeClr val="accent1"/>
                </a:solidFill>
                <a:sym typeface="Symbol" pitchFamily="18" charset="2"/>
              </a:rPr>
              <a:t>   = a</a:t>
            </a:r>
            <a:r>
              <a:rPr lang="en-US" altLang="en-US" sz="2400" i="1" baseline="-25000" dirty="0">
                <a:solidFill>
                  <a:schemeClr val="accent1"/>
                </a:solidFill>
              </a:rPr>
              <a:t>1</a:t>
            </a:r>
            <a:r>
              <a:rPr lang="en-US" altLang="en-US" sz="2400" i="1" dirty="0">
                <a:solidFill>
                  <a:schemeClr val="accent1"/>
                </a:solidFill>
              </a:rPr>
              <a:t>w</a:t>
            </a:r>
            <a:r>
              <a:rPr lang="en-US" altLang="en-US" sz="2400" i="1" baseline="-25000" dirty="0">
                <a:solidFill>
                  <a:schemeClr val="accent1"/>
                </a:solidFill>
              </a:rPr>
              <a:t>1</a:t>
            </a:r>
            <a:r>
              <a:rPr lang="en-US" altLang="en-US" sz="2400" i="1" dirty="0">
                <a:solidFill>
                  <a:schemeClr val="accent1"/>
                </a:solidFill>
              </a:rPr>
              <a:t>+a</a:t>
            </a:r>
            <a:r>
              <a:rPr lang="en-US" altLang="en-US" sz="2400" i="1" baseline="-25000" dirty="0">
                <a:solidFill>
                  <a:schemeClr val="accent1"/>
                </a:solidFill>
              </a:rPr>
              <a:t>2</a:t>
            </a:r>
            <a:r>
              <a:rPr lang="en-US" altLang="en-US" sz="2400" i="1" dirty="0">
                <a:solidFill>
                  <a:schemeClr val="accent1"/>
                </a:solidFill>
              </a:rPr>
              <a:t>w</a:t>
            </a:r>
            <a:r>
              <a:rPr lang="en-US" altLang="en-US" sz="2400" i="1" baseline="-25000" dirty="0">
                <a:solidFill>
                  <a:schemeClr val="accent1"/>
                </a:solidFill>
              </a:rPr>
              <a:t>2</a:t>
            </a:r>
            <a:r>
              <a:rPr lang="en-US" altLang="en-US" sz="2400" i="1" dirty="0">
                <a:solidFill>
                  <a:schemeClr val="accent1"/>
                </a:solidFill>
              </a:rPr>
              <a:t> +… + </a:t>
            </a:r>
            <a:r>
              <a:rPr lang="en-US" altLang="en-US" sz="2400" i="1" dirty="0" err="1">
                <a:solidFill>
                  <a:schemeClr val="accent1"/>
                </a:solidFill>
              </a:rPr>
              <a:t>a</a:t>
            </a:r>
            <a:r>
              <a:rPr lang="en-US" altLang="en-US" sz="2400" i="1" baseline="-25000" dirty="0" err="1">
                <a:solidFill>
                  <a:schemeClr val="accent1"/>
                </a:solidFill>
              </a:rPr>
              <a:t>d</a:t>
            </a:r>
            <a:r>
              <a:rPr lang="en-US" altLang="en-US" sz="2400" i="1" dirty="0" err="1">
                <a:solidFill>
                  <a:schemeClr val="accent1"/>
                </a:solidFill>
              </a:rPr>
              <a:t>w</a:t>
            </a:r>
            <a:r>
              <a:rPr lang="en-US" altLang="en-US" sz="2400" i="1" baseline="-25000" dirty="0" err="1">
                <a:solidFill>
                  <a:schemeClr val="accent1"/>
                </a:solidFill>
              </a:rPr>
              <a:t>d</a:t>
            </a:r>
            <a:endParaRPr lang="en-US" altLang="en-US" sz="2400" dirty="0">
              <a:solidFill>
                <a:schemeClr val="accent1"/>
              </a:solidFill>
              <a:sym typeface="Symbol" pitchFamily="18" charset="2"/>
            </a:endParaRPr>
          </a:p>
        </p:txBody>
      </p:sp>
    </p:spTree>
    <p:extLst>
      <p:ext uri="{BB962C8B-B14F-4D97-AF65-F5344CB8AC3E}">
        <p14:creationId xmlns:p14="http://schemas.microsoft.com/office/powerpoint/2010/main" val="8099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6"/>
                                        </p:tgtEl>
                                        <p:attrNameLst>
                                          <p:attrName>style.visibility</p:attrName>
                                        </p:attrNameLst>
                                      </p:cBhvr>
                                      <p:to>
                                        <p:strVal val="visible"/>
                                      </p:to>
                                    </p:set>
                                    <p:anim calcmode="lin" valueType="num">
                                      <p:cBhvr additive="base">
                                        <p:cTn id="13" dur="500" fill="hold"/>
                                        <p:tgtEl>
                                          <p:spTgt spid="226"/>
                                        </p:tgtEl>
                                        <p:attrNameLst>
                                          <p:attrName>ppt_x</p:attrName>
                                        </p:attrNameLst>
                                      </p:cBhvr>
                                      <p:tavLst>
                                        <p:tav tm="0">
                                          <p:val>
                                            <p:strVal val="0-#ppt_w/2"/>
                                          </p:val>
                                        </p:tav>
                                        <p:tav tm="100000">
                                          <p:val>
                                            <p:strVal val="#ppt_x"/>
                                          </p:val>
                                        </p:tav>
                                      </p:tavLst>
                                    </p:anim>
                                    <p:anim calcmode="lin" valueType="num">
                                      <p:cBhvr additive="base">
                                        <p:cTn id="14" dur="5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8"/>
                                        </p:tgtEl>
                                        <p:attrNameLst>
                                          <p:attrName>style.visibility</p:attrName>
                                        </p:attrNameLst>
                                      </p:cBhvr>
                                      <p:to>
                                        <p:strVal val="visible"/>
                                      </p:to>
                                    </p:set>
                                    <p:anim calcmode="lin" valueType="num">
                                      <p:cBhvr additive="base">
                                        <p:cTn id="19" dur="500" fill="hold"/>
                                        <p:tgtEl>
                                          <p:spTgt spid="238"/>
                                        </p:tgtEl>
                                        <p:attrNameLst>
                                          <p:attrName>ppt_x</p:attrName>
                                        </p:attrNameLst>
                                      </p:cBhvr>
                                      <p:tavLst>
                                        <p:tav tm="0">
                                          <p:val>
                                            <p:strVal val="0-#ppt_w/2"/>
                                          </p:val>
                                        </p:tav>
                                        <p:tav tm="100000">
                                          <p:val>
                                            <p:strVal val="#ppt_x"/>
                                          </p:val>
                                        </p:tav>
                                      </p:tavLst>
                                    </p:anim>
                                    <p:anim calcmode="lin" valueType="num">
                                      <p:cBhvr additive="base">
                                        <p:cTn id="20" dur="500" fill="hold"/>
                                        <p:tgtEl>
                                          <p:spTgt spid="2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9"/>
                                        </p:tgtEl>
                                        <p:attrNameLst>
                                          <p:attrName>style.visibility</p:attrName>
                                        </p:attrNameLst>
                                      </p:cBhvr>
                                      <p:to>
                                        <p:strVal val="visible"/>
                                      </p:to>
                                    </p:set>
                                    <p:anim calcmode="lin" valueType="num">
                                      <p:cBhvr additive="base">
                                        <p:cTn id="25" dur="500" fill="hold"/>
                                        <p:tgtEl>
                                          <p:spTgt spid="229"/>
                                        </p:tgtEl>
                                        <p:attrNameLst>
                                          <p:attrName>ppt_x</p:attrName>
                                        </p:attrNameLst>
                                      </p:cBhvr>
                                      <p:tavLst>
                                        <p:tav tm="0">
                                          <p:val>
                                            <p:strVal val="0-#ppt_w/2"/>
                                          </p:val>
                                        </p:tav>
                                        <p:tav tm="100000">
                                          <p:val>
                                            <p:strVal val="#ppt_x"/>
                                          </p:val>
                                        </p:tav>
                                      </p:tavLst>
                                    </p:anim>
                                    <p:anim calcmode="lin" valueType="num">
                                      <p:cBhvr additive="base">
                                        <p:cTn id="26" dur="500" fill="hold"/>
                                        <p:tgtEl>
                                          <p:spTgt spid="2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2"/>
                                        </p:tgtEl>
                                        <p:attrNameLst>
                                          <p:attrName>style.visibility</p:attrName>
                                        </p:attrNameLst>
                                      </p:cBhvr>
                                      <p:to>
                                        <p:strVal val="visible"/>
                                      </p:to>
                                    </p:set>
                                    <p:anim calcmode="lin" valueType="num">
                                      <p:cBhvr additive="base">
                                        <p:cTn id="31" dur="500" fill="hold"/>
                                        <p:tgtEl>
                                          <p:spTgt spid="232"/>
                                        </p:tgtEl>
                                        <p:attrNameLst>
                                          <p:attrName>ppt_x</p:attrName>
                                        </p:attrNameLst>
                                      </p:cBhvr>
                                      <p:tavLst>
                                        <p:tav tm="0">
                                          <p:val>
                                            <p:strVal val="0-#ppt_w/2"/>
                                          </p:val>
                                        </p:tav>
                                        <p:tav tm="100000">
                                          <p:val>
                                            <p:strVal val="#ppt_x"/>
                                          </p:val>
                                        </p:tav>
                                      </p:tavLst>
                                    </p:anim>
                                    <p:anim calcmode="lin" valueType="num">
                                      <p:cBhvr additive="base">
                                        <p:cTn id="32" dur="500" fill="hold"/>
                                        <p:tgtEl>
                                          <p:spTgt spid="23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5"/>
                                        </p:tgtEl>
                                        <p:attrNameLst>
                                          <p:attrName>style.visibility</p:attrName>
                                        </p:attrNameLst>
                                      </p:cBhvr>
                                      <p:to>
                                        <p:strVal val="visible"/>
                                      </p:to>
                                    </p:set>
                                    <p:anim calcmode="lin" valueType="num">
                                      <p:cBhvr additive="base">
                                        <p:cTn id="37" dur="500" fill="hold"/>
                                        <p:tgtEl>
                                          <p:spTgt spid="235"/>
                                        </p:tgtEl>
                                        <p:attrNameLst>
                                          <p:attrName>ppt_x</p:attrName>
                                        </p:attrNameLst>
                                      </p:cBhvr>
                                      <p:tavLst>
                                        <p:tav tm="0">
                                          <p:val>
                                            <p:strVal val="0-#ppt_w/2"/>
                                          </p:val>
                                        </p:tav>
                                        <p:tav tm="100000">
                                          <p:val>
                                            <p:strVal val="#ppt_x"/>
                                          </p:val>
                                        </p:tav>
                                      </p:tavLst>
                                    </p:anim>
                                    <p:anim calcmode="lin" valueType="num">
                                      <p:cBhvr additive="base">
                                        <p:cTn id="38" dur="500" fill="hold"/>
                                        <p:tgtEl>
                                          <p:spTgt spid="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7"/>
          <p:cNvGrpSpPr>
            <a:grpSpLocks/>
          </p:cNvGrpSpPr>
          <p:nvPr/>
        </p:nvGrpSpPr>
        <p:grpSpPr bwMode="auto">
          <a:xfrm flipH="1">
            <a:off x="8231188" y="1219200"/>
            <a:ext cx="912812" cy="1905000"/>
            <a:chOff x="2593" y="768"/>
            <a:chExt cx="849" cy="1475"/>
          </a:xfrm>
        </p:grpSpPr>
        <p:sp>
          <p:nvSpPr>
            <p:cNvPr id="5142" name="Freeform 48"/>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3" name="Freeform 49"/>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4" name="Freeform 50"/>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5" name="Freeform 51"/>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6" name="Freeform 52"/>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7" name="Freeform 53"/>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8" name="Freeform 54"/>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5149" name="Group 55"/>
            <p:cNvGrpSpPr>
              <a:grpSpLocks/>
            </p:cNvGrpSpPr>
            <p:nvPr/>
          </p:nvGrpSpPr>
          <p:grpSpPr bwMode="auto">
            <a:xfrm>
              <a:off x="2720" y="768"/>
              <a:ext cx="230" cy="1456"/>
              <a:chOff x="2720" y="768"/>
              <a:chExt cx="230" cy="1456"/>
            </a:xfrm>
          </p:grpSpPr>
          <p:sp>
            <p:nvSpPr>
              <p:cNvPr id="5150" name="Freeform 56"/>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51" name="Freeform 57"/>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sp>
        <p:nvSpPr>
          <p:cNvPr id="100" name="AutoShape 19"/>
          <p:cNvSpPr>
            <a:spLocks noChangeArrowheads="1"/>
          </p:cNvSpPr>
          <p:nvPr/>
        </p:nvSpPr>
        <p:spPr bwMode="auto">
          <a:xfrm>
            <a:off x="990600" y="1002405"/>
            <a:ext cx="4468785" cy="1389682"/>
          </a:xfrm>
          <a:prstGeom prst="wedgeRoundRectCallout">
            <a:avLst>
              <a:gd name="adj1" fmla="val -54532"/>
              <a:gd name="adj2" fmla="val -3194"/>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 Predicate logic,</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we can state that I win the game: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a:t>
            </a:r>
            <a:r>
              <a:rPr kumimoji="0" lang="en-US" altLang="en-US" sz="2400" b="0" i="0" u="none" strike="noStrike" kern="1200" cap="none" spc="0" normalizeH="0" baseline="0" noProof="0">
                <a:ln>
                  <a:noFill/>
                </a:ln>
                <a:solidFill>
                  <a:srgbClr val="FFC000"/>
                </a:solidFill>
                <a:effectLst/>
                <a:uLnTx/>
                <a:uFillTx/>
                <a:latin typeface="Times New Roman" pitchFamily="18" charset="0"/>
                <a:ea typeface="+mn-ea"/>
                <a:cs typeface="+mn-cs"/>
              </a:rPr>
              <a:t>, </a:t>
            </a:r>
            <a:r>
              <a:rPr kumimoji="0" lang="en-US" altLang="en-US" sz="2400" b="0" i="0" u="none" strike="noStrike" kern="1200" cap="none" spc="0" normalizeH="0" baseline="0" noProof="0">
                <a:ln>
                  <a:noFill/>
                </a:ln>
                <a:solidFill>
                  <a:srgbClr val="FFC000"/>
                </a:solidFill>
                <a:effectLst/>
                <a:uLnTx/>
                <a:uFillTx/>
                <a:latin typeface="Symbol" pitchFamily="18" charset="2"/>
                <a:ea typeface="+mn-ea"/>
                <a:cs typeface="+mn-cs"/>
              </a:rPr>
              <a:t>$</a:t>
            </a:r>
            <a:r>
              <a:rPr kumimoji="0" lang="en-US" altLang="en-US" sz="2400" b="0" i="0" u="none" strike="noStrike" kern="1200" cap="none" spc="0" normalizeH="0" baseline="0" noProof="0">
                <a:ln>
                  <a:noFill/>
                </a:ln>
                <a:solidFill>
                  <a:srgbClr val="FFC000"/>
                </a:solidFill>
                <a:effectLst/>
                <a:uLnTx/>
                <a:uFillTx/>
                <a:latin typeface="Times New Roman" pitchFamily="18" charset="0"/>
                <a:ea typeface="+mn-ea"/>
                <a:cs typeface="+mn-cs"/>
              </a:rPr>
              <a:t>y,</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rPr>
              <a:t> </a:t>
            </a:r>
            <a:r>
              <a:rPr kumimoji="0" lang="en-US" altLang="en-US" sz="2400" b="0" i="0" u="none" strike="noStrike" kern="1200" cap="none" spc="0" normalizeH="0" baseline="0" noProof="0">
                <a:ln>
                  <a:noFill/>
                </a:ln>
                <a:solidFill>
                  <a:srgbClr val="FFC000"/>
                </a:solidFill>
                <a:effectLst/>
                <a:uLnTx/>
                <a:uFillTx/>
                <a:latin typeface="Times New Roman" pitchFamily="18" charset="0"/>
                <a:ea typeface="+mn-ea"/>
                <a:cs typeface="+mn-cs"/>
              </a:rPr>
              <a:t>y&gt;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x</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5125" name="Group 26"/>
          <p:cNvGrpSpPr>
            <a:grpSpLocks/>
          </p:cNvGrpSpPr>
          <p:nvPr/>
        </p:nvGrpSpPr>
        <p:grpSpPr bwMode="auto">
          <a:xfrm flipH="1">
            <a:off x="152400" y="1524000"/>
            <a:ext cx="947738" cy="1828800"/>
            <a:chOff x="2308" y="1513"/>
            <a:chExt cx="1162" cy="2570"/>
          </a:xfrm>
        </p:grpSpPr>
        <p:grpSp>
          <p:nvGrpSpPr>
            <p:cNvPr id="5128" name="Group 27"/>
            <p:cNvGrpSpPr>
              <a:grpSpLocks/>
            </p:cNvGrpSpPr>
            <p:nvPr/>
          </p:nvGrpSpPr>
          <p:grpSpPr bwMode="auto">
            <a:xfrm>
              <a:off x="2308" y="1740"/>
              <a:ext cx="957" cy="2343"/>
              <a:chOff x="2308" y="1740"/>
              <a:chExt cx="957" cy="2343"/>
            </a:xfrm>
          </p:grpSpPr>
          <p:sp>
            <p:nvSpPr>
              <p:cNvPr id="5136" name="Freeform 28"/>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7" name="Freeform 29"/>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8" name="Freeform 30"/>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9" name="Freeform 31"/>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0" name="Freeform 32"/>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41" name="Freeform 33"/>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5129" name="Freeform 34"/>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0" name="Freeform 35"/>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1" name="Oval 36"/>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2" name="Oval 37"/>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3" name="Oval 38"/>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4" name="Oval 39"/>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135" name="Oval 40"/>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46" name="Rectangle 2">
            <a:extLst>
              <a:ext uri="{FF2B5EF4-FFF2-40B4-BE49-F238E27FC236}">
                <a16:creationId xmlns:a16="http://schemas.microsoft.com/office/drawing/2014/main" id="{6AC431BE-DD16-475B-B3AC-B6E5B8EF53E1}"/>
              </a:ext>
            </a:extLst>
          </p:cNvPr>
          <p:cNvSpPr>
            <a:spLocks noGrp="1" noChangeArrowheads="1"/>
          </p:cNvSpPr>
          <p:nvPr>
            <p:ph type="title"/>
          </p:nvPr>
        </p:nvSpPr>
        <p:spPr>
          <a:xfrm>
            <a:off x="685800" y="-152400"/>
            <a:ext cx="7772400" cy="1143000"/>
          </a:xfrm>
        </p:spPr>
        <p:txBody>
          <a:bodyPr/>
          <a:lstStyle/>
          <a:p>
            <a:pPr eaLnBrk="1" hangingPunct="1"/>
            <a:r>
              <a:rPr lang="en-US" altLang="en-US" dirty="0"/>
              <a:t>Quantifiers and Games</a:t>
            </a:r>
            <a:endParaRPr lang="en-CA" altLang="en-US" dirty="0"/>
          </a:p>
        </p:txBody>
      </p:sp>
      <p:sp>
        <p:nvSpPr>
          <p:cNvPr id="4" name="TextBox 3">
            <a:extLst>
              <a:ext uri="{FF2B5EF4-FFF2-40B4-BE49-F238E27FC236}">
                <a16:creationId xmlns:a16="http://schemas.microsoft.com/office/drawing/2014/main" id="{B633D354-FF69-12AA-742B-F814AF1C2CBE}"/>
              </a:ext>
            </a:extLst>
          </p:cNvPr>
          <p:cNvSpPr txBox="1"/>
          <p:nvPr/>
        </p:nvSpPr>
        <p:spPr>
          <a:xfrm>
            <a:off x="2438400" y="1691148"/>
            <a:ext cx="457200" cy="307777"/>
          </a:xfrm>
          <a:prstGeom prst="rect">
            <a:avLst/>
          </a:prstGeom>
          <a:noFill/>
        </p:spPr>
        <p:txBody>
          <a:bodyPr wrap="square">
            <a:spAutoFit/>
          </a:bodyPr>
          <a:lstStyle/>
          <a:p>
            <a:pPr algn="l"/>
            <a:r>
              <a:rPr kumimoji="0" lang="en-US" altLang="en-US" sz="1400" b="0" i="0" u="none" strike="noStrike" kern="1200" cap="none" spc="0" normalizeH="0" baseline="0" noProof="0" dirty="0">
                <a:ln>
                  <a:noFill/>
                </a:ln>
                <a:solidFill>
                  <a:srgbClr val="FFC000"/>
                </a:solidFill>
                <a:effectLst/>
                <a:uLnTx/>
                <a:uFillTx/>
                <a:latin typeface="Times New Roman" pitchFamily="18" charset="0"/>
                <a:ea typeface="+mn-ea"/>
                <a:cs typeface="+mn-cs"/>
              </a:rPr>
              <a:t>all</a:t>
            </a:r>
            <a:endParaRPr lang="en-GB" sz="1400" dirty="0">
              <a:solidFill>
                <a:srgbClr val="FFC000"/>
              </a:solidFill>
            </a:endParaRPr>
          </a:p>
        </p:txBody>
      </p:sp>
      <p:sp>
        <p:nvSpPr>
          <p:cNvPr id="5" name="TextBox 4">
            <a:extLst>
              <a:ext uri="{FF2B5EF4-FFF2-40B4-BE49-F238E27FC236}">
                <a16:creationId xmlns:a16="http://schemas.microsoft.com/office/drawing/2014/main" id="{CB668C5D-3978-C970-7D9C-BA9B7602C9A6}"/>
              </a:ext>
            </a:extLst>
          </p:cNvPr>
          <p:cNvSpPr txBox="1"/>
          <p:nvPr/>
        </p:nvSpPr>
        <p:spPr>
          <a:xfrm>
            <a:off x="2866104" y="1691148"/>
            <a:ext cx="580104" cy="307777"/>
          </a:xfrm>
          <a:prstGeom prst="rect">
            <a:avLst/>
          </a:prstGeom>
          <a:noFill/>
        </p:spPr>
        <p:txBody>
          <a:bodyPr wrap="square">
            <a:spAutoFit/>
          </a:bodyPr>
          <a:lstStyle/>
          <a:p>
            <a:pPr algn="l"/>
            <a:r>
              <a:rPr lang="en-US" sz="1400" dirty="0">
                <a:solidFill>
                  <a:srgbClr val="FFC000"/>
                </a:solidFill>
              </a:rPr>
              <a:t>exist</a:t>
            </a:r>
            <a:endParaRPr lang="en-GB" sz="1400" dirty="0">
              <a:solidFill>
                <a:srgbClr val="FFC000"/>
              </a:solidFill>
            </a:endParaRPr>
          </a:p>
        </p:txBody>
      </p:sp>
      <p:sp>
        <p:nvSpPr>
          <p:cNvPr id="8" name="AutoShape 38">
            <a:extLst>
              <a:ext uri="{FF2B5EF4-FFF2-40B4-BE49-F238E27FC236}">
                <a16:creationId xmlns:a16="http://schemas.microsoft.com/office/drawing/2014/main" id="{ADD471C0-3203-80F8-230B-CAEEE82C8B3E}"/>
              </a:ext>
            </a:extLst>
          </p:cNvPr>
          <p:cNvSpPr>
            <a:spLocks noChangeArrowheads="1"/>
          </p:cNvSpPr>
          <p:nvPr/>
        </p:nvSpPr>
        <p:spPr bwMode="auto">
          <a:xfrm>
            <a:off x="1295400" y="2438400"/>
            <a:ext cx="3581400" cy="533400"/>
          </a:xfrm>
          <a:prstGeom prst="wedgeRoundRectCallout">
            <a:avLst>
              <a:gd name="adj1" fmla="val -56082"/>
              <a:gd name="adj2" fmla="val -38252"/>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defRPr/>
            </a:pPr>
            <a:r>
              <a:rPr lang="en-US" altLang="en-US" sz="2400" dirty="0">
                <a:solidFill>
                  <a:srgbClr val="FFFFFF"/>
                </a:solidFill>
                <a:sym typeface="Symbol" pitchFamily="18" charset="2"/>
              </a:rPr>
              <a:t>I will prove </a:t>
            </a:r>
            <a:r>
              <a:rPr lang="en-US" altLang="en-US" sz="2400" dirty="0">
                <a:solidFill>
                  <a:srgbClr val="FFC000"/>
                </a:solidFill>
                <a:latin typeface="Symbol" pitchFamily="18" charset="2"/>
              </a:rPr>
              <a:t>"</a:t>
            </a:r>
            <a:r>
              <a:rPr lang="en-US" altLang="en-US" sz="2400" dirty="0">
                <a:solidFill>
                  <a:srgbClr val="FFC000"/>
                </a:solidFill>
              </a:rPr>
              <a:t>x</a:t>
            </a:r>
            <a:r>
              <a:rPr lang="en-US" altLang="en-US" sz="2400">
                <a:solidFill>
                  <a:srgbClr val="FFC000"/>
                </a:solidFill>
              </a:rPr>
              <a:t>, [</a:t>
            </a:r>
            <a:r>
              <a:rPr lang="en-US" altLang="en-US" sz="2400">
                <a:solidFill>
                  <a:srgbClr val="FFC000"/>
                </a:solidFill>
                <a:latin typeface="Symbol" pitchFamily="18" charset="2"/>
              </a:rPr>
              <a:t>$</a:t>
            </a:r>
            <a:r>
              <a:rPr lang="en-US" altLang="en-US" sz="2400">
                <a:solidFill>
                  <a:srgbClr val="FFC000"/>
                </a:solidFill>
              </a:rPr>
              <a:t>y,</a:t>
            </a:r>
            <a:r>
              <a:rPr lang="en-US" altLang="en-US" sz="2400">
                <a:solidFill>
                  <a:srgbClr val="FFFFFF"/>
                </a:solidFill>
              </a:rPr>
              <a:t> </a:t>
            </a:r>
            <a:r>
              <a:rPr lang="en-US" altLang="en-US" sz="2400">
                <a:solidFill>
                  <a:srgbClr val="FFC000"/>
                </a:solidFill>
              </a:rPr>
              <a:t>y&gt;</a:t>
            </a:r>
            <a:r>
              <a:rPr lang="en-US" altLang="en-US" sz="2400" dirty="0">
                <a:solidFill>
                  <a:srgbClr val="FFC000"/>
                </a:solidFill>
              </a:rPr>
              <a:t>x]</a:t>
            </a:r>
            <a:r>
              <a:rPr lang="en-US" sz="2400" dirty="0">
                <a:solidFill>
                  <a:srgbClr val="FFC000"/>
                </a:solidFill>
                <a:latin typeface="Times New Roman"/>
              </a:rPr>
              <a:t>.</a:t>
            </a:r>
          </a:p>
        </p:txBody>
      </p:sp>
      <p:sp>
        <p:nvSpPr>
          <p:cNvPr id="9" name="TextBox 8">
            <a:extLst>
              <a:ext uri="{FF2B5EF4-FFF2-40B4-BE49-F238E27FC236}">
                <a16:creationId xmlns:a16="http://schemas.microsoft.com/office/drawing/2014/main" id="{E0B1B179-A943-735D-E555-306CD113354B}"/>
              </a:ext>
            </a:extLst>
          </p:cNvPr>
          <p:cNvSpPr txBox="1"/>
          <p:nvPr/>
        </p:nvSpPr>
        <p:spPr>
          <a:xfrm>
            <a:off x="2939844" y="2359223"/>
            <a:ext cx="457200" cy="307777"/>
          </a:xfrm>
          <a:prstGeom prst="rect">
            <a:avLst/>
          </a:prstGeom>
          <a:noFill/>
        </p:spPr>
        <p:txBody>
          <a:bodyPr wrap="square">
            <a:spAutoFit/>
          </a:bodyPr>
          <a:lstStyle/>
          <a:p>
            <a:pPr algn="l"/>
            <a:r>
              <a:rPr kumimoji="0" lang="en-US" altLang="en-US" sz="1400" b="0" i="0" u="none" strike="noStrike" kern="1200" cap="none" spc="0" normalizeH="0" baseline="0" noProof="0" dirty="0">
                <a:ln>
                  <a:noFill/>
                </a:ln>
                <a:solidFill>
                  <a:srgbClr val="FFC000"/>
                </a:solidFill>
                <a:effectLst/>
                <a:uLnTx/>
                <a:uFillTx/>
                <a:latin typeface="Times New Roman" pitchFamily="18" charset="0"/>
                <a:ea typeface="+mn-ea"/>
                <a:cs typeface="+mn-cs"/>
              </a:rPr>
              <a:t>all</a:t>
            </a:r>
            <a:endParaRPr lang="en-GB" sz="1400" dirty="0">
              <a:solidFill>
                <a:srgbClr val="FFC000"/>
              </a:solidFill>
            </a:endParaRPr>
          </a:p>
        </p:txBody>
      </p:sp>
      <p:sp>
        <p:nvSpPr>
          <p:cNvPr id="10" name="TextBox 9">
            <a:extLst>
              <a:ext uri="{FF2B5EF4-FFF2-40B4-BE49-F238E27FC236}">
                <a16:creationId xmlns:a16="http://schemas.microsoft.com/office/drawing/2014/main" id="{7842C662-5437-E188-2586-22491E12E58E}"/>
              </a:ext>
            </a:extLst>
          </p:cNvPr>
          <p:cNvSpPr txBox="1"/>
          <p:nvPr/>
        </p:nvSpPr>
        <p:spPr>
          <a:xfrm>
            <a:off x="3397044" y="2359223"/>
            <a:ext cx="580104" cy="307777"/>
          </a:xfrm>
          <a:prstGeom prst="rect">
            <a:avLst/>
          </a:prstGeom>
          <a:noFill/>
        </p:spPr>
        <p:txBody>
          <a:bodyPr wrap="square">
            <a:spAutoFit/>
          </a:bodyPr>
          <a:lstStyle/>
          <a:p>
            <a:pPr algn="l"/>
            <a:r>
              <a:rPr lang="en-US" sz="1400" dirty="0">
                <a:solidFill>
                  <a:srgbClr val="FFC000"/>
                </a:solidFill>
              </a:rPr>
              <a:t>exist</a:t>
            </a:r>
            <a:endParaRPr lang="en-GB" sz="1400" dirty="0">
              <a:solidFill>
                <a:srgbClr val="FFC000"/>
              </a:solidFill>
            </a:endParaRPr>
          </a:p>
        </p:txBody>
      </p:sp>
      <p:sp>
        <p:nvSpPr>
          <p:cNvPr id="11" name="AutoShape 35">
            <a:extLst>
              <a:ext uri="{FF2B5EF4-FFF2-40B4-BE49-F238E27FC236}">
                <a16:creationId xmlns:a16="http://schemas.microsoft.com/office/drawing/2014/main" id="{B551919B-BB78-026A-A372-07E7BD07818D}"/>
              </a:ext>
            </a:extLst>
          </p:cNvPr>
          <p:cNvSpPr>
            <a:spLocks noChangeArrowheads="1"/>
          </p:cNvSpPr>
          <p:nvPr/>
        </p:nvSpPr>
        <p:spPr bwMode="auto">
          <a:xfrm>
            <a:off x="1295400" y="3048000"/>
            <a:ext cx="4038599" cy="533399"/>
          </a:xfrm>
          <a:prstGeom prst="wedgeRoundRectCallout">
            <a:avLst>
              <a:gd name="adj1" fmla="val 54272"/>
              <a:gd name="adj2" fmla="val -51774"/>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 choose a </a:t>
            </a: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x</a:t>
            </a:r>
            <a:r>
              <a:rPr lang="en-US" sz="2400" baseline="-25000" dirty="0">
                <a:solidFill>
                  <a:srgbClr val="FF0000"/>
                </a:solidFill>
                <a:latin typeface="Symbol" pitchFamily="18" charset="2"/>
              </a:rPr>
              <a:t>"</a:t>
            </a: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 = trillion trillion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sp>
        <p:nvSpPr>
          <p:cNvPr id="21" name="AutoShape 38">
            <a:extLst>
              <a:ext uri="{FF2B5EF4-FFF2-40B4-BE49-F238E27FC236}">
                <a16:creationId xmlns:a16="http://schemas.microsoft.com/office/drawing/2014/main" id="{B80C6F0C-3738-20C9-CC2E-8BBAF935ADA1}"/>
              </a:ext>
            </a:extLst>
          </p:cNvPr>
          <p:cNvSpPr>
            <a:spLocks noChangeArrowheads="1"/>
          </p:cNvSpPr>
          <p:nvPr/>
        </p:nvSpPr>
        <p:spPr bwMode="auto">
          <a:xfrm>
            <a:off x="1295400" y="4267200"/>
            <a:ext cx="4953000" cy="457200"/>
          </a:xfrm>
          <a:prstGeom prst="wedgeRoundRectCallout">
            <a:avLst>
              <a:gd name="adj1" fmla="val -53172"/>
              <a:gd name="adj2" fmla="val -46087"/>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eaLnBrk="1" hangingPunct="1">
              <a:spcBef>
                <a:spcPct val="0"/>
              </a:spcBef>
              <a:buNone/>
              <a:defRPr/>
            </a:pPr>
            <a:r>
              <a:rPr lang="en-US" altLang="en-US" sz="2400" dirty="0"/>
              <a:t>I </a:t>
            </a:r>
            <a:r>
              <a:rPr lang="en-US" altLang="en-US" sz="2400"/>
              <a:t>construct</a:t>
            </a:r>
            <a:r>
              <a:rPr lang="en-US" altLang="en-US" sz="2400">
                <a:solidFill>
                  <a:srgbClr val="FFFF00"/>
                </a:solidFill>
              </a:rPr>
              <a:t> </a:t>
            </a:r>
            <a:r>
              <a:rPr lang="en-US" altLang="en-US" sz="2400">
                <a:solidFill>
                  <a:schemeClr val="accent2"/>
                </a:solidFill>
              </a:rPr>
              <a:t>y</a:t>
            </a:r>
            <a:r>
              <a:rPr lang="en-US" altLang="en-US" sz="2400" baseline="-25000">
                <a:solidFill>
                  <a:schemeClr val="accent2"/>
                </a:solidFill>
                <a:latin typeface="Symbol" pitchFamily="18" charset="2"/>
              </a:rPr>
              <a:t>$</a:t>
            </a:r>
            <a:r>
              <a:rPr kumimoji="0" lang="en-US" altLang="en-US" sz="2400" b="0" i="0" u="none" strike="noStrike" kern="1200" cap="none" spc="0" normalizeH="0" baseline="0" noProof="0">
                <a:ln>
                  <a:noFill/>
                </a:ln>
                <a:solidFill>
                  <a:schemeClr val="accent2"/>
                </a:solidFill>
                <a:effectLst/>
                <a:uLnTx/>
                <a:uFillTx/>
                <a:latin typeface="Times New Roman" pitchFamily="18" charset="0"/>
                <a:ea typeface="+mn-ea"/>
                <a:cs typeface="+mn-cs"/>
              </a:rPr>
              <a:t> </a:t>
            </a:r>
            <a:r>
              <a:rPr kumimoji="0" lang="en-US" altLang="en-US" sz="2400" b="0" i="0" u="none" strike="noStrike" kern="1200" cap="none" spc="0" normalizeH="0" baseline="0" noProof="0" dirty="0">
                <a:ln>
                  <a:noFill/>
                </a:ln>
                <a:solidFill>
                  <a:schemeClr val="accent2"/>
                </a:solidFill>
                <a:effectLst/>
                <a:uLnTx/>
                <a:uFillTx/>
                <a:latin typeface="Times New Roman" pitchFamily="18" charset="0"/>
                <a:ea typeface="+mn-ea"/>
                <a:cs typeface="+mn-cs"/>
              </a:rPr>
              <a:t>= trillion trillion</a:t>
            </a:r>
            <a:r>
              <a:rPr kumimoji="0" lang="en-US" altLang="en-US" sz="2400" b="0" i="0" u="none" strike="noStrike" kern="1200" cap="none" spc="0" normalizeH="0" noProof="0" dirty="0">
                <a:ln>
                  <a:noFill/>
                </a:ln>
                <a:solidFill>
                  <a:schemeClr val="accent2"/>
                </a:solidFill>
                <a:effectLst/>
                <a:uLnTx/>
                <a:uFillTx/>
                <a:latin typeface="Times New Roman" pitchFamily="18" charset="0"/>
                <a:ea typeface="+mn-ea"/>
                <a:cs typeface="+mn-cs"/>
              </a:rPr>
              <a:t> and one</a:t>
            </a:r>
            <a:endParaRPr kumimoji="0" lang="en-US" altLang="en-US" sz="2400" b="0" i="0" u="none" strike="noStrike" kern="1200" cap="none" spc="0" normalizeH="0" baseline="0" noProof="0" dirty="0">
              <a:ln>
                <a:noFill/>
              </a:ln>
              <a:solidFill>
                <a:schemeClr val="accent2"/>
              </a:solidFill>
              <a:effectLst/>
              <a:uLnTx/>
              <a:uFillTx/>
              <a:latin typeface="Times New Roman" pitchFamily="18" charset="0"/>
              <a:ea typeface="+mn-ea"/>
              <a:cs typeface="+mn-cs"/>
              <a:sym typeface="Symbol" pitchFamily="18" charset="2"/>
            </a:endParaRPr>
          </a:p>
        </p:txBody>
      </p:sp>
      <p:sp>
        <p:nvSpPr>
          <p:cNvPr id="2" name="AutoShape 38">
            <a:extLst>
              <a:ext uri="{FF2B5EF4-FFF2-40B4-BE49-F238E27FC236}">
                <a16:creationId xmlns:a16="http://schemas.microsoft.com/office/drawing/2014/main" id="{5BE115E1-504F-91E4-0D21-E2EF0063865C}"/>
              </a:ext>
            </a:extLst>
          </p:cNvPr>
          <p:cNvSpPr>
            <a:spLocks noChangeArrowheads="1"/>
          </p:cNvSpPr>
          <p:nvPr/>
        </p:nvSpPr>
        <p:spPr bwMode="auto">
          <a:xfrm>
            <a:off x="1295400" y="3660577"/>
            <a:ext cx="3581400" cy="533400"/>
          </a:xfrm>
          <a:prstGeom prst="wedgeRoundRectCallout">
            <a:avLst>
              <a:gd name="adj1" fmla="val -53761"/>
              <a:gd name="adj2" fmla="val -33057"/>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defRPr/>
            </a:pPr>
            <a:r>
              <a:rPr lang="en-US" altLang="en-US" sz="2400" dirty="0">
                <a:solidFill>
                  <a:srgbClr val="FFFFFF"/>
                </a:solidFill>
                <a:sym typeface="Symbol" pitchFamily="18" charset="2"/>
              </a:rPr>
              <a:t>I will </a:t>
            </a:r>
            <a:r>
              <a:rPr lang="en-US" altLang="en-US" sz="2400">
                <a:solidFill>
                  <a:srgbClr val="FFFFFF"/>
                </a:solidFill>
                <a:sym typeface="Symbol" pitchFamily="18" charset="2"/>
              </a:rPr>
              <a:t>prove </a:t>
            </a:r>
            <a:r>
              <a:rPr lang="en-US" altLang="en-US" sz="2400">
                <a:solidFill>
                  <a:srgbClr val="FFC000"/>
                </a:solidFill>
                <a:latin typeface="Symbol" pitchFamily="18" charset="2"/>
              </a:rPr>
              <a:t>$</a:t>
            </a:r>
            <a:r>
              <a:rPr lang="en-US" altLang="en-US" sz="2400">
                <a:solidFill>
                  <a:srgbClr val="FFC000"/>
                </a:solidFill>
              </a:rPr>
              <a:t>y,</a:t>
            </a:r>
            <a:r>
              <a:rPr lang="en-US" altLang="en-US" sz="2400">
                <a:solidFill>
                  <a:srgbClr val="FFFFFF"/>
                </a:solidFill>
              </a:rPr>
              <a:t> </a:t>
            </a:r>
            <a:r>
              <a:rPr lang="en-US" altLang="en-US" sz="2400">
                <a:solidFill>
                  <a:srgbClr val="FFC000"/>
                </a:solidFill>
              </a:rPr>
              <a:t>y&gt;</a:t>
            </a:r>
            <a:r>
              <a:rPr lang="en-US" altLang="en-US" sz="2400" dirty="0">
                <a:solidFill>
                  <a:srgbClr val="FF0000"/>
                </a:solidFill>
              </a:rPr>
              <a:t>x</a:t>
            </a:r>
            <a:r>
              <a:rPr lang="en-US" sz="2400" baseline="-25000" dirty="0">
                <a:solidFill>
                  <a:srgbClr val="FF0000"/>
                </a:solidFill>
                <a:latin typeface="Symbol" pitchFamily="18" charset="2"/>
              </a:rPr>
              <a:t>"</a:t>
            </a:r>
            <a:r>
              <a:rPr lang="en-US" sz="2400" dirty="0">
                <a:solidFill>
                  <a:srgbClr val="FFC000"/>
                </a:solidFill>
                <a:latin typeface="Times New Roman"/>
              </a:rPr>
              <a:t>.</a:t>
            </a:r>
          </a:p>
        </p:txBody>
      </p:sp>
      <p:sp>
        <p:nvSpPr>
          <p:cNvPr id="7" name="TextBox 6">
            <a:extLst>
              <a:ext uri="{FF2B5EF4-FFF2-40B4-BE49-F238E27FC236}">
                <a16:creationId xmlns:a16="http://schemas.microsoft.com/office/drawing/2014/main" id="{E23A1E53-BE1C-C630-2B77-C973BD337E80}"/>
              </a:ext>
            </a:extLst>
          </p:cNvPr>
          <p:cNvSpPr txBox="1"/>
          <p:nvPr/>
        </p:nvSpPr>
        <p:spPr>
          <a:xfrm>
            <a:off x="3198614" y="3581400"/>
            <a:ext cx="580104" cy="307777"/>
          </a:xfrm>
          <a:prstGeom prst="rect">
            <a:avLst/>
          </a:prstGeom>
          <a:noFill/>
        </p:spPr>
        <p:txBody>
          <a:bodyPr wrap="square">
            <a:spAutoFit/>
          </a:bodyPr>
          <a:lstStyle/>
          <a:p>
            <a:pPr algn="l"/>
            <a:r>
              <a:rPr lang="en-US" sz="1400" dirty="0">
                <a:solidFill>
                  <a:srgbClr val="FFC000"/>
                </a:solidFill>
              </a:rPr>
              <a:t>exist</a:t>
            </a:r>
            <a:endParaRPr lang="en-GB" sz="1400" dirty="0">
              <a:solidFill>
                <a:srgbClr val="FFC000"/>
              </a:solidFill>
            </a:endParaRPr>
          </a:p>
        </p:txBody>
      </p:sp>
      <p:sp>
        <p:nvSpPr>
          <p:cNvPr id="12" name="AutoShape 38">
            <a:extLst>
              <a:ext uri="{FF2B5EF4-FFF2-40B4-BE49-F238E27FC236}">
                <a16:creationId xmlns:a16="http://schemas.microsoft.com/office/drawing/2014/main" id="{F038B0F5-EDDD-B64A-16DF-DCC55D46DC0F}"/>
              </a:ext>
            </a:extLst>
          </p:cNvPr>
          <p:cNvSpPr>
            <a:spLocks noChangeArrowheads="1"/>
          </p:cNvSpPr>
          <p:nvPr/>
        </p:nvSpPr>
        <p:spPr bwMode="auto">
          <a:xfrm>
            <a:off x="1295400" y="4800600"/>
            <a:ext cx="2590800" cy="533400"/>
          </a:xfrm>
          <a:prstGeom prst="wedgeRoundRectCallout">
            <a:avLst>
              <a:gd name="adj1" fmla="val -56082"/>
              <a:gd name="adj2" fmla="val -38252"/>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defRPr/>
            </a:pPr>
            <a:r>
              <a:rPr lang="en-US" altLang="en-US" sz="2400" dirty="0">
                <a:solidFill>
                  <a:srgbClr val="FFFFFF"/>
                </a:solidFill>
                <a:sym typeface="Symbol" pitchFamily="18" charset="2"/>
              </a:rPr>
              <a:t>I will </a:t>
            </a:r>
            <a:r>
              <a:rPr lang="en-US" altLang="en-US" sz="2400">
                <a:solidFill>
                  <a:srgbClr val="FFFFFF"/>
                </a:solidFill>
                <a:sym typeface="Symbol" pitchFamily="18" charset="2"/>
              </a:rPr>
              <a:t>prove </a:t>
            </a:r>
            <a:r>
              <a:rPr lang="en-US" altLang="en-US" sz="2400">
                <a:solidFill>
                  <a:schemeClr val="accent2"/>
                </a:solidFill>
              </a:rPr>
              <a:t>y</a:t>
            </a:r>
            <a:r>
              <a:rPr lang="en-US" altLang="en-US" sz="2400" baseline="-25000">
                <a:solidFill>
                  <a:schemeClr val="accent2"/>
                </a:solidFill>
                <a:latin typeface="Symbol" pitchFamily="18" charset="2"/>
              </a:rPr>
              <a:t>$</a:t>
            </a:r>
            <a:r>
              <a:rPr lang="en-US" altLang="en-US" sz="2400">
                <a:solidFill>
                  <a:srgbClr val="FFC000"/>
                </a:solidFill>
              </a:rPr>
              <a:t>&gt;</a:t>
            </a:r>
            <a:r>
              <a:rPr lang="en-US" altLang="en-US" sz="2400" dirty="0">
                <a:solidFill>
                  <a:srgbClr val="FF0000"/>
                </a:solidFill>
              </a:rPr>
              <a:t>x</a:t>
            </a:r>
            <a:r>
              <a:rPr lang="en-US" sz="2400" baseline="-25000" dirty="0">
                <a:solidFill>
                  <a:srgbClr val="FF0000"/>
                </a:solidFill>
                <a:latin typeface="Symbol" pitchFamily="18" charset="2"/>
              </a:rPr>
              <a:t>"</a:t>
            </a:r>
            <a:r>
              <a:rPr lang="en-US" sz="2400" dirty="0">
                <a:solidFill>
                  <a:srgbClr val="FFC000"/>
                </a:solidFill>
                <a:latin typeface="Times New Roman"/>
              </a:rPr>
              <a:t>.</a:t>
            </a:r>
          </a:p>
        </p:txBody>
      </p:sp>
      <p:sp>
        <p:nvSpPr>
          <p:cNvPr id="13" name="AutoShape 38">
            <a:extLst>
              <a:ext uri="{FF2B5EF4-FFF2-40B4-BE49-F238E27FC236}">
                <a16:creationId xmlns:a16="http://schemas.microsoft.com/office/drawing/2014/main" id="{311C8BFC-3235-5A08-9B44-542A8E91E2EA}"/>
              </a:ext>
            </a:extLst>
          </p:cNvPr>
          <p:cNvSpPr>
            <a:spLocks noChangeArrowheads="1"/>
          </p:cNvSpPr>
          <p:nvPr/>
        </p:nvSpPr>
        <p:spPr bwMode="auto">
          <a:xfrm>
            <a:off x="1295400" y="5380704"/>
            <a:ext cx="2910348" cy="867696"/>
          </a:xfrm>
          <a:prstGeom prst="wedgeRoundRectCallout">
            <a:avLst>
              <a:gd name="adj1" fmla="val -56082"/>
              <a:gd name="adj2" fmla="val -38252"/>
              <a:gd name="adj3" fmla="val 16667"/>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0" algn="ctr" eaLnBrk="1" hangingPunct="1">
              <a:spcBef>
                <a:spcPct val="0"/>
              </a:spcBef>
              <a:buNone/>
              <a:defRPr/>
            </a:pPr>
            <a:r>
              <a:rPr lang="en-US" altLang="en-US" sz="2400">
                <a:solidFill>
                  <a:srgbClr val="FFFFFF"/>
                </a:solidFill>
                <a:sym typeface="Symbol" pitchFamily="18" charset="2"/>
              </a:rPr>
              <a:t>Surprisingly </a:t>
            </a:r>
            <a:r>
              <a:rPr lang="en-US" altLang="en-US" sz="2400" dirty="0">
                <a:solidFill>
                  <a:srgbClr val="FFFFFF"/>
                </a:solidFill>
                <a:sym typeface="Symbol" pitchFamily="18" charset="2"/>
              </a:rPr>
              <a:t>that completes the proof.</a:t>
            </a:r>
            <a:endParaRPr lang="en-US" sz="2400" dirty="0">
              <a:solidFill>
                <a:srgbClr val="FFC000"/>
              </a:solidFill>
              <a:latin typeface="Times New Roman"/>
            </a:endParaRPr>
          </a:p>
        </p:txBody>
      </p:sp>
      <p:sp>
        <p:nvSpPr>
          <p:cNvPr id="14" name="AutoShape 8">
            <a:extLst>
              <a:ext uri="{FF2B5EF4-FFF2-40B4-BE49-F238E27FC236}">
                <a16:creationId xmlns:a16="http://schemas.microsoft.com/office/drawing/2014/main" id="{F996BA65-61CC-1DC5-8719-81B034B98C51}"/>
              </a:ext>
            </a:extLst>
          </p:cNvPr>
          <p:cNvSpPr>
            <a:spLocks noChangeArrowheads="1"/>
          </p:cNvSpPr>
          <p:nvPr/>
        </p:nvSpPr>
        <p:spPr bwMode="auto">
          <a:xfrm>
            <a:off x="4876800" y="4785852"/>
            <a:ext cx="4026228" cy="1981200"/>
          </a:xfrm>
          <a:prstGeom prst="wedgeRectCallout">
            <a:avLst>
              <a:gd name="adj1" fmla="val -55268"/>
              <a:gd name="adj2" fmla="val 23882"/>
            </a:avLst>
          </a:prstGeom>
          <a:noFill/>
          <a:ln w="127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The proof</a:t>
            </a:r>
            <a:r>
              <a:rPr kumimoji="0" lang="en-US" altLang="en-US" sz="2400" b="0" i="0" u="none" strike="noStrike" kern="1200" cap="none" spc="0" normalizeH="0" noProof="0" dirty="0">
                <a:ln>
                  <a:noFill/>
                </a:ln>
                <a:solidFill>
                  <a:srgbClr val="FFFFFF"/>
                </a:solidFill>
                <a:effectLst/>
                <a:uLnTx/>
                <a:uFillTx/>
                <a:latin typeface="Times New Roman" pitchFamily="18" charset="0"/>
                <a:ea typeface="+mn-ea"/>
                <a:cs typeface="+mn-cs"/>
              </a:rPr>
              <a:t> of </a:t>
            </a:r>
            <a:r>
              <a:rPr lang="en-US" altLang="en-US" sz="2400" dirty="0">
                <a:solidFill>
                  <a:srgbClr val="FFC000"/>
                </a:solidFill>
                <a:latin typeface="Symbol" pitchFamily="18" charset="2"/>
              </a:rPr>
              <a:t>"</a:t>
            </a:r>
            <a:r>
              <a:rPr lang="en-US" altLang="en-US" sz="2400" dirty="0">
                <a:solidFill>
                  <a:srgbClr val="FFC000"/>
                </a:solidFill>
              </a:rPr>
              <a:t>x</a:t>
            </a:r>
            <a:r>
              <a:rPr lang="en-US" altLang="en-US" sz="2400">
                <a:solidFill>
                  <a:srgbClr val="FFC000"/>
                </a:solidFill>
              </a:rPr>
              <a:t>, </a:t>
            </a:r>
            <a:r>
              <a:rPr lang="en-US" altLang="en-US" sz="2400">
                <a:solidFill>
                  <a:srgbClr val="FFC000"/>
                </a:solidFill>
                <a:latin typeface="Symbol" pitchFamily="18" charset="2"/>
              </a:rPr>
              <a:t>$</a:t>
            </a:r>
            <a:r>
              <a:rPr lang="en-US" altLang="en-US" sz="2400">
                <a:solidFill>
                  <a:srgbClr val="FFC000"/>
                </a:solidFill>
              </a:rPr>
              <a:t>y,</a:t>
            </a:r>
            <a:r>
              <a:rPr lang="en-US" altLang="en-US" sz="2400">
                <a:solidFill>
                  <a:srgbClr val="FFFFFF"/>
                </a:solidFill>
              </a:rPr>
              <a:t> </a:t>
            </a:r>
            <a:r>
              <a:rPr lang="en-US" altLang="en-US" sz="2400">
                <a:solidFill>
                  <a:srgbClr val="FFC000"/>
                </a:solidFill>
              </a:rPr>
              <a:t>y&gt;</a:t>
            </a:r>
            <a:r>
              <a:rPr lang="en-US" altLang="en-US" sz="2400" dirty="0">
                <a:solidFill>
                  <a:srgbClr val="FFC000"/>
                </a:solidFill>
              </a:rPr>
              <a:t>x.</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lvl="0"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Let </a:t>
            </a: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x</a:t>
            </a:r>
            <a:r>
              <a:rPr lang="en-US" sz="2400" baseline="-25000" dirty="0">
                <a:solidFill>
                  <a:srgbClr val="FF0000"/>
                </a:solidFill>
                <a:latin typeface="Symbol"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be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rPr>
              <a:t>an arbitrary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integer.</a:t>
            </a:r>
          </a:p>
          <a:p>
            <a:pPr lvl="0"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rPr>
              <a:t>Let </a:t>
            </a:r>
            <a:r>
              <a:rPr kumimoji="0" lang="en-US" altLang="en-US" sz="2400" b="0" i="0" u="none" strike="noStrike" kern="1200" cap="none" spc="0" normalizeH="0" baseline="0" noProof="0">
                <a:ln>
                  <a:noFill/>
                </a:ln>
                <a:solidFill>
                  <a:schemeClr val="accent2"/>
                </a:solidFill>
                <a:effectLst/>
                <a:uLnTx/>
                <a:uFillTx/>
                <a:latin typeface="Times New Roman" pitchFamily="18" charset="0"/>
                <a:ea typeface="+mn-ea"/>
                <a:cs typeface="+mn-cs"/>
              </a:rPr>
              <a:t>y</a:t>
            </a:r>
            <a:r>
              <a:rPr lang="en-US" altLang="en-US" sz="2400" baseline="-25000">
                <a:solidFill>
                  <a:schemeClr val="accent2"/>
                </a:solidFill>
                <a:latin typeface="Symbol" pitchFamily="18" charset="2"/>
              </a:rPr>
              <a:t>$</a:t>
            </a:r>
            <a:r>
              <a:rPr kumimoji="0" lang="en-US" altLang="en-US" sz="2400" b="0" i="0" u="none" strike="noStrike" kern="1200" cap="none" spc="0" normalizeH="0" baseline="0" noProof="0">
                <a:ln>
                  <a:noFill/>
                </a:ln>
                <a:solidFill>
                  <a:srgbClr val="FFC000"/>
                </a:solidFill>
                <a:effectLst/>
                <a:uLnTx/>
                <a:uFillTx/>
                <a:latin typeface="Times New Roman" pitchFamily="18" charset="0"/>
                <a:ea typeface="+mn-ea"/>
                <a:cs typeface="+mn-cs"/>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 </a:t>
            </a:r>
            <a:r>
              <a:rPr lang="en-US" altLang="en-US" sz="2400" dirty="0">
                <a:solidFill>
                  <a:srgbClr val="FF0000"/>
                </a:solidFill>
              </a:rPr>
              <a:t>x</a:t>
            </a:r>
            <a:r>
              <a:rPr lang="en-US" sz="2400" baseline="-25000" dirty="0">
                <a:solidFill>
                  <a:srgbClr val="FF0000"/>
                </a:solidFill>
                <a:latin typeface="Symbol" pitchFamily="18" charset="2"/>
              </a:rPr>
              <a:t>"</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+1</a:t>
            </a:r>
          </a:p>
          <a:p>
            <a:pPr lvl="0" eaLnBrk="1" hangingPunct="1">
              <a:spcBef>
                <a:spcPct val="0"/>
              </a:spcBef>
              <a:buNone/>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en-US" altLang="en-US" sz="2400" b="0" i="0" u="none" strike="noStrike" kern="1200" cap="none" spc="0" normalizeH="0" baseline="0" noProof="0">
                <a:ln>
                  <a:noFill/>
                </a:ln>
                <a:solidFill>
                  <a:srgbClr val="FFFFFF"/>
                </a:solidFill>
                <a:effectLst/>
                <a:uLnTx/>
                <a:uFillTx/>
                <a:latin typeface="Times New Roman" pitchFamily="18" charset="0"/>
                <a:ea typeface="+mn-ea"/>
                <a:cs typeface="+mn-cs"/>
              </a:rPr>
              <a:t>Note </a:t>
            </a:r>
            <a:r>
              <a:rPr kumimoji="0" lang="en-US" altLang="en-US" sz="2400" b="0" i="0" u="none" strike="noStrike" kern="1200" cap="none" spc="0" normalizeH="0" baseline="0" noProof="0">
                <a:ln>
                  <a:noFill/>
                </a:ln>
                <a:solidFill>
                  <a:schemeClr val="accent2"/>
                </a:solidFill>
                <a:effectLst/>
                <a:uLnTx/>
                <a:uFillTx/>
                <a:latin typeface="Times New Roman" pitchFamily="18" charset="0"/>
                <a:ea typeface="+mn-ea"/>
                <a:cs typeface="+mn-cs"/>
              </a:rPr>
              <a:t>y</a:t>
            </a:r>
            <a:r>
              <a:rPr lang="en-US" altLang="en-US" sz="2400" baseline="-25000">
                <a:solidFill>
                  <a:schemeClr val="accent2"/>
                </a:solidFill>
                <a:latin typeface="Symbol" pitchFamily="18" charset="2"/>
              </a:rPr>
              <a:t>$</a:t>
            </a:r>
            <a:r>
              <a:rPr kumimoji="0" lang="en-US" altLang="en-US" sz="2400" b="0" i="0" u="none" strike="noStrike" kern="1200" cap="none" spc="0" normalizeH="0" baseline="0" noProof="0">
                <a:ln>
                  <a:noFill/>
                </a:ln>
                <a:solidFill>
                  <a:srgbClr val="FFC000"/>
                </a:solidFill>
                <a:effectLst/>
                <a:uLnTx/>
                <a:uFillTx/>
                <a:latin typeface="Times New Roman" pitchFamily="18" charset="0"/>
                <a:ea typeface="+mn-ea"/>
                <a:cs typeface="+mn-cs"/>
              </a:rPr>
              <a:t> </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 </a:t>
            </a:r>
            <a:r>
              <a:rPr lang="en-US" altLang="en-US" sz="2400" dirty="0">
                <a:solidFill>
                  <a:srgbClr val="FF0000"/>
                </a:solidFill>
              </a:rPr>
              <a:t>x</a:t>
            </a:r>
            <a:r>
              <a:rPr lang="en-US" sz="2400" baseline="-25000" dirty="0">
                <a:solidFill>
                  <a:srgbClr val="FF0000"/>
                </a:solidFill>
                <a:latin typeface="Symbol" pitchFamily="18" charset="2"/>
              </a:rPr>
              <a:t>"</a:t>
            </a:r>
            <a:r>
              <a:rPr kumimoji="0" lang="en-US" altLang="en-US" sz="2400" b="0" i="0" u="none" strike="noStrike" kern="1200" cap="none" spc="0" normalizeH="0" baseline="0" noProof="0" dirty="0">
                <a:ln>
                  <a:noFill/>
                </a:ln>
                <a:solidFill>
                  <a:schemeClr val="accent2"/>
                </a:solidFill>
                <a:effectLst/>
                <a:uLnTx/>
                <a:uFillTx/>
                <a:latin typeface="Times New Roman" pitchFamily="18" charset="0"/>
                <a:ea typeface="+mn-ea"/>
                <a:cs typeface="+mn-cs"/>
              </a:rPr>
              <a:t>+1</a:t>
            </a:r>
            <a:r>
              <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 &gt;</a:t>
            </a:r>
            <a:r>
              <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x</a:t>
            </a:r>
            <a:r>
              <a:rPr lang="en-US" sz="2400" baseline="-25000" dirty="0">
                <a:solidFill>
                  <a:srgbClr val="FF0000"/>
                </a:solidFill>
                <a:latin typeface="Symbol" pitchFamily="18" charset="2"/>
              </a:rPr>
              <a:t>"</a:t>
            </a:r>
            <a:endPar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altLang="en-US" sz="2400" noProof="0" dirty="0"/>
              <a:t>And this completes the proof.</a:t>
            </a:r>
            <a:endParaRPr kumimoji="0" lang="en-US" altLang="en-US" sz="2400" b="0" i="0" u="none" strike="noStrike" kern="1200" cap="none" spc="0" normalizeH="0" baseline="0" noProof="0" dirty="0">
              <a:ln>
                <a:noFill/>
              </a:ln>
              <a:effectLst/>
              <a:uLnTx/>
              <a:uFillTx/>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6" name="Picture 5" descr="j0116172">
            <a:extLst>
              <a:ext uri="{FF2B5EF4-FFF2-40B4-BE49-F238E27FC236}">
                <a16:creationId xmlns:a16="http://schemas.microsoft.com/office/drawing/2014/main" id="{2DE5F37B-C099-A6D7-C339-26E62A5083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5486400"/>
            <a:ext cx="960000" cy="130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A919DDA3-3F4A-44AD-A9E7-251969142407}"/>
              </a:ext>
            </a:extLst>
          </p:cNvPr>
          <p:cNvSpPr txBox="1"/>
          <p:nvPr/>
        </p:nvSpPr>
        <p:spPr>
          <a:xfrm>
            <a:off x="6494124" y="4648200"/>
            <a:ext cx="457200" cy="307777"/>
          </a:xfrm>
          <a:prstGeom prst="rect">
            <a:avLst/>
          </a:prstGeom>
          <a:noFill/>
        </p:spPr>
        <p:txBody>
          <a:bodyPr wrap="square">
            <a:spAutoFit/>
          </a:bodyPr>
          <a:lstStyle/>
          <a:p>
            <a:pPr algn="l"/>
            <a:r>
              <a:rPr kumimoji="0" lang="en-US" altLang="en-US" sz="1400" b="0" i="0" u="none" strike="noStrike" kern="1200" cap="none" spc="0" normalizeH="0" baseline="0" noProof="0" dirty="0">
                <a:ln>
                  <a:noFill/>
                </a:ln>
                <a:solidFill>
                  <a:srgbClr val="FFC000"/>
                </a:solidFill>
                <a:effectLst/>
                <a:uLnTx/>
                <a:uFillTx/>
                <a:latin typeface="Times New Roman" pitchFamily="18" charset="0"/>
                <a:ea typeface="+mn-ea"/>
                <a:cs typeface="+mn-cs"/>
              </a:rPr>
              <a:t>all</a:t>
            </a:r>
            <a:endParaRPr lang="en-GB" sz="1400" dirty="0">
              <a:solidFill>
                <a:srgbClr val="FFC000"/>
              </a:solidFill>
            </a:endParaRPr>
          </a:p>
        </p:txBody>
      </p:sp>
      <p:sp>
        <p:nvSpPr>
          <p:cNvPr id="22" name="TextBox 21">
            <a:extLst>
              <a:ext uri="{FF2B5EF4-FFF2-40B4-BE49-F238E27FC236}">
                <a16:creationId xmlns:a16="http://schemas.microsoft.com/office/drawing/2014/main" id="{8853D78F-E24E-2169-8FE8-5A6A39BA473B}"/>
              </a:ext>
            </a:extLst>
          </p:cNvPr>
          <p:cNvSpPr txBox="1"/>
          <p:nvPr/>
        </p:nvSpPr>
        <p:spPr>
          <a:xfrm>
            <a:off x="6921828" y="4648200"/>
            <a:ext cx="580104" cy="307777"/>
          </a:xfrm>
          <a:prstGeom prst="rect">
            <a:avLst/>
          </a:prstGeom>
          <a:noFill/>
        </p:spPr>
        <p:txBody>
          <a:bodyPr wrap="square">
            <a:spAutoFit/>
          </a:bodyPr>
          <a:lstStyle/>
          <a:p>
            <a:pPr algn="l"/>
            <a:r>
              <a:rPr lang="en-US" sz="1400" dirty="0">
                <a:solidFill>
                  <a:srgbClr val="FFC000"/>
                </a:solidFill>
              </a:rPr>
              <a:t>exist</a:t>
            </a:r>
            <a:endParaRPr lang="en-GB" sz="1400" dirty="0">
              <a:solidFill>
                <a:srgbClr val="FFC000"/>
              </a:solidFill>
            </a:endParaRPr>
          </a:p>
        </p:txBody>
      </p:sp>
      <p:grpSp>
        <p:nvGrpSpPr>
          <p:cNvPr id="115" name="Group 114">
            <a:extLst>
              <a:ext uri="{FF2B5EF4-FFF2-40B4-BE49-F238E27FC236}">
                <a16:creationId xmlns:a16="http://schemas.microsoft.com/office/drawing/2014/main" id="{E55DE15E-03E8-8EF0-989E-AAF4CEAA1B6B}"/>
              </a:ext>
            </a:extLst>
          </p:cNvPr>
          <p:cNvGrpSpPr/>
          <p:nvPr/>
        </p:nvGrpSpPr>
        <p:grpSpPr>
          <a:xfrm>
            <a:off x="5562600" y="607142"/>
            <a:ext cx="3534696" cy="1831258"/>
            <a:chOff x="5562600" y="607142"/>
            <a:chExt cx="3534696" cy="1831258"/>
          </a:xfrm>
        </p:grpSpPr>
        <p:sp>
          <p:nvSpPr>
            <p:cNvPr id="23" name="TextBox 22">
              <a:extLst>
                <a:ext uri="{FF2B5EF4-FFF2-40B4-BE49-F238E27FC236}">
                  <a16:creationId xmlns:a16="http://schemas.microsoft.com/office/drawing/2014/main" id="{E624F143-1E61-EB7B-A769-928ACFA6B0E5}"/>
                </a:ext>
              </a:extLst>
            </p:cNvPr>
            <p:cNvSpPr txBox="1"/>
            <p:nvPr/>
          </p:nvSpPr>
          <p:spPr>
            <a:xfrm>
              <a:off x="5562600" y="1295400"/>
              <a:ext cx="2057400" cy="1077218"/>
            </a:xfrm>
            <a:prstGeom prst="rect">
              <a:avLst/>
            </a:prstGeom>
            <a:noFill/>
          </p:spPr>
          <p:txBody>
            <a:bodyPr wrap="square">
              <a:spAutoFit/>
            </a:bodyPr>
            <a:lstStyle/>
            <a:p>
              <a:pPr algn="l"/>
              <a:r>
                <a:rPr kumimoji="0" lang="en-US" altLang="en-US" sz="32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n-US" altLang="en-US" sz="3200" b="0" i="0" u="none" strike="noStrike" kern="1200" cap="none" spc="0" normalizeH="0" baseline="0" noProof="0" dirty="0">
                  <a:ln>
                    <a:noFill/>
                  </a:ln>
                  <a:solidFill>
                    <a:srgbClr val="FFC000"/>
                  </a:solidFill>
                  <a:effectLst/>
                  <a:uLnTx/>
                  <a:uFillTx/>
                  <a:latin typeface="Symbol" pitchFamily="18" charset="2"/>
                  <a:ea typeface="+mn-ea"/>
                  <a:cs typeface="+mn-cs"/>
                  <a:sym typeface="Wingdings" panose="05000000000000000000" pitchFamily="2" charset="2"/>
                </a:rPr>
                <a:t></a:t>
              </a:r>
              <a:endParaRPr kumimoji="0" lang="en-US" altLang="en-US" sz="3200" b="0" i="0" u="none" strike="noStrike" kern="1200" cap="none" spc="0" normalizeH="0" baseline="0" noProof="0" dirty="0">
                <a:ln>
                  <a:noFill/>
                </a:ln>
                <a:solidFill>
                  <a:srgbClr val="FFC000"/>
                </a:solidFill>
                <a:effectLst/>
                <a:uLnTx/>
                <a:uFillTx/>
                <a:latin typeface="Symbol" pitchFamily="18" charset="2"/>
                <a:ea typeface="+mn-ea"/>
                <a:cs typeface="+mn-cs"/>
              </a:endParaRPr>
            </a:p>
            <a:p>
              <a:pPr algn="l"/>
              <a:r>
                <a:rPr kumimoji="0" lang="en-US" altLang="en-US" sz="20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n-US" altLang="en-US" sz="3200" b="0" i="0" u="none" strike="noStrike" kern="1200" cap="none" spc="0" normalizeH="0" baseline="0" noProof="0" dirty="0">
                  <a:ln>
                    <a:noFill/>
                  </a:ln>
                  <a:solidFill>
                    <a:srgbClr val="FFC000"/>
                  </a:solidFill>
                  <a:effectLst/>
                  <a:uLnTx/>
                  <a:uFillTx/>
                  <a:latin typeface="Symbol" pitchFamily="18" charset="2"/>
                  <a:ea typeface="+mn-ea"/>
                  <a:cs typeface="+mn-cs"/>
                </a:rPr>
                <a:t>$ </a:t>
              </a:r>
              <a:r>
                <a:rPr kumimoji="0" lang="en-US" altLang="en-US" sz="3200" b="0" i="0" u="none" strike="noStrike" kern="1200" cap="none" spc="0" normalizeH="0" baseline="0" noProof="0" dirty="0">
                  <a:ln>
                    <a:noFill/>
                  </a:ln>
                  <a:solidFill>
                    <a:srgbClr val="FFC000"/>
                  </a:solidFill>
                  <a:effectLst/>
                  <a:uLnTx/>
                  <a:uFillTx/>
                  <a:latin typeface="Symbol" pitchFamily="18" charset="2"/>
                  <a:ea typeface="+mn-ea"/>
                  <a:cs typeface="+mn-cs"/>
                  <a:sym typeface="Wingdings" panose="05000000000000000000" pitchFamily="2" charset="2"/>
                </a:rPr>
                <a:t></a:t>
              </a:r>
              <a:endParaRPr lang="en-GB" dirty="0"/>
            </a:p>
          </p:txBody>
        </p:sp>
        <p:grpSp>
          <p:nvGrpSpPr>
            <p:cNvPr id="24" name="Group 47">
              <a:extLst>
                <a:ext uri="{FF2B5EF4-FFF2-40B4-BE49-F238E27FC236}">
                  <a16:creationId xmlns:a16="http://schemas.microsoft.com/office/drawing/2014/main" id="{2BB89920-6AAA-2785-A28A-559B5ED1E75E}"/>
                </a:ext>
              </a:extLst>
            </p:cNvPr>
            <p:cNvGrpSpPr>
              <a:grpSpLocks/>
            </p:cNvGrpSpPr>
            <p:nvPr/>
          </p:nvGrpSpPr>
          <p:grpSpPr bwMode="auto">
            <a:xfrm flipH="1">
              <a:off x="6553200" y="1066800"/>
              <a:ext cx="457200" cy="838200"/>
              <a:chOff x="2593" y="768"/>
              <a:chExt cx="849" cy="1475"/>
            </a:xfrm>
          </p:grpSpPr>
          <p:sp>
            <p:nvSpPr>
              <p:cNvPr id="25" name="Freeform 48">
                <a:extLst>
                  <a:ext uri="{FF2B5EF4-FFF2-40B4-BE49-F238E27FC236}">
                    <a16:creationId xmlns:a16="http://schemas.microsoft.com/office/drawing/2014/main" id="{40580056-41F5-F602-A6FC-87A69563E71B}"/>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6" name="Freeform 49">
                <a:extLst>
                  <a:ext uri="{FF2B5EF4-FFF2-40B4-BE49-F238E27FC236}">
                    <a16:creationId xmlns:a16="http://schemas.microsoft.com/office/drawing/2014/main" id="{D81F7F62-626A-5444-B994-77EDD3DD6DFE}"/>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7" name="Freeform 50">
                <a:extLst>
                  <a:ext uri="{FF2B5EF4-FFF2-40B4-BE49-F238E27FC236}">
                    <a16:creationId xmlns:a16="http://schemas.microsoft.com/office/drawing/2014/main" id="{939E34EF-B0D8-5A46-F330-951A2F0C5DC7}"/>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8" name="Freeform 51">
                <a:extLst>
                  <a:ext uri="{FF2B5EF4-FFF2-40B4-BE49-F238E27FC236}">
                    <a16:creationId xmlns:a16="http://schemas.microsoft.com/office/drawing/2014/main" id="{94A42B3F-2494-52B1-0879-CFABE77DCD19}"/>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29" name="Freeform 52">
                <a:extLst>
                  <a:ext uri="{FF2B5EF4-FFF2-40B4-BE49-F238E27FC236}">
                    <a16:creationId xmlns:a16="http://schemas.microsoft.com/office/drawing/2014/main" id="{EA05A44F-05F6-08AB-A622-178D951568A1}"/>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0" name="Freeform 53">
                <a:extLst>
                  <a:ext uri="{FF2B5EF4-FFF2-40B4-BE49-F238E27FC236}">
                    <a16:creationId xmlns:a16="http://schemas.microsoft.com/office/drawing/2014/main" id="{458C2B84-6AC5-D483-4DA6-C9528D6DFDAE}"/>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1" name="Freeform 54">
                <a:extLst>
                  <a:ext uri="{FF2B5EF4-FFF2-40B4-BE49-F238E27FC236}">
                    <a16:creationId xmlns:a16="http://schemas.microsoft.com/office/drawing/2014/main" id="{E6E294E4-BC33-293D-5AA9-0A45C900E860}"/>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32" name="Group 55">
                <a:extLst>
                  <a:ext uri="{FF2B5EF4-FFF2-40B4-BE49-F238E27FC236}">
                    <a16:creationId xmlns:a16="http://schemas.microsoft.com/office/drawing/2014/main" id="{80FF43B8-6EF2-D37F-CEA0-FC5F80D542CE}"/>
                  </a:ext>
                </a:extLst>
              </p:cNvPr>
              <p:cNvGrpSpPr>
                <a:grpSpLocks/>
              </p:cNvGrpSpPr>
              <p:nvPr/>
            </p:nvGrpSpPr>
            <p:grpSpPr bwMode="auto">
              <a:xfrm>
                <a:off x="2720" y="768"/>
                <a:ext cx="230" cy="1456"/>
                <a:chOff x="2720" y="768"/>
                <a:chExt cx="230" cy="1456"/>
              </a:xfrm>
            </p:grpSpPr>
            <p:sp>
              <p:nvSpPr>
                <p:cNvPr id="33" name="Freeform 56">
                  <a:extLst>
                    <a:ext uri="{FF2B5EF4-FFF2-40B4-BE49-F238E27FC236}">
                      <a16:creationId xmlns:a16="http://schemas.microsoft.com/office/drawing/2014/main" id="{5FE95430-1A1F-4D62-F693-E433140E0B50}"/>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4" name="Freeform 57">
                  <a:extLst>
                    <a:ext uri="{FF2B5EF4-FFF2-40B4-BE49-F238E27FC236}">
                      <a16:creationId xmlns:a16="http://schemas.microsoft.com/office/drawing/2014/main" id="{0E2DA686-9AFC-DAF7-CE28-62473FA9012E}"/>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grpSp>
          <p:nvGrpSpPr>
            <p:cNvPr id="35" name="Group 26">
              <a:extLst>
                <a:ext uri="{FF2B5EF4-FFF2-40B4-BE49-F238E27FC236}">
                  <a16:creationId xmlns:a16="http://schemas.microsoft.com/office/drawing/2014/main" id="{FE39297B-FA56-0F8F-BDF6-C5CF30FCF2F9}"/>
                </a:ext>
              </a:extLst>
            </p:cNvPr>
            <p:cNvGrpSpPr>
              <a:grpSpLocks/>
            </p:cNvGrpSpPr>
            <p:nvPr/>
          </p:nvGrpSpPr>
          <p:grpSpPr bwMode="auto">
            <a:xfrm>
              <a:off x="6826044" y="1310148"/>
              <a:ext cx="304800" cy="609600"/>
              <a:chOff x="2308" y="1513"/>
              <a:chExt cx="1162" cy="2570"/>
            </a:xfrm>
          </p:grpSpPr>
          <p:grpSp>
            <p:nvGrpSpPr>
              <p:cNvPr id="36" name="Group 27">
                <a:extLst>
                  <a:ext uri="{FF2B5EF4-FFF2-40B4-BE49-F238E27FC236}">
                    <a16:creationId xmlns:a16="http://schemas.microsoft.com/office/drawing/2014/main" id="{BA88471E-BEBB-5746-6085-D86DDE1E27C6}"/>
                  </a:ext>
                </a:extLst>
              </p:cNvPr>
              <p:cNvGrpSpPr>
                <a:grpSpLocks/>
              </p:cNvGrpSpPr>
              <p:nvPr/>
            </p:nvGrpSpPr>
            <p:grpSpPr bwMode="auto">
              <a:xfrm>
                <a:off x="2308" y="1740"/>
                <a:ext cx="957" cy="2343"/>
                <a:chOff x="2308" y="1740"/>
                <a:chExt cx="957" cy="2343"/>
              </a:xfrm>
            </p:grpSpPr>
            <p:sp>
              <p:nvSpPr>
                <p:cNvPr id="44" name="Freeform 28">
                  <a:extLst>
                    <a:ext uri="{FF2B5EF4-FFF2-40B4-BE49-F238E27FC236}">
                      <a16:creationId xmlns:a16="http://schemas.microsoft.com/office/drawing/2014/main" id="{4BAE0AD4-0D0C-EE11-D475-EF85C1862462}"/>
                    </a:ext>
                  </a:extLst>
                </p:cNvPr>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5" name="Freeform 29">
                  <a:extLst>
                    <a:ext uri="{FF2B5EF4-FFF2-40B4-BE49-F238E27FC236}">
                      <a16:creationId xmlns:a16="http://schemas.microsoft.com/office/drawing/2014/main" id="{D12AFA32-338F-751D-7C68-A52AF654E67E}"/>
                    </a:ext>
                  </a:extLst>
                </p:cNvPr>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7" name="Freeform 30">
                  <a:extLst>
                    <a:ext uri="{FF2B5EF4-FFF2-40B4-BE49-F238E27FC236}">
                      <a16:creationId xmlns:a16="http://schemas.microsoft.com/office/drawing/2014/main" id="{604823EC-4723-A2C8-3707-CD769C0299ED}"/>
                    </a:ext>
                  </a:extLst>
                </p:cNvPr>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8" name="Freeform 31">
                  <a:extLst>
                    <a:ext uri="{FF2B5EF4-FFF2-40B4-BE49-F238E27FC236}">
                      <a16:creationId xmlns:a16="http://schemas.microsoft.com/office/drawing/2014/main" id="{48859151-0EA1-9082-37AF-AB326D6FD07F}"/>
                    </a:ext>
                  </a:extLst>
                </p:cNvPr>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9" name="Freeform 32">
                  <a:extLst>
                    <a:ext uri="{FF2B5EF4-FFF2-40B4-BE49-F238E27FC236}">
                      <a16:creationId xmlns:a16="http://schemas.microsoft.com/office/drawing/2014/main" id="{52B4CA89-99BE-7A0D-DCC0-8EB3F41DB53B}"/>
                    </a:ext>
                  </a:extLst>
                </p:cNvPr>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0" name="Freeform 33">
                  <a:extLst>
                    <a:ext uri="{FF2B5EF4-FFF2-40B4-BE49-F238E27FC236}">
                      <a16:creationId xmlns:a16="http://schemas.microsoft.com/office/drawing/2014/main" id="{F32DB18B-25F6-8BD2-D7F9-696BB3549554}"/>
                    </a:ext>
                  </a:extLst>
                </p:cNvPr>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37" name="Freeform 34">
                <a:extLst>
                  <a:ext uri="{FF2B5EF4-FFF2-40B4-BE49-F238E27FC236}">
                    <a16:creationId xmlns:a16="http://schemas.microsoft.com/office/drawing/2014/main" id="{2E04ADF7-AA94-C989-7FA4-95E6182E39B3}"/>
                  </a:ext>
                </a:extLst>
              </p:cNvPr>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8" name="Freeform 35">
                <a:extLst>
                  <a:ext uri="{FF2B5EF4-FFF2-40B4-BE49-F238E27FC236}">
                    <a16:creationId xmlns:a16="http://schemas.microsoft.com/office/drawing/2014/main" id="{493E4DBD-A8C2-4DAC-586D-65DF33AC3C59}"/>
                  </a:ext>
                </a:extLst>
              </p:cNvPr>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9" name="Oval 36">
                <a:extLst>
                  <a:ext uri="{FF2B5EF4-FFF2-40B4-BE49-F238E27FC236}">
                    <a16:creationId xmlns:a16="http://schemas.microsoft.com/office/drawing/2014/main" id="{4A95E3F9-83F8-D981-3144-3F75387BC33F}"/>
                  </a:ext>
                </a:extLst>
              </p:cNvPr>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0" name="Oval 37">
                <a:extLst>
                  <a:ext uri="{FF2B5EF4-FFF2-40B4-BE49-F238E27FC236}">
                    <a16:creationId xmlns:a16="http://schemas.microsoft.com/office/drawing/2014/main" id="{9DC1BBE1-59D9-DB2F-B3EF-8AE1860BCD95}"/>
                  </a:ext>
                </a:extLst>
              </p:cNvPr>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1" name="Oval 38">
                <a:extLst>
                  <a:ext uri="{FF2B5EF4-FFF2-40B4-BE49-F238E27FC236}">
                    <a16:creationId xmlns:a16="http://schemas.microsoft.com/office/drawing/2014/main" id="{5E5D3C4C-161E-B478-9F68-F17AC55E8B72}"/>
                  </a:ext>
                </a:extLst>
              </p:cNvPr>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2" name="Oval 39">
                <a:extLst>
                  <a:ext uri="{FF2B5EF4-FFF2-40B4-BE49-F238E27FC236}">
                    <a16:creationId xmlns:a16="http://schemas.microsoft.com/office/drawing/2014/main" id="{011E14E1-6C54-F80A-43B9-6EF1F6890BFC}"/>
                  </a:ext>
                </a:extLst>
              </p:cNvPr>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3" name="Oval 40">
                <a:extLst>
                  <a:ext uri="{FF2B5EF4-FFF2-40B4-BE49-F238E27FC236}">
                    <a16:creationId xmlns:a16="http://schemas.microsoft.com/office/drawing/2014/main" id="{F06F222E-342C-3501-884B-657B01875F47}"/>
                  </a:ext>
                </a:extLst>
              </p:cNvPr>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51" name="TextBox 50">
              <a:extLst>
                <a:ext uri="{FF2B5EF4-FFF2-40B4-BE49-F238E27FC236}">
                  <a16:creationId xmlns:a16="http://schemas.microsoft.com/office/drawing/2014/main" id="{10FBB7E1-F3C0-2786-ACE0-E498C1380AFA}"/>
                </a:ext>
              </a:extLst>
            </p:cNvPr>
            <p:cNvSpPr txBox="1"/>
            <p:nvPr/>
          </p:nvSpPr>
          <p:spPr>
            <a:xfrm>
              <a:off x="6172200" y="607142"/>
              <a:ext cx="1676400" cy="584775"/>
            </a:xfrm>
            <a:prstGeom prst="rect">
              <a:avLst/>
            </a:prstGeom>
            <a:noFill/>
          </p:spPr>
          <p:txBody>
            <a:bodyPr wrap="square">
              <a:spAutoFit/>
            </a:bodyPr>
            <a:lstStyle/>
            <a:p>
              <a:pPr algn="l"/>
              <a:r>
                <a:rPr lang="en-US" altLang="en-US" sz="2400" dirty="0">
                  <a:solidFill>
                    <a:schemeClr val="tx2"/>
                  </a:solidFill>
                  <a:sym typeface="Symbol" pitchFamily="18" charset="2"/>
                </a:rPr>
                <a:t>Assuring</a:t>
              </a:r>
              <a:r>
                <a:rPr lang="en-US" altLang="en-US" sz="3200" dirty="0">
                  <a:solidFill>
                    <a:schemeClr val="tx2"/>
                  </a:solidFill>
                  <a:sym typeface="Symbol" pitchFamily="18" charset="2"/>
                </a:rPr>
                <a:t> </a:t>
              </a:r>
              <a:endParaRPr lang="en-GB" dirty="0">
                <a:solidFill>
                  <a:schemeClr val="tx2"/>
                </a:solidFill>
              </a:endParaRPr>
            </a:p>
          </p:txBody>
        </p:sp>
        <p:grpSp>
          <p:nvGrpSpPr>
            <p:cNvPr id="52" name="Group 47">
              <a:extLst>
                <a:ext uri="{FF2B5EF4-FFF2-40B4-BE49-F238E27FC236}">
                  <a16:creationId xmlns:a16="http://schemas.microsoft.com/office/drawing/2014/main" id="{89F85B68-F7AD-7C8B-DF95-B37B9B13CEF5}"/>
                </a:ext>
              </a:extLst>
            </p:cNvPr>
            <p:cNvGrpSpPr>
              <a:grpSpLocks/>
            </p:cNvGrpSpPr>
            <p:nvPr/>
          </p:nvGrpSpPr>
          <p:grpSpPr bwMode="auto">
            <a:xfrm flipH="1">
              <a:off x="7757652" y="1066800"/>
              <a:ext cx="457200" cy="838200"/>
              <a:chOff x="2593" y="768"/>
              <a:chExt cx="849" cy="1475"/>
            </a:xfrm>
          </p:grpSpPr>
          <p:sp>
            <p:nvSpPr>
              <p:cNvPr id="53" name="Freeform 48">
                <a:extLst>
                  <a:ext uri="{FF2B5EF4-FFF2-40B4-BE49-F238E27FC236}">
                    <a16:creationId xmlns:a16="http://schemas.microsoft.com/office/drawing/2014/main" id="{6B814CAE-DE3A-315D-42D5-FB621AAC90E3}"/>
                  </a:ext>
                </a:extLst>
              </p:cNvPr>
              <p:cNvSpPr>
                <a:spLocks/>
              </p:cNvSpPr>
              <p:nvPr/>
            </p:nvSpPr>
            <p:spPr bwMode="auto">
              <a:xfrm>
                <a:off x="3035" y="1179"/>
                <a:ext cx="302" cy="308"/>
              </a:xfrm>
              <a:custGeom>
                <a:avLst/>
                <a:gdLst>
                  <a:gd name="T0" fmla="*/ 220 w 302"/>
                  <a:gd name="T1" fmla="*/ 225 h 308"/>
                  <a:gd name="T2" fmla="*/ 220 w 302"/>
                  <a:gd name="T3" fmla="*/ 197 h 308"/>
                  <a:gd name="T4" fmla="*/ 216 w 302"/>
                  <a:gd name="T5" fmla="*/ 159 h 308"/>
                  <a:gd name="T6" fmla="*/ 208 w 302"/>
                  <a:gd name="T7" fmla="*/ 135 h 308"/>
                  <a:gd name="T8" fmla="*/ 198 w 302"/>
                  <a:gd name="T9" fmla="*/ 116 h 308"/>
                  <a:gd name="T10" fmla="*/ 181 w 302"/>
                  <a:gd name="T11" fmla="*/ 93 h 308"/>
                  <a:gd name="T12" fmla="*/ 193 w 302"/>
                  <a:gd name="T13" fmla="*/ 80 h 308"/>
                  <a:gd name="T14" fmla="*/ 199 w 302"/>
                  <a:gd name="T15" fmla="*/ 60 h 308"/>
                  <a:gd name="T16" fmla="*/ 196 w 302"/>
                  <a:gd name="T17" fmla="*/ 38 h 308"/>
                  <a:gd name="T18" fmla="*/ 184 w 302"/>
                  <a:gd name="T19" fmla="*/ 18 h 308"/>
                  <a:gd name="T20" fmla="*/ 163 w 302"/>
                  <a:gd name="T21" fmla="*/ 5 h 308"/>
                  <a:gd name="T22" fmla="*/ 142 w 302"/>
                  <a:gd name="T23" fmla="*/ 0 h 308"/>
                  <a:gd name="T24" fmla="*/ 136 w 302"/>
                  <a:gd name="T25" fmla="*/ 9 h 308"/>
                  <a:gd name="T26" fmla="*/ 148 w 302"/>
                  <a:gd name="T27" fmla="*/ 15 h 308"/>
                  <a:gd name="T28" fmla="*/ 160 w 302"/>
                  <a:gd name="T29" fmla="*/ 23 h 308"/>
                  <a:gd name="T30" fmla="*/ 172 w 302"/>
                  <a:gd name="T31" fmla="*/ 39 h 308"/>
                  <a:gd name="T32" fmla="*/ 171 w 302"/>
                  <a:gd name="T33" fmla="*/ 57 h 308"/>
                  <a:gd name="T34" fmla="*/ 157 w 302"/>
                  <a:gd name="T35" fmla="*/ 71 h 308"/>
                  <a:gd name="T36" fmla="*/ 151 w 302"/>
                  <a:gd name="T37" fmla="*/ 74 h 308"/>
                  <a:gd name="T38" fmla="*/ 117 w 302"/>
                  <a:gd name="T39" fmla="*/ 71 h 308"/>
                  <a:gd name="T40" fmla="*/ 93 w 302"/>
                  <a:gd name="T41" fmla="*/ 74 h 308"/>
                  <a:gd name="T42" fmla="*/ 69 w 302"/>
                  <a:gd name="T43" fmla="*/ 84 h 308"/>
                  <a:gd name="T44" fmla="*/ 64 w 302"/>
                  <a:gd name="T45" fmla="*/ 87 h 308"/>
                  <a:gd name="T46" fmla="*/ 45 w 302"/>
                  <a:gd name="T47" fmla="*/ 75 h 308"/>
                  <a:gd name="T48" fmla="*/ 28 w 302"/>
                  <a:gd name="T49" fmla="*/ 59 h 308"/>
                  <a:gd name="T50" fmla="*/ 25 w 302"/>
                  <a:gd name="T51" fmla="*/ 48 h 308"/>
                  <a:gd name="T52" fmla="*/ 30 w 302"/>
                  <a:gd name="T53" fmla="*/ 36 h 308"/>
                  <a:gd name="T54" fmla="*/ 43 w 302"/>
                  <a:gd name="T55" fmla="*/ 29 h 308"/>
                  <a:gd name="T56" fmla="*/ 48 w 302"/>
                  <a:gd name="T57" fmla="*/ 20 h 308"/>
                  <a:gd name="T58" fmla="*/ 40 w 302"/>
                  <a:gd name="T59" fmla="*/ 15 h 308"/>
                  <a:gd name="T60" fmla="*/ 25 w 302"/>
                  <a:gd name="T61" fmla="*/ 18 h 308"/>
                  <a:gd name="T62" fmla="*/ 6 w 302"/>
                  <a:gd name="T63" fmla="*/ 36 h 308"/>
                  <a:gd name="T64" fmla="*/ 0 w 302"/>
                  <a:gd name="T65" fmla="*/ 56 h 308"/>
                  <a:gd name="T66" fmla="*/ 6 w 302"/>
                  <a:gd name="T67" fmla="*/ 74 h 308"/>
                  <a:gd name="T68" fmla="*/ 22 w 302"/>
                  <a:gd name="T69" fmla="*/ 93 h 308"/>
                  <a:gd name="T70" fmla="*/ 40 w 302"/>
                  <a:gd name="T71" fmla="*/ 107 h 308"/>
                  <a:gd name="T72" fmla="*/ 25 w 302"/>
                  <a:gd name="T73" fmla="*/ 140 h 308"/>
                  <a:gd name="T74" fmla="*/ 22 w 302"/>
                  <a:gd name="T75" fmla="*/ 171 h 308"/>
                  <a:gd name="T76" fmla="*/ 24 w 302"/>
                  <a:gd name="T77" fmla="*/ 204 h 308"/>
                  <a:gd name="T78" fmla="*/ 27 w 302"/>
                  <a:gd name="T79" fmla="*/ 233 h 308"/>
                  <a:gd name="T80" fmla="*/ 39 w 302"/>
                  <a:gd name="T81" fmla="*/ 258 h 308"/>
                  <a:gd name="T82" fmla="*/ 55 w 302"/>
                  <a:gd name="T83" fmla="*/ 278 h 308"/>
                  <a:gd name="T84" fmla="*/ 79 w 302"/>
                  <a:gd name="T85" fmla="*/ 293 h 308"/>
                  <a:gd name="T86" fmla="*/ 99 w 302"/>
                  <a:gd name="T87" fmla="*/ 303 h 308"/>
                  <a:gd name="T88" fmla="*/ 124 w 302"/>
                  <a:gd name="T89" fmla="*/ 308 h 308"/>
                  <a:gd name="T90" fmla="*/ 148 w 302"/>
                  <a:gd name="T91" fmla="*/ 308 h 308"/>
                  <a:gd name="T92" fmla="*/ 172 w 302"/>
                  <a:gd name="T93" fmla="*/ 305 h 308"/>
                  <a:gd name="T94" fmla="*/ 196 w 302"/>
                  <a:gd name="T95" fmla="*/ 297 h 308"/>
                  <a:gd name="T96" fmla="*/ 208 w 302"/>
                  <a:gd name="T97" fmla="*/ 284 h 308"/>
                  <a:gd name="T98" fmla="*/ 220 w 302"/>
                  <a:gd name="T99" fmla="*/ 266 h 308"/>
                  <a:gd name="T100" fmla="*/ 253 w 302"/>
                  <a:gd name="T101" fmla="*/ 278 h 308"/>
                  <a:gd name="T102" fmla="*/ 273 w 302"/>
                  <a:gd name="T103" fmla="*/ 288 h 308"/>
                  <a:gd name="T104" fmla="*/ 288 w 302"/>
                  <a:gd name="T105" fmla="*/ 290 h 308"/>
                  <a:gd name="T106" fmla="*/ 298 w 302"/>
                  <a:gd name="T107" fmla="*/ 281 h 308"/>
                  <a:gd name="T108" fmla="*/ 302 w 302"/>
                  <a:gd name="T109" fmla="*/ 269 h 308"/>
                  <a:gd name="T110" fmla="*/ 294 w 302"/>
                  <a:gd name="T111" fmla="*/ 254 h 308"/>
                  <a:gd name="T112" fmla="*/ 270 w 302"/>
                  <a:gd name="T113" fmla="*/ 243 h 308"/>
                  <a:gd name="T114" fmla="*/ 238 w 302"/>
                  <a:gd name="T115" fmla="*/ 236 h 308"/>
                  <a:gd name="T116" fmla="*/ 220 w 302"/>
                  <a:gd name="T117" fmla="*/ 225 h 3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2"/>
                  <a:gd name="T178" fmla="*/ 0 h 308"/>
                  <a:gd name="T179" fmla="*/ 302 w 302"/>
                  <a:gd name="T180" fmla="*/ 308 h 3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2" h="308">
                    <a:moveTo>
                      <a:pt x="220" y="225"/>
                    </a:moveTo>
                    <a:lnTo>
                      <a:pt x="220" y="197"/>
                    </a:lnTo>
                    <a:lnTo>
                      <a:pt x="216" y="159"/>
                    </a:lnTo>
                    <a:lnTo>
                      <a:pt x="208" y="135"/>
                    </a:lnTo>
                    <a:lnTo>
                      <a:pt x="198" y="116"/>
                    </a:lnTo>
                    <a:lnTo>
                      <a:pt x="181" y="93"/>
                    </a:lnTo>
                    <a:lnTo>
                      <a:pt x="193" y="80"/>
                    </a:lnTo>
                    <a:lnTo>
                      <a:pt x="199" y="60"/>
                    </a:lnTo>
                    <a:lnTo>
                      <a:pt x="196" y="38"/>
                    </a:lnTo>
                    <a:lnTo>
                      <a:pt x="184" y="18"/>
                    </a:lnTo>
                    <a:lnTo>
                      <a:pt x="163" y="5"/>
                    </a:lnTo>
                    <a:lnTo>
                      <a:pt x="142" y="0"/>
                    </a:lnTo>
                    <a:lnTo>
                      <a:pt x="136" y="9"/>
                    </a:lnTo>
                    <a:lnTo>
                      <a:pt x="148" y="15"/>
                    </a:lnTo>
                    <a:lnTo>
                      <a:pt x="160" y="23"/>
                    </a:lnTo>
                    <a:lnTo>
                      <a:pt x="172" y="39"/>
                    </a:lnTo>
                    <a:lnTo>
                      <a:pt x="171" y="57"/>
                    </a:lnTo>
                    <a:lnTo>
                      <a:pt x="157" y="71"/>
                    </a:lnTo>
                    <a:lnTo>
                      <a:pt x="151" y="74"/>
                    </a:lnTo>
                    <a:lnTo>
                      <a:pt x="117" y="71"/>
                    </a:lnTo>
                    <a:lnTo>
                      <a:pt x="93" y="74"/>
                    </a:lnTo>
                    <a:lnTo>
                      <a:pt x="69" y="84"/>
                    </a:lnTo>
                    <a:lnTo>
                      <a:pt x="64" y="87"/>
                    </a:lnTo>
                    <a:lnTo>
                      <a:pt x="45" y="75"/>
                    </a:lnTo>
                    <a:lnTo>
                      <a:pt x="28" y="59"/>
                    </a:lnTo>
                    <a:lnTo>
                      <a:pt x="25" y="48"/>
                    </a:lnTo>
                    <a:lnTo>
                      <a:pt x="30" y="36"/>
                    </a:lnTo>
                    <a:lnTo>
                      <a:pt x="43" y="29"/>
                    </a:lnTo>
                    <a:lnTo>
                      <a:pt x="48" y="20"/>
                    </a:lnTo>
                    <a:lnTo>
                      <a:pt x="40" y="15"/>
                    </a:lnTo>
                    <a:lnTo>
                      <a:pt x="25" y="18"/>
                    </a:lnTo>
                    <a:lnTo>
                      <a:pt x="6" y="36"/>
                    </a:lnTo>
                    <a:lnTo>
                      <a:pt x="0" y="56"/>
                    </a:lnTo>
                    <a:lnTo>
                      <a:pt x="6" y="74"/>
                    </a:lnTo>
                    <a:lnTo>
                      <a:pt x="22" y="93"/>
                    </a:lnTo>
                    <a:lnTo>
                      <a:pt x="40" y="107"/>
                    </a:lnTo>
                    <a:lnTo>
                      <a:pt x="25" y="140"/>
                    </a:lnTo>
                    <a:lnTo>
                      <a:pt x="22" y="171"/>
                    </a:lnTo>
                    <a:lnTo>
                      <a:pt x="24" y="204"/>
                    </a:lnTo>
                    <a:lnTo>
                      <a:pt x="27" y="233"/>
                    </a:lnTo>
                    <a:lnTo>
                      <a:pt x="39" y="258"/>
                    </a:lnTo>
                    <a:lnTo>
                      <a:pt x="55" y="278"/>
                    </a:lnTo>
                    <a:lnTo>
                      <a:pt x="79" y="293"/>
                    </a:lnTo>
                    <a:lnTo>
                      <a:pt x="99" y="303"/>
                    </a:lnTo>
                    <a:lnTo>
                      <a:pt x="124" y="308"/>
                    </a:lnTo>
                    <a:lnTo>
                      <a:pt x="148" y="308"/>
                    </a:lnTo>
                    <a:lnTo>
                      <a:pt x="172" y="305"/>
                    </a:lnTo>
                    <a:lnTo>
                      <a:pt x="196" y="297"/>
                    </a:lnTo>
                    <a:lnTo>
                      <a:pt x="208" y="284"/>
                    </a:lnTo>
                    <a:lnTo>
                      <a:pt x="220" y="266"/>
                    </a:lnTo>
                    <a:lnTo>
                      <a:pt x="253" y="278"/>
                    </a:lnTo>
                    <a:lnTo>
                      <a:pt x="273" y="288"/>
                    </a:lnTo>
                    <a:lnTo>
                      <a:pt x="288" y="290"/>
                    </a:lnTo>
                    <a:lnTo>
                      <a:pt x="298" y="281"/>
                    </a:lnTo>
                    <a:lnTo>
                      <a:pt x="302" y="269"/>
                    </a:lnTo>
                    <a:lnTo>
                      <a:pt x="294" y="254"/>
                    </a:lnTo>
                    <a:lnTo>
                      <a:pt x="270" y="243"/>
                    </a:lnTo>
                    <a:lnTo>
                      <a:pt x="238" y="236"/>
                    </a:lnTo>
                    <a:lnTo>
                      <a:pt x="220" y="22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4" name="Freeform 49">
                <a:extLst>
                  <a:ext uri="{FF2B5EF4-FFF2-40B4-BE49-F238E27FC236}">
                    <a16:creationId xmlns:a16="http://schemas.microsoft.com/office/drawing/2014/main" id="{124B2AC3-FFC5-200A-356A-A1AEE410A32B}"/>
                  </a:ext>
                </a:extLst>
              </p:cNvPr>
              <p:cNvSpPr>
                <a:spLocks/>
              </p:cNvSpPr>
              <p:nvPr/>
            </p:nvSpPr>
            <p:spPr bwMode="auto">
              <a:xfrm>
                <a:off x="3065" y="1498"/>
                <a:ext cx="216" cy="346"/>
              </a:xfrm>
              <a:custGeom>
                <a:avLst/>
                <a:gdLst>
                  <a:gd name="T0" fmla="*/ 45 w 216"/>
                  <a:gd name="T1" fmla="*/ 18 h 346"/>
                  <a:gd name="T2" fmla="*/ 57 w 216"/>
                  <a:gd name="T3" fmla="*/ 8 h 346"/>
                  <a:gd name="T4" fmla="*/ 78 w 216"/>
                  <a:gd name="T5" fmla="*/ 0 h 346"/>
                  <a:gd name="T6" fmla="*/ 99 w 216"/>
                  <a:gd name="T7" fmla="*/ 2 h 346"/>
                  <a:gd name="T8" fmla="*/ 117 w 216"/>
                  <a:gd name="T9" fmla="*/ 5 h 346"/>
                  <a:gd name="T10" fmla="*/ 140 w 216"/>
                  <a:gd name="T11" fmla="*/ 12 h 346"/>
                  <a:gd name="T12" fmla="*/ 158 w 216"/>
                  <a:gd name="T13" fmla="*/ 28 h 346"/>
                  <a:gd name="T14" fmla="*/ 174 w 216"/>
                  <a:gd name="T15" fmla="*/ 44 h 346"/>
                  <a:gd name="T16" fmla="*/ 191 w 216"/>
                  <a:gd name="T17" fmla="*/ 73 h 346"/>
                  <a:gd name="T18" fmla="*/ 203 w 216"/>
                  <a:gd name="T19" fmla="*/ 104 h 346"/>
                  <a:gd name="T20" fmla="*/ 210 w 216"/>
                  <a:gd name="T21" fmla="*/ 139 h 346"/>
                  <a:gd name="T22" fmla="*/ 215 w 216"/>
                  <a:gd name="T23" fmla="*/ 173 h 346"/>
                  <a:gd name="T24" fmla="*/ 216 w 216"/>
                  <a:gd name="T25" fmla="*/ 211 h 346"/>
                  <a:gd name="T26" fmla="*/ 210 w 216"/>
                  <a:gd name="T27" fmla="*/ 245 h 346"/>
                  <a:gd name="T28" fmla="*/ 206 w 216"/>
                  <a:gd name="T29" fmla="*/ 271 h 346"/>
                  <a:gd name="T30" fmla="*/ 195 w 216"/>
                  <a:gd name="T31" fmla="*/ 299 h 346"/>
                  <a:gd name="T32" fmla="*/ 176 w 216"/>
                  <a:gd name="T33" fmla="*/ 320 h 346"/>
                  <a:gd name="T34" fmla="*/ 150 w 216"/>
                  <a:gd name="T35" fmla="*/ 337 h 346"/>
                  <a:gd name="T36" fmla="*/ 114 w 216"/>
                  <a:gd name="T37" fmla="*/ 344 h 346"/>
                  <a:gd name="T38" fmla="*/ 78 w 216"/>
                  <a:gd name="T39" fmla="*/ 346 h 346"/>
                  <a:gd name="T40" fmla="*/ 50 w 216"/>
                  <a:gd name="T41" fmla="*/ 340 h 346"/>
                  <a:gd name="T42" fmla="*/ 24 w 216"/>
                  <a:gd name="T43" fmla="*/ 325 h 346"/>
                  <a:gd name="T44" fmla="*/ 9 w 216"/>
                  <a:gd name="T45" fmla="*/ 302 h 346"/>
                  <a:gd name="T46" fmla="*/ 0 w 216"/>
                  <a:gd name="T47" fmla="*/ 268 h 346"/>
                  <a:gd name="T48" fmla="*/ 3 w 216"/>
                  <a:gd name="T49" fmla="*/ 236 h 346"/>
                  <a:gd name="T50" fmla="*/ 17 w 216"/>
                  <a:gd name="T51" fmla="*/ 211 h 346"/>
                  <a:gd name="T52" fmla="*/ 30 w 216"/>
                  <a:gd name="T53" fmla="*/ 193 h 346"/>
                  <a:gd name="T54" fmla="*/ 42 w 216"/>
                  <a:gd name="T55" fmla="*/ 175 h 346"/>
                  <a:gd name="T56" fmla="*/ 47 w 216"/>
                  <a:gd name="T57" fmla="*/ 155 h 346"/>
                  <a:gd name="T58" fmla="*/ 45 w 216"/>
                  <a:gd name="T59" fmla="*/ 134 h 346"/>
                  <a:gd name="T60" fmla="*/ 38 w 216"/>
                  <a:gd name="T61" fmla="*/ 109 h 346"/>
                  <a:gd name="T62" fmla="*/ 32 w 216"/>
                  <a:gd name="T63" fmla="*/ 85 h 346"/>
                  <a:gd name="T64" fmla="*/ 30 w 216"/>
                  <a:gd name="T65" fmla="*/ 59 h 346"/>
                  <a:gd name="T66" fmla="*/ 35 w 216"/>
                  <a:gd name="T67" fmla="*/ 34 h 346"/>
                  <a:gd name="T68" fmla="*/ 45 w 216"/>
                  <a:gd name="T69" fmla="*/ 18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
                  <a:gd name="T106" fmla="*/ 0 h 346"/>
                  <a:gd name="T107" fmla="*/ 216 w 216"/>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 h="346">
                    <a:moveTo>
                      <a:pt x="45" y="18"/>
                    </a:moveTo>
                    <a:lnTo>
                      <a:pt x="57" y="8"/>
                    </a:lnTo>
                    <a:lnTo>
                      <a:pt x="78" y="0"/>
                    </a:lnTo>
                    <a:lnTo>
                      <a:pt x="99" y="2"/>
                    </a:lnTo>
                    <a:lnTo>
                      <a:pt x="117" y="5"/>
                    </a:lnTo>
                    <a:lnTo>
                      <a:pt x="140" y="12"/>
                    </a:lnTo>
                    <a:lnTo>
                      <a:pt x="158" y="28"/>
                    </a:lnTo>
                    <a:lnTo>
                      <a:pt x="174" y="44"/>
                    </a:lnTo>
                    <a:lnTo>
                      <a:pt x="191" y="73"/>
                    </a:lnTo>
                    <a:lnTo>
                      <a:pt x="203" y="104"/>
                    </a:lnTo>
                    <a:lnTo>
                      <a:pt x="210" y="139"/>
                    </a:lnTo>
                    <a:lnTo>
                      <a:pt x="215" y="173"/>
                    </a:lnTo>
                    <a:lnTo>
                      <a:pt x="216" y="211"/>
                    </a:lnTo>
                    <a:lnTo>
                      <a:pt x="210" y="245"/>
                    </a:lnTo>
                    <a:lnTo>
                      <a:pt x="206" y="271"/>
                    </a:lnTo>
                    <a:lnTo>
                      <a:pt x="195" y="299"/>
                    </a:lnTo>
                    <a:lnTo>
                      <a:pt x="176" y="320"/>
                    </a:lnTo>
                    <a:lnTo>
                      <a:pt x="150" y="337"/>
                    </a:lnTo>
                    <a:lnTo>
                      <a:pt x="114" y="344"/>
                    </a:lnTo>
                    <a:lnTo>
                      <a:pt x="78" y="346"/>
                    </a:lnTo>
                    <a:lnTo>
                      <a:pt x="50" y="340"/>
                    </a:lnTo>
                    <a:lnTo>
                      <a:pt x="24" y="325"/>
                    </a:lnTo>
                    <a:lnTo>
                      <a:pt x="9" y="302"/>
                    </a:lnTo>
                    <a:lnTo>
                      <a:pt x="0" y="268"/>
                    </a:lnTo>
                    <a:lnTo>
                      <a:pt x="3" y="236"/>
                    </a:lnTo>
                    <a:lnTo>
                      <a:pt x="17" y="211"/>
                    </a:lnTo>
                    <a:lnTo>
                      <a:pt x="30" y="193"/>
                    </a:lnTo>
                    <a:lnTo>
                      <a:pt x="42" y="175"/>
                    </a:lnTo>
                    <a:lnTo>
                      <a:pt x="47" y="155"/>
                    </a:lnTo>
                    <a:lnTo>
                      <a:pt x="45" y="134"/>
                    </a:lnTo>
                    <a:lnTo>
                      <a:pt x="38" y="109"/>
                    </a:lnTo>
                    <a:lnTo>
                      <a:pt x="32" y="85"/>
                    </a:lnTo>
                    <a:lnTo>
                      <a:pt x="30" y="59"/>
                    </a:lnTo>
                    <a:lnTo>
                      <a:pt x="35" y="34"/>
                    </a:lnTo>
                    <a:lnTo>
                      <a:pt x="45"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5" name="Freeform 50">
                <a:extLst>
                  <a:ext uri="{FF2B5EF4-FFF2-40B4-BE49-F238E27FC236}">
                    <a16:creationId xmlns:a16="http://schemas.microsoft.com/office/drawing/2014/main" id="{DDF5704D-D88A-5A03-96BC-ADA08D46BA82}"/>
                  </a:ext>
                </a:extLst>
              </p:cNvPr>
              <p:cNvSpPr>
                <a:spLocks/>
              </p:cNvSpPr>
              <p:nvPr/>
            </p:nvSpPr>
            <p:spPr bwMode="auto">
              <a:xfrm>
                <a:off x="2825" y="1515"/>
                <a:ext cx="321" cy="165"/>
              </a:xfrm>
              <a:custGeom>
                <a:avLst/>
                <a:gdLst>
                  <a:gd name="T0" fmla="*/ 254 w 321"/>
                  <a:gd name="T1" fmla="*/ 36 h 165"/>
                  <a:gd name="T2" fmla="*/ 269 w 321"/>
                  <a:gd name="T3" fmla="*/ 15 h 165"/>
                  <a:gd name="T4" fmla="*/ 294 w 321"/>
                  <a:gd name="T5" fmla="*/ 0 h 165"/>
                  <a:gd name="T6" fmla="*/ 311 w 321"/>
                  <a:gd name="T7" fmla="*/ 3 h 165"/>
                  <a:gd name="T8" fmla="*/ 321 w 321"/>
                  <a:gd name="T9" fmla="*/ 18 h 165"/>
                  <a:gd name="T10" fmla="*/ 318 w 321"/>
                  <a:gd name="T11" fmla="*/ 50 h 165"/>
                  <a:gd name="T12" fmla="*/ 306 w 321"/>
                  <a:gd name="T13" fmla="*/ 80 h 165"/>
                  <a:gd name="T14" fmla="*/ 282 w 321"/>
                  <a:gd name="T15" fmla="*/ 98 h 165"/>
                  <a:gd name="T16" fmla="*/ 243 w 321"/>
                  <a:gd name="T17" fmla="*/ 119 h 165"/>
                  <a:gd name="T18" fmla="*/ 207 w 321"/>
                  <a:gd name="T19" fmla="*/ 147 h 165"/>
                  <a:gd name="T20" fmla="*/ 179 w 321"/>
                  <a:gd name="T21" fmla="*/ 165 h 165"/>
                  <a:gd name="T22" fmla="*/ 162 w 321"/>
                  <a:gd name="T23" fmla="*/ 164 h 165"/>
                  <a:gd name="T24" fmla="*/ 137 w 321"/>
                  <a:gd name="T25" fmla="*/ 149 h 165"/>
                  <a:gd name="T26" fmla="*/ 104 w 321"/>
                  <a:gd name="T27" fmla="*/ 116 h 165"/>
                  <a:gd name="T28" fmla="*/ 75 w 321"/>
                  <a:gd name="T29" fmla="*/ 93 h 165"/>
                  <a:gd name="T30" fmla="*/ 62 w 321"/>
                  <a:gd name="T31" fmla="*/ 98 h 165"/>
                  <a:gd name="T32" fmla="*/ 54 w 321"/>
                  <a:gd name="T33" fmla="*/ 116 h 165"/>
                  <a:gd name="T34" fmla="*/ 50 w 321"/>
                  <a:gd name="T35" fmla="*/ 117 h 165"/>
                  <a:gd name="T36" fmla="*/ 24 w 321"/>
                  <a:gd name="T37" fmla="*/ 120 h 165"/>
                  <a:gd name="T38" fmla="*/ 9 w 321"/>
                  <a:gd name="T39" fmla="*/ 107 h 165"/>
                  <a:gd name="T40" fmla="*/ 2 w 321"/>
                  <a:gd name="T41" fmla="*/ 75 h 165"/>
                  <a:gd name="T42" fmla="*/ 0 w 321"/>
                  <a:gd name="T43" fmla="*/ 30 h 165"/>
                  <a:gd name="T44" fmla="*/ 18 w 321"/>
                  <a:gd name="T45" fmla="*/ 9 h 165"/>
                  <a:gd name="T46" fmla="*/ 45 w 321"/>
                  <a:gd name="T47" fmla="*/ 9 h 165"/>
                  <a:gd name="T48" fmla="*/ 69 w 321"/>
                  <a:gd name="T49" fmla="*/ 20 h 165"/>
                  <a:gd name="T50" fmla="*/ 89 w 321"/>
                  <a:gd name="T51" fmla="*/ 51 h 165"/>
                  <a:gd name="T52" fmla="*/ 104 w 321"/>
                  <a:gd name="T53" fmla="*/ 77 h 165"/>
                  <a:gd name="T54" fmla="*/ 126 w 321"/>
                  <a:gd name="T55" fmla="*/ 101 h 165"/>
                  <a:gd name="T56" fmla="*/ 152 w 321"/>
                  <a:gd name="T57" fmla="*/ 120 h 165"/>
                  <a:gd name="T58" fmla="*/ 171 w 321"/>
                  <a:gd name="T59" fmla="*/ 123 h 165"/>
                  <a:gd name="T60" fmla="*/ 189 w 321"/>
                  <a:gd name="T61" fmla="*/ 116 h 165"/>
                  <a:gd name="T62" fmla="*/ 212 w 321"/>
                  <a:gd name="T63" fmla="*/ 96 h 165"/>
                  <a:gd name="T64" fmla="*/ 231 w 321"/>
                  <a:gd name="T65" fmla="*/ 72 h 165"/>
                  <a:gd name="T66" fmla="*/ 254 w 321"/>
                  <a:gd name="T67" fmla="*/ 36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165"/>
                  <a:gd name="T104" fmla="*/ 321 w 321"/>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165">
                    <a:moveTo>
                      <a:pt x="254" y="36"/>
                    </a:moveTo>
                    <a:lnTo>
                      <a:pt x="269" y="15"/>
                    </a:lnTo>
                    <a:lnTo>
                      <a:pt x="294" y="0"/>
                    </a:lnTo>
                    <a:lnTo>
                      <a:pt x="311" y="3"/>
                    </a:lnTo>
                    <a:lnTo>
                      <a:pt x="321" y="18"/>
                    </a:lnTo>
                    <a:lnTo>
                      <a:pt x="318" y="50"/>
                    </a:lnTo>
                    <a:lnTo>
                      <a:pt x="306" y="80"/>
                    </a:lnTo>
                    <a:lnTo>
                      <a:pt x="282" y="98"/>
                    </a:lnTo>
                    <a:lnTo>
                      <a:pt x="243" y="119"/>
                    </a:lnTo>
                    <a:lnTo>
                      <a:pt x="207" y="147"/>
                    </a:lnTo>
                    <a:lnTo>
                      <a:pt x="179" y="165"/>
                    </a:lnTo>
                    <a:lnTo>
                      <a:pt x="162" y="164"/>
                    </a:lnTo>
                    <a:lnTo>
                      <a:pt x="137" y="149"/>
                    </a:lnTo>
                    <a:lnTo>
                      <a:pt x="104" y="116"/>
                    </a:lnTo>
                    <a:lnTo>
                      <a:pt x="75" y="93"/>
                    </a:lnTo>
                    <a:lnTo>
                      <a:pt x="62" y="98"/>
                    </a:lnTo>
                    <a:lnTo>
                      <a:pt x="54" y="116"/>
                    </a:lnTo>
                    <a:lnTo>
                      <a:pt x="50" y="117"/>
                    </a:lnTo>
                    <a:lnTo>
                      <a:pt x="24" y="120"/>
                    </a:lnTo>
                    <a:lnTo>
                      <a:pt x="9" y="107"/>
                    </a:lnTo>
                    <a:lnTo>
                      <a:pt x="2" y="75"/>
                    </a:lnTo>
                    <a:lnTo>
                      <a:pt x="0" y="30"/>
                    </a:lnTo>
                    <a:lnTo>
                      <a:pt x="18" y="9"/>
                    </a:lnTo>
                    <a:lnTo>
                      <a:pt x="45" y="9"/>
                    </a:lnTo>
                    <a:lnTo>
                      <a:pt x="69" y="20"/>
                    </a:lnTo>
                    <a:lnTo>
                      <a:pt x="89" y="51"/>
                    </a:lnTo>
                    <a:lnTo>
                      <a:pt x="104" y="77"/>
                    </a:lnTo>
                    <a:lnTo>
                      <a:pt x="126" y="101"/>
                    </a:lnTo>
                    <a:lnTo>
                      <a:pt x="152" y="120"/>
                    </a:lnTo>
                    <a:lnTo>
                      <a:pt x="171" y="123"/>
                    </a:lnTo>
                    <a:lnTo>
                      <a:pt x="189" y="116"/>
                    </a:lnTo>
                    <a:lnTo>
                      <a:pt x="212" y="96"/>
                    </a:lnTo>
                    <a:lnTo>
                      <a:pt x="231" y="72"/>
                    </a:lnTo>
                    <a:lnTo>
                      <a:pt x="254" y="3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6" name="Freeform 51">
                <a:extLst>
                  <a:ext uri="{FF2B5EF4-FFF2-40B4-BE49-F238E27FC236}">
                    <a16:creationId xmlns:a16="http://schemas.microsoft.com/office/drawing/2014/main" id="{9F4C205A-C877-F148-03F5-DB89739B1DAF}"/>
                  </a:ext>
                </a:extLst>
              </p:cNvPr>
              <p:cNvSpPr>
                <a:spLocks/>
              </p:cNvSpPr>
              <p:nvPr/>
            </p:nvSpPr>
            <p:spPr bwMode="auto">
              <a:xfrm>
                <a:off x="3202" y="1530"/>
                <a:ext cx="240" cy="348"/>
              </a:xfrm>
              <a:custGeom>
                <a:avLst/>
                <a:gdLst>
                  <a:gd name="T0" fmla="*/ 16 w 240"/>
                  <a:gd name="T1" fmla="*/ 2 h 348"/>
                  <a:gd name="T2" fmla="*/ 45 w 240"/>
                  <a:gd name="T3" fmla="*/ 6 h 348"/>
                  <a:gd name="T4" fmla="*/ 67 w 240"/>
                  <a:gd name="T5" fmla="*/ 32 h 348"/>
                  <a:gd name="T6" fmla="*/ 91 w 240"/>
                  <a:gd name="T7" fmla="*/ 57 h 348"/>
                  <a:gd name="T8" fmla="*/ 121 w 240"/>
                  <a:gd name="T9" fmla="*/ 81 h 348"/>
                  <a:gd name="T10" fmla="*/ 144 w 240"/>
                  <a:gd name="T11" fmla="*/ 99 h 348"/>
                  <a:gd name="T12" fmla="*/ 169 w 240"/>
                  <a:gd name="T13" fmla="*/ 113 h 348"/>
                  <a:gd name="T14" fmla="*/ 196 w 240"/>
                  <a:gd name="T15" fmla="*/ 126 h 348"/>
                  <a:gd name="T16" fmla="*/ 219 w 240"/>
                  <a:gd name="T17" fmla="*/ 135 h 348"/>
                  <a:gd name="T18" fmla="*/ 235 w 240"/>
                  <a:gd name="T19" fmla="*/ 147 h 348"/>
                  <a:gd name="T20" fmla="*/ 240 w 240"/>
                  <a:gd name="T21" fmla="*/ 159 h 348"/>
                  <a:gd name="T22" fmla="*/ 231 w 240"/>
                  <a:gd name="T23" fmla="*/ 176 h 348"/>
                  <a:gd name="T24" fmla="*/ 210 w 240"/>
                  <a:gd name="T25" fmla="*/ 191 h 348"/>
                  <a:gd name="T26" fmla="*/ 166 w 240"/>
                  <a:gd name="T27" fmla="*/ 203 h 348"/>
                  <a:gd name="T28" fmla="*/ 127 w 240"/>
                  <a:gd name="T29" fmla="*/ 215 h 348"/>
                  <a:gd name="T30" fmla="*/ 103 w 240"/>
                  <a:gd name="T31" fmla="*/ 230 h 348"/>
                  <a:gd name="T32" fmla="*/ 108 w 240"/>
                  <a:gd name="T33" fmla="*/ 245 h 348"/>
                  <a:gd name="T34" fmla="*/ 109 w 240"/>
                  <a:gd name="T35" fmla="*/ 249 h 348"/>
                  <a:gd name="T36" fmla="*/ 135 w 240"/>
                  <a:gd name="T37" fmla="*/ 273 h 348"/>
                  <a:gd name="T38" fmla="*/ 163 w 240"/>
                  <a:gd name="T39" fmla="*/ 293 h 348"/>
                  <a:gd name="T40" fmla="*/ 189 w 240"/>
                  <a:gd name="T41" fmla="*/ 309 h 348"/>
                  <a:gd name="T42" fmla="*/ 193 w 240"/>
                  <a:gd name="T43" fmla="*/ 317 h 348"/>
                  <a:gd name="T44" fmla="*/ 195 w 240"/>
                  <a:gd name="T45" fmla="*/ 321 h 348"/>
                  <a:gd name="T46" fmla="*/ 192 w 240"/>
                  <a:gd name="T47" fmla="*/ 330 h 348"/>
                  <a:gd name="T48" fmla="*/ 187 w 240"/>
                  <a:gd name="T49" fmla="*/ 333 h 348"/>
                  <a:gd name="T50" fmla="*/ 177 w 240"/>
                  <a:gd name="T51" fmla="*/ 341 h 348"/>
                  <a:gd name="T52" fmla="*/ 172 w 240"/>
                  <a:gd name="T53" fmla="*/ 344 h 348"/>
                  <a:gd name="T54" fmla="*/ 153 w 240"/>
                  <a:gd name="T55" fmla="*/ 348 h 348"/>
                  <a:gd name="T56" fmla="*/ 130 w 240"/>
                  <a:gd name="T57" fmla="*/ 330 h 348"/>
                  <a:gd name="T58" fmla="*/ 112 w 240"/>
                  <a:gd name="T59" fmla="*/ 305 h 348"/>
                  <a:gd name="T60" fmla="*/ 87 w 240"/>
                  <a:gd name="T61" fmla="*/ 270 h 348"/>
                  <a:gd name="T62" fmla="*/ 70 w 240"/>
                  <a:gd name="T63" fmla="*/ 237 h 348"/>
                  <a:gd name="T64" fmla="*/ 69 w 240"/>
                  <a:gd name="T65" fmla="*/ 219 h 348"/>
                  <a:gd name="T66" fmla="*/ 81 w 240"/>
                  <a:gd name="T67" fmla="*/ 203 h 348"/>
                  <a:gd name="T68" fmla="*/ 112 w 240"/>
                  <a:gd name="T69" fmla="*/ 194 h 348"/>
                  <a:gd name="T70" fmla="*/ 148 w 240"/>
                  <a:gd name="T71" fmla="*/ 180 h 348"/>
                  <a:gd name="T72" fmla="*/ 172 w 240"/>
                  <a:gd name="T73" fmla="*/ 173 h 348"/>
                  <a:gd name="T74" fmla="*/ 180 w 240"/>
                  <a:gd name="T75" fmla="*/ 164 h 348"/>
                  <a:gd name="T76" fmla="*/ 175 w 240"/>
                  <a:gd name="T77" fmla="*/ 155 h 348"/>
                  <a:gd name="T78" fmla="*/ 154 w 240"/>
                  <a:gd name="T79" fmla="*/ 141 h 348"/>
                  <a:gd name="T80" fmla="*/ 121 w 240"/>
                  <a:gd name="T81" fmla="*/ 125 h 348"/>
                  <a:gd name="T82" fmla="*/ 85 w 240"/>
                  <a:gd name="T83" fmla="*/ 113 h 348"/>
                  <a:gd name="T84" fmla="*/ 57 w 240"/>
                  <a:gd name="T85" fmla="*/ 101 h 348"/>
                  <a:gd name="T86" fmla="*/ 24 w 240"/>
                  <a:gd name="T87" fmla="*/ 75 h 348"/>
                  <a:gd name="T88" fmla="*/ 9 w 240"/>
                  <a:gd name="T89" fmla="*/ 53 h 348"/>
                  <a:gd name="T90" fmla="*/ 0 w 240"/>
                  <a:gd name="T91" fmla="*/ 24 h 348"/>
                  <a:gd name="T92" fmla="*/ 9 w 240"/>
                  <a:gd name="T93" fmla="*/ 8 h 348"/>
                  <a:gd name="T94" fmla="*/ 22 w 240"/>
                  <a:gd name="T95" fmla="*/ 0 h 348"/>
                  <a:gd name="T96" fmla="*/ 16 w 240"/>
                  <a:gd name="T97" fmla="*/ 2 h 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0"/>
                  <a:gd name="T148" fmla="*/ 0 h 348"/>
                  <a:gd name="T149" fmla="*/ 240 w 240"/>
                  <a:gd name="T150" fmla="*/ 348 h 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0" h="348">
                    <a:moveTo>
                      <a:pt x="16" y="2"/>
                    </a:moveTo>
                    <a:lnTo>
                      <a:pt x="45" y="6"/>
                    </a:lnTo>
                    <a:lnTo>
                      <a:pt x="67" y="32"/>
                    </a:lnTo>
                    <a:lnTo>
                      <a:pt x="91" y="57"/>
                    </a:lnTo>
                    <a:lnTo>
                      <a:pt x="121" y="81"/>
                    </a:lnTo>
                    <a:lnTo>
                      <a:pt x="144" y="99"/>
                    </a:lnTo>
                    <a:lnTo>
                      <a:pt x="169" y="113"/>
                    </a:lnTo>
                    <a:lnTo>
                      <a:pt x="196" y="126"/>
                    </a:lnTo>
                    <a:lnTo>
                      <a:pt x="219" y="135"/>
                    </a:lnTo>
                    <a:lnTo>
                      <a:pt x="235" y="147"/>
                    </a:lnTo>
                    <a:lnTo>
                      <a:pt x="240" y="159"/>
                    </a:lnTo>
                    <a:lnTo>
                      <a:pt x="231" y="176"/>
                    </a:lnTo>
                    <a:lnTo>
                      <a:pt x="210" y="191"/>
                    </a:lnTo>
                    <a:lnTo>
                      <a:pt x="166" y="203"/>
                    </a:lnTo>
                    <a:lnTo>
                      <a:pt x="127" y="215"/>
                    </a:lnTo>
                    <a:lnTo>
                      <a:pt x="103" y="230"/>
                    </a:lnTo>
                    <a:lnTo>
                      <a:pt x="108" y="245"/>
                    </a:lnTo>
                    <a:lnTo>
                      <a:pt x="109" y="249"/>
                    </a:lnTo>
                    <a:lnTo>
                      <a:pt x="135" y="273"/>
                    </a:lnTo>
                    <a:lnTo>
                      <a:pt x="163" y="293"/>
                    </a:lnTo>
                    <a:lnTo>
                      <a:pt x="189" y="309"/>
                    </a:lnTo>
                    <a:lnTo>
                      <a:pt x="193" y="317"/>
                    </a:lnTo>
                    <a:lnTo>
                      <a:pt x="195" y="321"/>
                    </a:lnTo>
                    <a:lnTo>
                      <a:pt x="192" y="330"/>
                    </a:lnTo>
                    <a:lnTo>
                      <a:pt x="187" y="333"/>
                    </a:lnTo>
                    <a:lnTo>
                      <a:pt x="177" y="341"/>
                    </a:lnTo>
                    <a:lnTo>
                      <a:pt x="172" y="344"/>
                    </a:lnTo>
                    <a:lnTo>
                      <a:pt x="153" y="348"/>
                    </a:lnTo>
                    <a:lnTo>
                      <a:pt x="130" y="330"/>
                    </a:lnTo>
                    <a:lnTo>
                      <a:pt x="112" y="305"/>
                    </a:lnTo>
                    <a:lnTo>
                      <a:pt x="87" y="270"/>
                    </a:lnTo>
                    <a:lnTo>
                      <a:pt x="70" y="237"/>
                    </a:lnTo>
                    <a:lnTo>
                      <a:pt x="69" y="219"/>
                    </a:lnTo>
                    <a:lnTo>
                      <a:pt x="81" y="203"/>
                    </a:lnTo>
                    <a:lnTo>
                      <a:pt x="112" y="194"/>
                    </a:lnTo>
                    <a:lnTo>
                      <a:pt x="148" y="180"/>
                    </a:lnTo>
                    <a:lnTo>
                      <a:pt x="172" y="173"/>
                    </a:lnTo>
                    <a:lnTo>
                      <a:pt x="180" y="164"/>
                    </a:lnTo>
                    <a:lnTo>
                      <a:pt x="175" y="155"/>
                    </a:lnTo>
                    <a:lnTo>
                      <a:pt x="154" y="141"/>
                    </a:lnTo>
                    <a:lnTo>
                      <a:pt x="121" y="125"/>
                    </a:lnTo>
                    <a:lnTo>
                      <a:pt x="85" y="113"/>
                    </a:lnTo>
                    <a:lnTo>
                      <a:pt x="57" y="101"/>
                    </a:lnTo>
                    <a:lnTo>
                      <a:pt x="24" y="75"/>
                    </a:lnTo>
                    <a:lnTo>
                      <a:pt x="9" y="53"/>
                    </a:lnTo>
                    <a:lnTo>
                      <a:pt x="0" y="24"/>
                    </a:lnTo>
                    <a:lnTo>
                      <a:pt x="9" y="8"/>
                    </a:lnTo>
                    <a:lnTo>
                      <a:pt x="22" y="0"/>
                    </a:lnTo>
                    <a:lnTo>
                      <a:pt x="16" y="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7" name="Freeform 52">
                <a:extLst>
                  <a:ext uri="{FF2B5EF4-FFF2-40B4-BE49-F238E27FC236}">
                    <a16:creationId xmlns:a16="http://schemas.microsoft.com/office/drawing/2014/main" id="{B3DBE023-7690-B54A-AB6F-6460A56A2712}"/>
                  </a:ext>
                </a:extLst>
              </p:cNvPr>
              <p:cNvSpPr>
                <a:spLocks/>
              </p:cNvSpPr>
              <p:nvPr/>
            </p:nvSpPr>
            <p:spPr bwMode="auto">
              <a:xfrm>
                <a:off x="3148" y="1775"/>
                <a:ext cx="187" cy="420"/>
              </a:xfrm>
              <a:custGeom>
                <a:avLst/>
                <a:gdLst>
                  <a:gd name="T0" fmla="*/ 52 w 187"/>
                  <a:gd name="T1" fmla="*/ 0 h 420"/>
                  <a:gd name="T2" fmla="*/ 67 w 187"/>
                  <a:gd name="T3" fmla="*/ 7 h 420"/>
                  <a:gd name="T4" fmla="*/ 84 w 187"/>
                  <a:gd name="T5" fmla="*/ 21 h 420"/>
                  <a:gd name="T6" fmla="*/ 91 w 187"/>
                  <a:gd name="T7" fmla="*/ 39 h 420"/>
                  <a:gd name="T8" fmla="*/ 103 w 187"/>
                  <a:gd name="T9" fmla="*/ 69 h 420"/>
                  <a:gd name="T10" fmla="*/ 111 w 187"/>
                  <a:gd name="T11" fmla="*/ 102 h 420"/>
                  <a:gd name="T12" fmla="*/ 117 w 187"/>
                  <a:gd name="T13" fmla="*/ 133 h 420"/>
                  <a:gd name="T14" fmla="*/ 114 w 187"/>
                  <a:gd name="T15" fmla="*/ 160 h 420"/>
                  <a:gd name="T16" fmla="*/ 108 w 187"/>
                  <a:gd name="T17" fmla="*/ 181 h 420"/>
                  <a:gd name="T18" fmla="*/ 99 w 187"/>
                  <a:gd name="T19" fmla="*/ 205 h 420"/>
                  <a:gd name="T20" fmla="*/ 82 w 187"/>
                  <a:gd name="T21" fmla="*/ 235 h 420"/>
                  <a:gd name="T22" fmla="*/ 64 w 187"/>
                  <a:gd name="T23" fmla="*/ 265 h 420"/>
                  <a:gd name="T24" fmla="*/ 51 w 187"/>
                  <a:gd name="T25" fmla="*/ 286 h 420"/>
                  <a:gd name="T26" fmla="*/ 43 w 187"/>
                  <a:gd name="T27" fmla="*/ 303 h 420"/>
                  <a:gd name="T28" fmla="*/ 43 w 187"/>
                  <a:gd name="T29" fmla="*/ 319 h 420"/>
                  <a:gd name="T30" fmla="*/ 48 w 187"/>
                  <a:gd name="T31" fmla="*/ 333 h 420"/>
                  <a:gd name="T32" fmla="*/ 72 w 187"/>
                  <a:gd name="T33" fmla="*/ 340 h 420"/>
                  <a:gd name="T34" fmla="*/ 106 w 187"/>
                  <a:gd name="T35" fmla="*/ 349 h 420"/>
                  <a:gd name="T36" fmla="*/ 157 w 187"/>
                  <a:gd name="T37" fmla="*/ 366 h 420"/>
                  <a:gd name="T38" fmla="*/ 181 w 187"/>
                  <a:gd name="T39" fmla="*/ 378 h 420"/>
                  <a:gd name="T40" fmla="*/ 187 w 187"/>
                  <a:gd name="T41" fmla="*/ 391 h 420"/>
                  <a:gd name="T42" fmla="*/ 181 w 187"/>
                  <a:gd name="T43" fmla="*/ 402 h 420"/>
                  <a:gd name="T44" fmla="*/ 163 w 187"/>
                  <a:gd name="T45" fmla="*/ 414 h 420"/>
                  <a:gd name="T46" fmla="*/ 157 w 187"/>
                  <a:gd name="T47" fmla="*/ 415 h 420"/>
                  <a:gd name="T48" fmla="*/ 133 w 187"/>
                  <a:gd name="T49" fmla="*/ 420 h 420"/>
                  <a:gd name="T50" fmla="*/ 121 w 187"/>
                  <a:gd name="T51" fmla="*/ 415 h 420"/>
                  <a:gd name="T52" fmla="*/ 112 w 187"/>
                  <a:gd name="T53" fmla="*/ 405 h 420"/>
                  <a:gd name="T54" fmla="*/ 97 w 187"/>
                  <a:gd name="T55" fmla="*/ 387 h 420"/>
                  <a:gd name="T56" fmla="*/ 73 w 187"/>
                  <a:gd name="T57" fmla="*/ 370 h 420"/>
                  <a:gd name="T58" fmla="*/ 54 w 187"/>
                  <a:gd name="T59" fmla="*/ 367 h 420"/>
                  <a:gd name="T60" fmla="*/ 36 w 187"/>
                  <a:gd name="T61" fmla="*/ 367 h 420"/>
                  <a:gd name="T62" fmla="*/ 22 w 187"/>
                  <a:gd name="T63" fmla="*/ 367 h 420"/>
                  <a:gd name="T64" fmla="*/ 10 w 187"/>
                  <a:gd name="T65" fmla="*/ 360 h 420"/>
                  <a:gd name="T66" fmla="*/ 4 w 187"/>
                  <a:gd name="T67" fmla="*/ 352 h 420"/>
                  <a:gd name="T68" fmla="*/ 0 w 187"/>
                  <a:gd name="T69" fmla="*/ 339 h 420"/>
                  <a:gd name="T70" fmla="*/ 3 w 187"/>
                  <a:gd name="T71" fmla="*/ 327 h 420"/>
                  <a:gd name="T72" fmla="*/ 7 w 187"/>
                  <a:gd name="T73" fmla="*/ 307 h 420"/>
                  <a:gd name="T74" fmla="*/ 15 w 187"/>
                  <a:gd name="T75" fmla="*/ 291 h 420"/>
                  <a:gd name="T76" fmla="*/ 27 w 187"/>
                  <a:gd name="T77" fmla="*/ 264 h 420"/>
                  <a:gd name="T78" fmla="*/ 49 w 187"/>
                  <a:gd name="T79" fmla="*/ 229 h 420"/>
                  <a:gd name="T80" fmla="*/ 64 w 187"/>
                  <a:gd name="T81" fmla="*/ 201 h 420"/>
                  <a:gd name="T82" fmla="*/ 70 w 187"/>
                  <a:gd name="T83" fmla="*/ 175 h 420"/>
                  <a:gd name="T84" fmla="*/ 73 w 187"/>
                  <a:gd name="T85" fmla="*/ 150 h 420"/>
                  <a:gd name="T86" fmla="*/ 64 w 187"/>
                  <a:gd name="T87" fmla="*/ 121 h 420"/>
                  <a:gd name="T88" fmla="*/ 52 w 187"/>
                  <a:gd name="T89" fmla="*/ 97 h 420"/>
                  <a:gd name="T90" fmla="*/ 37 w 187"/>
                  <a:gd name="T91" fmla="*/ 72 h 420"/>
                  <a:gd name="T92" fmla="*/ 25 w 187"/>
                  <a:gd name="T93" fmla="*/ 51 h 420"/>
                  <a:gd name="T94" fmla="*/ 21 w 187"/>
                  <a:gd name="T95" fmla="*/ 30 h 420"/>
                  <a:gd name="T96" fmla="*/ 25 w 187"/>
                  <a:gd name="T97" fmla="*/ 16 h 420"/>
                  <a:gd name="T98" fmla="*/ 33 w 187"/>
                  <a:gd name="T99" fmla="*/ 7 h 420"/>
                  <a:gd name="T100" fmla="*/ 46 w 187"/>
                  <a:gd name="T101" fmla="*/ 3 h 420"/>
                  <a:gd name="T102" fmla="*/ 52 w 187"/>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420"/>
                  <a:gd name="T158" fmla="*/ 187 w 187"/>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420">
                    <a:moveTo>
                      <a:pt x="52" y="0"/>
                    </a:moveTo>
                    <a:lnTo>
                      <a:pt x="67" y="7"/>
                    </a:lnTo>
                    <a:lnTo>
                      <a:pt x="84" y="21"/>
                    </a:lnTo>
                    <a:lnTo>
                      <a:pt x="91" y="39"/>
                    </a:lnTo>
                    <a:lnTo>
                      <a:pt x="103" y="69"/>
                    </a:lnTo>
                    <a:lnTo>
                      <a:pt x="111" y="102"/>
                    </a:lnTo>
                    <a:lnTo>
                      <a:pt x="117" y="133"/>
                    </a:lnTo>
                    <a:lnTo>
                      <a:pt x="114" y="160"/>
                    </a:lnTo>
                    <a:lnTo>
                      <a:pt x="108" y="181"/>
                    </a:lnTo>
                    <a:lnTo>
                      <a:pt x="99" y="205"/>
                    </a:lnTo>
                    <a:lnTo>
                      <a:pt x="82" y="235"/>
                    </a:lnTo>
                    <a:lnTo>
                      <a:pt x="64" y="265"/>
                    </a:lnTo>
                    <a:lnTo>
                      <a:pt x="51" y="286"/>
                    </a:lnTo>
                    <a:lnTo>
                      <a:pt x="43" y="303"/>
                    </a:lnTo>
                    <a:lnTo>
                      <a:pt x="43" y="319"/>
                    </a:lnTo>
                    <a:lnTo>
                      <a:pt x="48" y="333"/>
                    </a:lnTo>
                    <a:lnTo>
                      <a:pt x="72" y="340"/>
                    </a:lnTo>
                    <a:lnTo>
                      <a:pt x="106" y="349"/>
                    </a:lnTo>
                    <a:lnTo>
                      <a:pt x="157" y="366"/>
                    </a:lnTo>
                    <a:lnTo>
                      <a:pt x="181" y="378"/>
                    </a:lnTo>
                    <a:lnTo>
                      <a:pt x="187" y="391"/>
                    </a:lnTo>
                    <a:lnTo>
                      <a:pt x="181" y="402"/>
                    </a:lnTo>
                    <a:lnTo>
                      <a:pt x="163" y="414"/>
                    </a:lnTo>
                    <a:lnTo>
                      <a:pt x="157" y="415"/>
                    </a:lnTo>
                    <a:lnTo>
                      <a:pt x="133" y="420"/>
                    </a:lnTo>
                    <a:lnTo>
                      <a:pt x="121" y="415"/>
                    </a:lnTo>
                    <a:lnTo>
                      <a:pt x="112" y="405"/>
                    </a:lnTo>
                    <a:lnTo>
                      <a:pt x="97" y="387"/>
                    </a:lnTo>
                    <a:lnTo>
                      <a:pt x="73" y="370"/>
                    </a:lnTo>
                    <a:lnTo>
                      <a:pt x="54" y="367"/>
                    </a:lnTo>
                    <a:lnTo>
                      <a:pt x="36" y="367"/>
                    </a:lnTo>
                    <a:lnTo>
                      <a:pt x="22" y="367"/>
                    </a:lnTo>
                    <a:lnTo>
                      <a:pt x="10" y="360"/>
                    </a:lnTo>
                    <a:lnTo>
                      <a:pt x="4" y="352"/>
                    </a:lnTo>
                    <a:lnTo>
                      <a:pt x="0" y="339"/>
                    </a:lnTo>
                    <a:lnTo>
                      <a:pt x="3" y="327"/>
                    </a:lnTo>
                    <a:lnTo>
                      <a:pt x="7" y="307"/>
                    </a:lnTo>
                    <a:lnTo>
                      <a:pt x="15" y="291"/>
                    </a:lnTo>
                    <a:lnTo>
                      <a:pt x="27" y="264"/>
                    </a:lnTo>
                    <a:lnTo>
                      <a:pt x="49" y="229"/>
                    </a:lnTo>
                    <a:lnTo>
                      <a:pt x="64" y="201"/>
                    </a:lnTo>
                    <a:lnTo>
                      <a:pt x="70" y="175"/>
                    </a:lnTo>
                    <a:lnTo>
                      <a:pt x="73" y="150"/>
                    </a:lnTo>
                    <a:lnTo>
                      <a:pt x="64" y="121"/>
                    </a:lnTo>
                    <a:lnTo>
                      <a:pt x="52" y="97"/>
                    </a:lnTo>
                    <a:lnTo>
                      <a:pt x="37" y="72"/>
                    </a:lnTo>
                    <a:lnTo>
                      <a:pt x="25" y="51"/>
                    </a:lnTo>
                    <a:lnTo>
                      <a:pt x="21" y="30"/>
                    </a:lnTo>
                    <a:lnTo>
                      <a:pt x="25" y="16"/>
                    </a:lnTo>
                    <a:lnTo>
                      <a:pt x="33" y="7"/>
                    </a:lnTo>
                    <a:lnTo>
                      <a:pt x="46" y="3"/>
                    </a:lnTo>
                    <a:lnTo>
                      <a:pt x="52"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8" name="Freeform 53">
                <a:extLst>
                  <a:ext uri="{FF2B5EF4-FFF2-40B4-BE49-F238E27FC236}">
                    <a16:creationId xmlns:a16="http://schemas.microsoft.com/office/drawing/2014/main" id="{38D0C659-4593-1BEC-201E-556B10AF51F4}"/>
                  </a:ext>
                </a:extLst>
              </p:cNvPr>
              <p:cNvSpPr>
                <a:spLocks/>
              </p:cNvSpPr>
              <p:nvPr/>
            </p:nvSpPr>
            <p:spPr bwMode="auto">
              <a:xfrm>
                <a:off x="2989" y="1773"/>
                <a:ext cx="165" cy="450"/>
              </a:xfrm>
              <a:custGeom>
                <a:avLst/>
                <a:gdLst>
                  <a:gd name="T0" fmla="*/ 81 w 165"/>
                  <a:gd name="T1" fmla="*/ 49 h 450"/>
                  <a:gd name="T2" fmla="*/ 97 w 165"/>
                  <a:gd name="T3" fmla="*/ 25 h 450"/>
                  <a:gd name="T4" fmla="*/ 123 w 165"/>
                  <a:gd name="T5" fmla="*/ 3 h 450"/>
                  <a:gd name="T6" fmla="*/ 147 w 165"/>
                  <a:gd name="T7" fmla="*/ 0 h 450"/>
                  <a:gd name="T8" fmla="*/ 160 w 165"/>
                  <a:gd name="T9" fmla="*/ 15 h 450"/>
                  <a:gd name="T10" fmla="*/ 165 w 165"/>
                  <a:gd name="T11" fmla="*/ 37 h 450"/>
                  <a:gd name="T12" fmla="*/ 157 w 165"/>
                  <a:gd name="T13" fmla="*/ 60 h 450"/>
                  <a:gd name="T14" fmla="*/ 141 w 165"/>
                  <a:gd name="T15" fmla="*/ 75 h 450"/>
                  <a:gd name="T16" fmla="*/ 112 w 165"/>
                  <a:gd name="T17" fmla="*/ 97 h 450"/>
                  <a:gd name="T18" fmla="*/ 93 w 165"/>
                  <a:gd name="T19" fmla="*/ 120 h 450"/>
                  <a:gd name="T20" fmla="*/ 82 w 165"/>
                  <a:gd name="T21" fmla="*/ 144 h 450"/>
                  <a:gd name="T22" fmla="*/ 78 w 165"/>
                  <a:gd name="T23" fmla="*/ 168 h 450"/>
                  <a:gd name="T24" fmla="*/ 76 w 165"/>
                  <a:gd name="T25" fmla="*/ 195 h 450"/>
                  <a:gd name="T26" fmla="*/ 82 w 165"/>
                  <a:gd name="T27" fmla="*/ 223 h 450"/>
                  <a:gd name="T28" fmla="*/ 82 w 165"/>
                  <a:gd name="T29" fmla="*/ 228 h 450"/>
                  <a:gd name="T30" fmla="*/ 90 w 165"/>
                  <a:gd name="T31" fmla="*/ 261 h 450"/>
                  <a:gd name="T32" fmla="*/ 97 w 165"/>
                  <a:gd name="T33" fmla="*/ 294 h 450"/>
                  <a:gd name="T34" fmla="*/ 108 w 165"/>
                  <a:gd name="T35" fmla="*/ 327 h 450"/>
                  <a:gd name="T36" fmla="*/ 118 w 165"/>
                  <a:gd name="T37" fmla="*/ 351 h 450"/>
                  <a:gd name="T38" fmla="*/ 121 w 165"/>
                  <a:gd name="T39" fmla="*/ 369 h 450"/>
                  <a:gd name="T40" fmla="*/ 114 w 165"/>
                  <a:gd name="T41" fmla="*/ 376 h 450"/>
                  <a:gd name="T42" fmla="*/ 96 w 165"/>
                  <a:gd name="T43" fmla="*/ 385 h 450"/>
                  <a:gd name="T44" fmla="*/ 78 w 165"/>
                  <a:gd name="T45" fmla="*/ 405 h 450"/>
                  <a:gd name="T46" fmla="*/ 67 w 165"/>
                  <a:gd name="T47" fmla="*/ 433 h 450"/>
                  <a:gd name="T48" fmla="*/ 63 w 165"/>
                  <a:gd name="T49" fmla="*/ 447 h 450"/>
                  <a:gd name="T50" fmla="*/ 58 w 165"/>
                  <a:gd name="T51" fmla="*/ 450 h 450"/>
                  <a:gd name="T52" fmla="*/ 48 w 165"/>
                  <a:gd name="T53" fmla="*/ 450 h 450"/>
                  <a:gd name="T54" fmla="*/ 13 w 165"/>
                  <a:gd name="T55" fmla="*/ 438 h 450"/>
                  <a:gd name="T56" fmla="*/ 0 w 165"/>
                  <a:gd name="T57" fmla="*/ 424 h 450"/>
                  <a:gd name="T58" fmla="*/ 3 w 165"/>
                  <a:gd name="T59" fmla="*/ 411 h 450"/>
                  <a:gd name="T60" fmla="*/ 13 w 165"/>
                  <a:gd name="T61" fmla="*/ 396 h 450"/>
                  <a:gd name="T62" fmla="*/ 31 w 165"/>
                  <a:gd name="T63" fmla="*/ 381 h 450"/>
                  <a:gd name="T64" fmla="*/ 61 w 165"/>
                  <a:gd name="T65" fmla="*/ 364 h 450"/>
                  <a:gd name="T66" fmla="*/ 72 w 165"/>
                  <a:gd name="T67" fmla="*/ 349 h 450"/>
                  <a:gd name="T68" fmla="*/ 73 w 165"/>
                  <a:gd name="T69" fmla="*/ 325 h 450"/>
                  <a:gd name="T70" fmla="*/ 69 w 165"/>
                  <a:gd name="T71" fmla="*/ 286 h 450"/>
                  <a:gd name="T72" fmla="*/ 55 w 165"/>
                  <a:gd name="T73" fmla="*/ 241 h 450"/>
                  <a:gd name="T74" fmla="*/ 48 w 165"/>
                  <a:gd name="T75" fmla="*/ 195 h 450"/>
                  <a:gd name="T76" fmla="*/ 42 w 165"/>
                  <a:gd name="T77" fmla="*/ 154 h 450"/>
                  <a:gd name="T78" fmla="*/ 43 w 165"/>
                  <a:gd name="T79" fmla="*/ 127 h 450"/>
                  <a:gd name="T80" fmla="*/ 49 w 165"/>
                  <a:gd name="T81" fmla="*/ 100 h 450"/>
                  <a:gd name="T82" fmla="*/ 58 w 165"/>
                  <a:gd name="T83" fmla="*/ 78 h 450"/>
                  <a:gd name="T84" fmla="*/ 72 w 165"/>
                  <a:gd name="T85" fmla="*/ 57 h 450"/>
                  <a:gd name="T86" fmla="*/ 81 w 165"/>
                  <a:gd name="T87" fmla="*/ 49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450"/>
                  <a:gd name="T134" fmla="*/ 165 w 165"/>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450">
                    <a:moveTo>
                      <a:pt x="81" y="49"/>
                    </a:moveTo>
                    <a:lnTo>
                      <a:pt x="97" y="25"/>
                    </a:lnTo>
                    <a:lnTo>
                      <a:pt x="123" y="3"/>
                    </a:lnTo>
                    <a:lnTo>
                      <a:pt x="147" y="0"/>
                    </a:lnTo>
                    <a:lnTo>
                      <a:pt x="160" y="15"/>
                    </a:lnTo>
                    <a:lnTo>
                      <a:pt x="165" y="37"/>
                    </a:lnTo>
                    <a:lnTo>
                      <a:pt x="157" y="60"/>
                    </a:lnTo>
                    <a:lnTo>
                      <a:pt x="141" y="75"/>
                    </a:lnTo>
                    <a:lnTo>
                      <a:pt x="112" y="97"/>
                    </a:lnTo>
                    <a:lnTo>
                      <a:pt x="93" y="120"/>
                    </a:lnTo>
                    <a:lnTo>
                      <a:pt x="82" y="144"/>
                    </a:lnTo>
                    <a:lnTo>
                      <a:pt x="78" y="168"/>
                    </a:lnTo>
                    <a:lnTo>
                      <a:pt x="76" y="195"/>
                    </a:lnTo>
                    <a:lnTo>
                      <a:pt x="82" y="223"/>
                    </a:lnTo>
                    <a:lnTo>
                      <a:pt x="82" y="228"/>
                    </a:lnTo>
                    <a:lnTo>
                      <a:pt x="90" y="261"/>
                    </a:lnTo>
                    <a:lnTo>
                      <a:pt x="97" y="294"/>
                    </a:lnTo>
                    <a:lnTo>
                      <a:pt x="108" y="327"/>
                    </a:lnTo>
                    <a:lnTo>
                      <a:pt x="118" y="351"/>
                    </a:lnTo>
                    <a:lnTo>
                      <a:pt x="121" y="369"/>
                    </a:lnTo>
                    <a:lnTo>
                      <a:pt x="114" y="376"/>
                    </a:lnTo>
                    <a:lnTo>
                      <a:pt x="96" y="385"/>
                    </a:lnTo>
                    <a:lnTo>
                      <a:pt x="78" y="405"/>
                    </a:lnTo>
                    <a:lnTo>
                      <a:pt x="67" y="433"/>
                    </a:lnTo>
                    <a:lnTo>
                      <a:pt x="63" y="447"/>
                    </a:lnTo>
                    <a:lnTo>
                      <a:pt x="58" y="450"/>
                    </a:lnTo>
                    <a:lnTo>
                      <a:pt x="48" y="450"/>
                    </a:lnTo>
                    <a:lnTo>
                      <a:pt x="13" y="438"/>
                    </a:lnTo>
                    <a:lnTo>
                      <a:pt x="0" y="424"/>
                    </a:lnTo>
                    <a:lnTo>
                      <a:pt x="3" y="411"/>
                    </a:lnTo>
                    <a:lnTo>
                      <a:pt x="13" y="396"/>
                    </a:lnTo>
                    <a:lnTo>
                      <a:pt x="31" y="381"/>
                    </a:lnTo>
                    <a:lnTo>
                      <a:pt x="61" y="364"/>
                    </a:lnTo>
                    <a:lnTo>
                      <a:pt x="72" y="349"/>
                    </a:lnTo>
                    <a:lnTo>
                      <a:pt x="73" y="325"/>
                    </a:lnTo>
                    <a:lnTo>
                      <a:pt x="69" y="286"/>
                    </a:lnTo>
                    <a:lnTo>
                      <a:pt x="55" y="241"/>
                    </a:lnTo>
                    <a:lnTo>
                      <a:pt x="48" y="195"/>
                    </a:lnTo>
                    <a:lnTo>
                      <a:pt x="42" y="154"/>
                    </a:lnTo>
                    <a:lnTo>
                      <a:pt x="43" y="127"/>
                    </a:lnTo>
                    <a:lnTo>
                      <a:pt x="49" y="100"/>
                    </a:lnTo>
                    <a:lnTo>
                      <a:pt x="58" y="78"/>
                    </a:lnTo>
                    <a:lnTo>
                      <a:pt x="72" y="57"/>
                    </a:lnTo>
                    <a:lnTo>
                      <a:pt x="81" y="4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59" name="Freeform 54">
                <a:extLst>
                  <a:ext uri="{FF2B5EF4-FFF2-40B4-BE49-F238E27FC236}">
                    <a16:creationId xmlns:a16="http://schemas.microsoft.com/office/drawing/2014/main" id="{3D86D7B5-C18C-50FD-4F7D-1FEF2C694C59}"/>
                  </a:ext>
                </a:extLst>
              </p:cNvPr>
              <p:cNvSpPr>
                <a:spLocks/>
              </p:cNvSpPr>
              <p:nvPr/>
            </p:nvSpPr>
            <p:spPr bwMode="auto">
              <a:xfrm>
                <a:off x="2593" y="1767"/>
                <a:ext cx="488" cy="476"/>
              </a:xfrm>
              <a:custGeom>
                <a:avLst/>
                <a:gdLst>
                  <a:gd name="T0" fmla="*/ 480 w 488"/>
                  <a:gd name="T1" fmla="*/ 0 h 476"/>
                  <a:gd name="T2" fmla="*/ 432 w 488"/>
                  <a:gd name="T3" fmla="*/ 19 h 476"/>
                  <a:gd name="T4" fmla="*/ 402 w 488"/>
                  <a:gd name="T5" fmla="*/ 45 h 476"/>
                  <a:gd name="T6" fmla="*/ 381 w 488"/>
                  <a:gd name="T7" fmla="*/ 81 h 476"/>
                  <a:gd name="T8" fmla="*/ 363 w 488"/>
                  <a:gd name="T9" fmla="*/ 118 h 476"/>
                  <a:gd name="T10" fmla="*/ 352 w 488"/>
                  <a:gd name="T11" fmla="*/ 160 h 476"/>
                  <a:gd name="T12" fmla="*/ 346 w 488"/>
                  <a:gd name="T13" fmla="*/ 202 h 476"/>
                  <a:gd name="T14" fmla="*/ 337 w 488"/>
                  <a:gd name="T15" fmla="*/ 241 h 476"/>
                  <a:gd name="T16" fmla="*/ 327 w 488"/>
                  <a:gd name="T17" fmla="*/ 265 h 476"/>
                  <a:gd name="T18" fmla="*/ 313 w 488"/>
                  <a:gd name="T19" fmla="*/ 283 h 476"/>
                  <a:gd name="T20" fmla="*/ 294 w 488"/>
                  <a:gd name="T21" fmla="*/ 300 h 476"/>
                  <a:gd name="T22" fmla="*/ 289 w 488"/>
                  <a:gd name="T23" fmla="*/ 301 h 476"/>
                  <a:gd name="T24" fmla="*/ 264 w 488"/>
                  <a:gd name="T25" fmla="*/ 316 h 476"/>
                  <a:gd name="T26" fmla="*/ 223 w 488"/>
                  <a:gd name="T27" fmla="*/ 334 h 476"/>
                  <a:gd name="T28" fmla="*/ 184 w 488"/>
                  <a:gd name="T29" fmla="*/ 354 h 476"/>
                  <a:gd name="T30" fmla="*/ 148 w 488"/>
                  <a:gd name="T31" fmla="*/ 367 h 476"/>
                  <a:gd name="T32" fmla="*/ 127 w 488"/>
                  <a:gd name="T33" fmla="*/ 333 h 476"/>
                  <a:gd name="T34" fmla="*/ 127 w 488"/>
                  <a:gd name="T35" fmla="*/ 337 h 476"/>
                  <a:gd name="T36" fmla="*/ 111 w 488"/>
                  <a:gd name="T37" fmla="*/ 373 h 476"/>
                  <a:gd name="T38" fmla="*/ 88 w 488"/>
                  <a:gd name="T39" fmla="*/ 405 h 476"/>
                  <a:gd name="T40" fmla="*/ 51 w 488"/>
                  <a:gd name="T41" fmla="*/ 435 h 476"/>
                  <a:gd name="T42" fmla="*/ 12 w 488"/>
                  <a:gd name="T43" fmla="*/ 460 h 476"/>
                  <a:gd name="T44" fmla="*/ 0 w 488"/>
                  <a:gd name="T45" fmla="*/ 469 h 476"/>
                  <a:gd name="T46" fmla="*/ 10 w 488"/>
                  <a:gd name="T47" fmla="*/ 474 h 476"/>
                  <a:gd name="T48" fmla="*/ 6 w 488"/>
                  <a:gd name="T49" fmla="*/ 476 h 476"/>
                  <a:gd name="T50" fmla="*/ 64 w 488"/>
                  <a:gd name="T51" fmla="*/ 459 h 476"/>
                  <a:gd name="T52" fmla="*/ 118 w 488"/>
                  <a:gd name="T53" fmla="*/ 448 h 476"/>
                  <a:gd name="T54" fmla="*/ 175 w 488"/>
                  <a:gd name="T55" fmla="*/ 438 h 476"/>
                  <a:gd name="T56" fmla="*/ 204 w 488"/>
                  <a:gd name="T57" fmla="*/ 436 h 476"/>
                  <a:gd name="T58" fmla="*/ 168 w 488"/>
                  <a:gd name="T59" fmla="*/ 393 h 476"/>
                  <a:gd name="T60" fmla="*/ 163 w 488"/>
                  <a:gd name="T61" fmla="*/ 396 h 476"/>
                  <a:gd name="T62" fmla="*/ 217 w 488"/>
                  <a:gd name="T63" fmla="*/ 366 h 476"/>
                  <a:gd name="T64" fmla="*/ 262 w 488"/>
                  <a:gd name="T65" fmla="*/ 342 h 476"/>
                  <a:gd name="T66" fmla="*/ 298 w 488"/>
                  <a:gd name="T67" fmla="*/ 324 h 476"/>
                  <a:gd name="T68" fmla="*/ 328 w 488"/>
                  <a:gd name="T69" fmla="*/ 301 h 476"/>
                  <a:gd name="T70" fmla="*/ 346 w 488"/>
                  <a:gd name="T71" fmla="*/ 279 h 476"/>
                  <a:gd name="T72" fmla="*/ 358 w 488"/>
                  <a:gd name="T73" fmla="*/ 249 h 476"/>
                  <a:gd name="T74" fmla="*/ 367 w 488"/>
                  <a:gd name="T75" fmla="*/ 208 h 476"/>
                  <a:gd name="T76" fmla="*/ 375 w 488"/>
                  <a:gd name="T77" fmla="*/ 171 h 476"/>
                  <a:gd name="T78" fmla="*/ 384 w 488"/>
                  <a:gd name="T79" fmla="*/ 135 h 476"/>
                  <a:gd name="T80" fmla="*/ 394 w 488"/>
                  <a:gd name="T81" fmla="*/ 99 h 476"/>
                  <a:gd name="T82" fmla="*/ 412 w 488"/>
                  <a:gd name="T83" fmla="*/ 69 h 476"/>
                  <a:gd name="T84" fmla="*/ 433 w 488"/>
                  <a:gd name="T85" fmla="*/ 48 h 476"/>
                  <a:gd name="T86" fmla="*/ 465 w 488"/>
                  <a:gd name="T87" fmla="*/ 33 h 476"/>
                  <a:gd name="T88" fmla="*/ 488 w 488"/>
                  <a:gd name="T89" fmla="*/ 22 h 476"/>
                  <a:gd name="T90" fmla="*/ 480 w 488"/>
                  <a:gd name="T91" fmla="*/ 0 h 4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8"/>
                  <a:gd name="T139" fmla="*/ 0 h 476"/>
                  <a:gd name="T140" fmla="*/ 488 w 488"/>
                  <a:gd name="T141" fmla="*/ 476 h 4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8" h="476">
                    <a:moveTo>
                      <a:pt x="480" y="0"/>
                    </a:moveTo>
                    <a:lnTo>
                      <a:pt x="432" y="19"/>
                    </a:lnTo>
                    <a:lnTo>
                      <a:pt x="402" y="45"/>
                    </a:lnTo>
                    <a:lnTo>
                      <a:pt x="381" y="81"/>
                    </a:lnTo>
                    <a:lnTo>
                      <a:pt x="363" y="118"/>
                    </a:lnTo>
                    <a:lnTo>
                      <a:pt x="352" y="160"/>
                    </a:lnTo>
                    <a:lnTo>
                      <a:pt x="346" y="202"/>
                    </a:lnTo>
                    <a:lnTo>
                      <a:pt x="337" y="241"/>
                    </a:lnTo>
                    <a:lnTo>
                      <a:pt x="327" y="265"/>
                    </a:lnTo>
                    <a:lnTo>
                      <a:pt x="313" y="283"/>
                    </a:lnTo>
                    <a:lnTo>
                      <a:pt x="294" y="300"/>
                    </a:lnTo>
                    <a:lnTo>
                      <a:pt x="289" y="301"/>
                    </a:lnTo>
                    <a:lnTo>
                      <a:pt x="264" y="316"/>
                    </a:lnTo>
                    <a:lnTo>
                      <a:pt x="223" y="334"/>
                    </a:lnTo>
                    <a:lnTo>
                      <a:pt x="184" y="354"/>
                    </a:lnTo>
                    <a:lnTo>
                      <a:pt x="148" y="367"/>
                    </a:lnTo>
                    <a:lnTo>
                      <a:pt x="127" y="333"/>
                    </a:lnTo>
                    <a:lnTo>
                      <a:pt x="127" y="337"/>
                    </a:lnTo>
                    <a:lnTo>
                      <a:pt x="111" y="373"/>
                    </a:lnTo>
                    <a:lnTo>
                      <a:pt x="88" y="405"/>
                    </a:lnTo>
                    <a:lnTo>
                      <a:pt x="51" y="435"/>
                    </a:lnTo>
                    <a:lnTo>
                      <a:pt x="12" y="460"/>
                    </a:lnTo>
                    <a:lnTo>
                      <a:pt x="0" y="469"/>
                    </a:lnTo>
                    <a:lnTo>
                      <a:pt x="10" y="474"/>
                    </a:lnTo>
                    <a:lnTo>
                      <a:pt x="6" y="476"/>
                    </a:lnTo>
                    <a:lnTo>
                      <a:pt x="64" y="459"/>
                    </a:lnTo>
                    <a:lnTo>
                      <a:pt x="118" y="448"/>
                    </a:lnTo>
                    <a:lnTo>
                      <a:pt x="175" y="438"/>
                    </a:lnTo>
                    <a:lnTo>
                      <a:pt x="204" y="436"/>
                    </a:lnTo>
                    <a:lnTo>
                      <a:pt x="168" y="393"/>
                    </a:lnTo>
                    <a:lnTo>
                      <a:pt x="163" y="396"/>
                    </a:lnTo>
                    <a:lnTo>
                      <a:pt x="217" y="366"/>
                    </a:lnTo>
                    <a:lnTo>
                      <a:pt x="262" y="342"/>
                    </a:lnTo>
                    <a:lnTo>
                      <a:pt x="298" y="324"/>
                    </a:lnTo>
                    <a:lnTo>
                      <a:pt x="328" y="301"/>
                    </a:lnTo>
                    <a:lnTo>
                      <a:pt x="346" y="279"/>
                    </a:lnTo>
                    <a:lnTo>
                      <a:pt x="358" y="249"/>
                    </a:lnTo>
                    <a:lnTo>
                      <a:pt x="367" y="208"/>
                    </a:lnTo>
                    <a:lnTo>
                      <a:pt x="375" y="171"/>
                    </a:lnTo>
                    <a:lnTo>
                      <a:pt x="384" y="135"/>
                    </a:lnTo>
                    <a:lnTo>
                      <a:pt x="394" y="99"/>
                    </a:lnTo>
                    <a:lnTo>
                      <a:pt x="412" y="69"/>
                    </a:lnTo>
                    <a:lnTo>
                      <a:pt x="433" y="48"/>
                    </a:lnTo>
                    <a:lnTo>
                      <a:pt x="465" y="33"/>
                    </a:lnTo>
                    <a:lnTo>
                      <a:pt x="488" y="22"/>
                    </a:lnTo>
                    <a:lnTo>
                      <a:pt x="48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60" name="Group 55">
                <a:extLst>
                  <a:ext uri="{FF2B5EF4-FFF2-40B4-BE49-F238E27FC236}">
                    <a16:creationId xmlns:a16="http://schemas.microsoft.com/office/drawing/2014/main" id="{992E2682-9BA4-39C9-7FBA-AF1A41570ABA}"/>
                  </a:ext>
                </a:extLst>
              </p:cNvPr>
              <p:cNvGrpSpPr>
                <a:grpSpLocks/>
              </p:cNvGrpSpPr>
              <p:nvPr/>
            </p:nvGrpSpPr>
            <p:grpSpPr bwMode="auto">
              <a:xfrm>
                <a:off x="2720" y="768"/>
                <a:ext cx="230" cy="1456"/>
                <a:chOff x="2720" y="768"/>
                <a:chExt cx="230" cy="1456"/>
              </a:xfrm>
            </p:grpSpPr>
            <p:sp>
              <p:nvSpPr>
                <p:cNvPr id="61" name="Freeform 56">
                  <a:extLst>
                    <a:ext uri="{FF2B5EF4-FFF2-40B4-BE49-F238E27FC236}">
                      <a16:creationId xmlns:a16="http://schemas.microsoft.com/office/drawing/2014/main" id="{AA8F5BF3-F2E3-16F0-BA6C-78F74ECFD170}"/>
                    </a:ext>
                  </a:extLst>
                </p:cNvPr>
                <p:cNvSpPr>
                  <a:spLocks/>
                </p:cNvSpPr>
                <p:nvPr/>
              </p:nvSpPr>
              <p:spPr bwMode="auto">
                <a:xfrm>
                  <a:off x="2720" y="795"/>
                  <a:ext cx="230" cy="293"/>
                </a:xfrm>
                <a:custGeom>
                  <a:avLst/>
                  <a:gdLst>
                    <a:gd name="T0" fmla="*/ 147 w 230"/>
                    <a:gd name="T1" fmla="*/ 264 h 293"/>
                    <a:gd name="T2" fmla="*/ 170 w 230"/>
                    <a:gd name="T3" fmla="*/ 252 h 293"/>
                    <a:gd name="T4" fmla="*/ 182 w 230"/>
                    <a:gd name="T5" fmla="*/ 234 h 293"/>
                    <a:gd name="T6" fmla="*/ 192 w 230"/>
                    <a:gd name="T7" fmla="*/ 204 h 293"/>
                    <a:gd name="T8" fmla="*/ 198 w 230"/>
                    <a:gd name="T9" fmla="*/ 165 h 293"/>
                    <a:gd name="T10" fmla="*/ 195 w 230"/>
                    <a:gd name="T11" fmla="*/ 111 h 293"/>
                    <a:gd name="T12" fmla="*/ 192 w 230"/>
                    <a:gd name="T13" fmla="*/ 81 h 293"/>
                    <a:gd name="T14" fmla="*/ 167 w 230"/>
                    <a:gd name="T15" fmla="*/ 84 h 293"/>
                    <a:gd name="T16" fmla="*/ 177 w 230"/>
                    <a:gd name="T17" fmla="*/ 2 h 293"/>
                    <a:gd name="T18" fmla="*/ 230 w 230"/>
                    <a:gd name="T19" fmla="*/ 69 h 293"/>
                    <a:gd name="T20" fmla="*/ 212 w 230"/>
                    <a:gd name="T21" fmla="*/ 77 h 293"/>
                    <a:gd name="T22" fmla="*/ 219 w 230"/>
                    <a:gd name="T23" fmla="*/ 125 h 293"/>
                    <a:gd name="T24" fmla="*/ 219 w 230"/>
                    <a:gd name="T25" fmla="*/ 129 h 293"/>
                    <a:gd name="T26" fmla="*/ 219 w 230"/>
                    <a:gd name="T27" fmla="*/ 179 h 293"/>
                    <a:gd name="T28" fmla="*/ 218 w 230"/>
                    <a:gd name="T29" fmla="*/ 183 h 293"/>
                    <a:gd name="T30" fmla="*/ 210 w 230"/>
                    <a:gd name="T31" fmla="*/ 222 h 293"/>
                    <a:gd name="T32" fmla="*/ 197 w 230"/>
                    <a:gd name="T33" fmla="*/ 258 h 293"/>
                    <a:gd name="T34" fmla="*/ 174 w 230"/>
                    <a:gd name="T35" fmla="*/ 279 h 293"/>
                    <a:gd name="T36" fmla="*/ 143 w 230"/>
                    <a:gd name="T37" fmla="*/ 288 h 293"/>
                    <a:gd name="T38" fmla="*/ 113 w 230"/>
                    <a:gd name="T39" fmla="*/ 293 h 293"/>
                    <a:gd name="T40" fmla="*/ 84 w 230"/>
                    <a:gd name="T41" fmla="*/ 290 h 293"/>
                    <a:gd name="T42" fmla="*/ 57 w 230"/>
                    <a:gd name="T43" fmla="*/ 279 h 293"/>
                    <a:gd name="T44" fmla="*/ 33 w 230"/>
                    <a:gd name="T45" fmla="*/ 257 h 293"/>
                    <a:gd name="T46" fmla="*/ 17 w 230"/>
                    <a:gd name="T47" fmla="*/ 227 h 293"/>
                    <a:gd name="T48" fmla="*/ 8 w 230"/>
                    <a:gd name="T49" fmla="*/ 192 h 293"/>
                    <a:gd name="T50" fmla="*/ 5 w 230"/>
                    <a:gd name="T51" fmla="*/ 153 h 293"/>
                    <a:gd name="T52" fmla="*/ 8 w 230"/>
                    <a:gd name="T53" fmla="*/ 116 h 293"/>
                    <a:gd name="T54" fmla="*/ 21 w 230"/>
                    <a:gd name="T55" fmla="*/ 89 h 293"/>
                    <a:gd name="T56" fmla="*/ 0 w 230"/>
                    <a:gd name="T57" fmla="*/ 72 h 293"/>
                    <a:gd name="T58" fmla="*/ 50 w 230"/>
                    <a:gd name="T59" fmla="*/ 0 h 293"/>
                    <a:gd name="T60" fmla="*/ 60 w 230"/>
                    <a:gd name="T61" fmla="*/ 92 h 293"/>
                    <a:gd name="T62" fmla="*/ 36 w 230"/>
                    <a:gd name="T63" fmla="*/ 90 h 293"/>
                    <a:gd name="T64" fmla="*/ 26 w 230"/>
                    <a:gd name="T65" fmla="*/ 128 h 293"/>
                    <a:gd name="T66" fmla="*/ 26 w 230"/>
                    <a:gd name="T67" fmla="*/ 162 h 293"/>
                    <a:gd name="T68" fmla="*/ 29 w 230"/>
                    <a:gd name="T69" fmla="*/ 192 h 293"/>
                    <a:gd name="T70" fmla="*/ 38 w 230"/>
                    <a:gd name="T71" fmla="*/ 221 h 293"/>
                    <a:gd name="T72" fmla="*/ 54 w 230"/>
                    <a:gd name="T73" fmla="*/ 242 h 293"/>
                    <a:gd name="T74" fmla="*/ 74 w 230"/>
                    <a:gd name="T75" fmla="*/ 258 h 293"/>
                    <a:gd name="T76" fmla="*/ 99 w 230"/>
                    <a:gd name="T77" fmla="*/ 267 h 293"/>
                    <a:gd name="T78" fmla="*/ 125 w 230"/>
                    <a:gd name="T79" fmla="*/ 267 h 293"/>
                    <a:gd name="T80" fmla="*/ 147 w 230"/>
                    <a:gd name="T81" fmla="*/ 264 h 2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0"/>
                    <a:gd name="T124" fmla="*/ 0 h 293"/>
                    <a:gd name="T125" fmla="*/ 230 w 230"/>
                    <a:gd name="T126" fmla="*/ 293 h 2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0" h="293">
                      <a:moveTo>
                        <a:pt x="147" y="264"/>
                      </a:moveTo>
                      <a:lnTo>
                        <a:pt x="170" y="252"/>
                      </a:lnTo>
                      <a:lnTo>
                        <a:pt x="182" y="234"/>
                      </a:lnTo>
                      <a:lnTo>
                        <a:pt x="192" y="204"/>
                      </a:lnTo>
                      <a:lnTo>
                        <a:pt x="198" y="165"/>
                      </a:lnTo>
                      <a:lnTo>
                        <a:pt x="195" y="111"/>
                      </a:lnTo>
                      <a:lnTo>
                        <a:pt x="192" y="81"/>
                      </a:lnTo>
                      <a:lnTo>
                        <a:pt x="167" y="84"/>
                      </a:lnTo>
                      <a:lnTo>
                        <a:pt x="177" y="2"/>
                      </a:lnTo>
                      <a:lnTo>
                        <a:pt x="230" y="69"/>
                      </a:lnTo>
                      <a:lnTo>
                        <a:pt x="212" y="77"/>
                      </a:lnTo>
                      <a:lnTo>
                        <a:pt x="219" y="125"/>
                      </a:lnTo>
                      <a:lnTo>
                        <a:pt x="219" y="129"/>
                      </a:lnTo>
                      <a:lnTo>
                        <a:pt x="219" y="179"/>
                      </a:lnTo>
                      <a:lnTo>
                        <a:pt x="218" y="183"/>
                      </a:lnTo>
                      <a:lnTo>
                        <a:pt x="210" y="222"/>
                      </a:lnTo>
                      <a:lnTo>
                        <a:pt x="197" y="258"/>
                      </a:lnTo>
                      <a:lnTo>
                        <a:pt x="174" y="279"/>
                      </a:lnTo>
                      <a:lnTo>
                        <a:pt x="143" y="288"/>
                      </a:lnTo>
                      <a:lnTo>
                        <a:pt x="113" y="293"/>
                      </a:lnTo>
                      <a:lnTo>
                        <a:pt x="84" y="290"/>
                      </a:lnTo>
                      <a:lnTo>
                        <a:pt x="57" y="279"/>
                      </a:lnTo>
                      <a:lnTo>
                        <a:pt x="33" y="257"/>
                      </a:lnTo>
                      <a:lnTo>
                        <a:pt x="17" y="227"/>
                      </a:lnTo>
                      <a:lnTo>
                        <a:pt x="8" y="192"/>
                      </a:lnTo>
                      <a:lnTo>
                        <a:pt x="5" y="153"/>
                      </a:lnTo>
                      <a:lnTo>
                        <a:pt x="8" y="116"/>
                      </a:lnTo>
                      <a:lnTo>
                        <a:pt x="21" y="89"/>
                      </a:lnTo>
                      <a:lnTo>
                        <a:pt x="0" y="72"/>
                      </a:lnTo>
                      <a:lnTo>
                        <a:pt x="50" y="0"/>
                      </a:lnTo>
                      <a:lnTo>
                        <a:pt x="60" y="92"/>
                      </a:lnTo>
                      <a:lnTo>
                        <a:pt x="36" y="90"/>
                      </a:lnTo>
                      <a:lnTo>
                        <a:pt x="26" y="128"/>
                      </a:lnTo>
                      <a:lnTo>
                        <a:pt x="26" y="162"/>
                      </a:lnTo>
                      <a:lnTo>
                        <a:pt x="29" y="192"/>
                      </a:lnTo>
                      <a:lnTo>
                        <a:pt x="38" y="221"/>
                      </a:lnTo>
                      <a:lnTo>
                        <a:pt x="54" y="242"/>
                      </a:lnTo>
                      <a:lnTo>
                        <a:pt x="74" y="258"/>
                      </a:lnTo>
                      <a:lnTo>
                        <a:pt x="99" y="267"/>
                      </a:lnTo>
                      <a:lnTo>
                        <a:pt x="125" y="267"/>
                      </a:lnTo>
                      <a:lnTo>
                        <a:pt x="147" y="26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2" name="Freeform 57">
                  <a:extLst>
                    <a:ext uri="{FF2B5EF4-FFF2-40B4-BE49-F238E27FC236}">
                      <a16:creationId xmlns:a16="http://schemas.microsoft.com/office/drawing/2014/main" id="{70DA2516-C6CB-D747-FA19-B84E17468F9F}"/>
                    </a:ext>
                  </a:extLst>
                </p:cNvPr>
                <p:cNvSpPr>
                  <a:spLocks/>
                </p:cNvSpPr>
                <p:nvPr/>
              </p:nvSpPr>
              <p:spPr bwMode="auto">
                <a:xfrm>
                  <a:off x="2794" y="768"/>
                  <a:ext cx="96" cy="1456"/>
                </a:xfrm>
                <a:custGeom>
                  <a:avLst/>
                  <a:gdLst>
                    <a:gd name="T0" fmla="*/ 27 w 96"/>
                    <a:gd name="T1" fmla="*/ 306 h 1456"/>
                    <a:gd name="T2" fmla="*/ 28 w 96"/>
                    <a:gd name="T3" fmla="*/ 78 h 1456"/>
                    <a:gd name="T4" fmla="*/ 0 w 96"/>
                    <a:gd name="T5" fmla="*/ 80 h 1456"/>
                    <a:gd name="T6" fmla="*/ 40 w 96"/>
                    <a:gd name="T7" fmla="*/ 0 h 1456"/>
                    <a:gd name="T8" fmla="*/ 73 w 96"/>
                    <a:gd name="T9" fmla="*/ 80 h 1456"/>
                    <a:gd name="T10" fmla="*/ 45 w 96"/>
                    <a:gd name="T11" fmla="*/ 75 h 1456"/>
                    <a:gd name="T12" fmla="*/ 46 w 96"/>
                    <a:gd name="T13" fmla="*/ 306 h 1456"/>
                    <a:gd name="T14" fmla="*/ 55 w 96"/>
                    <a:gd name="T15" fmla="*/ 582 h 1456"/>
                    <a:gd name="T16" fmla="*/ 70 w 96"/>
                    <a:gd name="T17" fmla="*/ 815 h 1456"/>
                    <a:gd name="T18" fmla="*/ 81 w 96"/>
                    <a:gd name="T19" fmla="*/ 1129 h 1456"/>
                    <a:gd name="T20" fmla="*/ 79 w 96"/>
                    <a:gd name="T21" fmla="*/ 1134 h 1456"/>
                    <a:gd name="T22" fmla="*/ 94 w 96"/>
                    <a:gd name="T23" fmla="*/ 1398 h 1456"/>
                    <a:gd name="T24" fmla="*/ 96 w 96"/>
                    <a:gd name="T25" fmla="*/ 1446 h 1456"/>
                    <a:gd name="T26" fmla="*/ 88 w 96"/>
                    <a:gd name="T27" fmla="*/ 1455 h 1456"/>
                    <a:gd name="T28" fmla="*/ 76 w 96"/>
                    <a:gd name="T29" fmla="*/ 1456 h 1456"/>
                    <a:gd name="T30" fmla="*/ 67 w 96"/>
                    <a:gd name="T31" fmla="*/ 1447 h 1456"/>
                    <a:gd name="T32" fmla="*/ 64 w 96"/>
                    <a:gd name="T33" fmla="*/ 1438 h 1456"/>
                    <a:gd name="T34" fmla="*/ 51 w 96"/>
                    <a:gd name="T35" fmla="*/ 911 h 1456"/>
                    <a:gd name="T36" fmla="*/ 34 w 96"/>
                    <a:gd name="T37" fmla="*/ 540 h 1456"/>
                    <a:gd name="T38" fmla="*/ 27 w 96"/>
                    <a:gd name="T39" fmla="*/ 306 h 14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456"/>
                    <a:gd name="T62" fmla="*/ 96 w 96"/>
                    <a:gd name="T63" fmla="*/ 1456 h 14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456">
                      <a:moveTo>
                        <a:pt x="27" y="306"/>
                      </a:moveTo>
                      <a:lnTo>
                        <a:pt x="28" y="78"/>
                      </a:lnTo>
                      <a:lnTo>
                        <a:pt x="0" y="80"/>
                      </a:lnTo>
                      <a:lnTo>
                        <a:pt x="40" y="0"/>
                      </a:lnTo>
                      <a:lnTo>
                        <a:pt x="73" y="80"/>
                      </a:lnTo>
                      <a:lnTo>
                        <a:pt x="45" y="75"/>
                      </a:lnTo>
                      <a:lnTo>
                        <a:pt x="46" y="306"/>
                      </a:lnTo>
                      <a:lnTo>
                        <a:pt x="55" y="582"/>
                      </a:lnTo>
                      <a:lnTo>
                        <a:pt x="70" y="815"/>
                      </a:lnTo>
                      <a:lnTo>
                        <a:pt x="81" y="1129"/>
                      </a:lnTo>
                      <a:lnTo>
                        <a:pt x="79" y="1134"/>
                      </a:lnTo>
                      <a:lnTo>
                        <a:pt x="94" y="1398"/>
                      </a:lnTo>
                      <a:lnTo>
                        <a:pt x="96" y="1446"/>
                      </a:lnTo>
                      <a:lnTo>
                        <a:pt x="88" y="1455"/>
                      </a:lnTo>
                      <a:lnTo>
                        <a:pt x="76" y="1456"/>
                      </a:lnTo>
                      <a:lnTo>
                        <a:pt x="67" y="1447"/>
                      </a:lnTo>
                      <a:lnTo>
                        <a:pt x="64" y="1438"/>
                      </a:lnTo>
                      <a:lnTo>
                        <a:pt x="51" y="911"/>
                      </a:lnTo>
                      <a:lnTo>
                        <a:pt x="34" y="540"/>
                      </a:lnTo>
                      <a:lnTo>
                        <a:pt x="27" y="30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grpSp>
          <p:nvGrpSpPr>
            <p:cNvPr id="63" name="Group 62">
              <a:extLst>
                <a:ext uri="{FF2B5EF4-FFF2-40B4-BE49-F238E27FC236}">
                  <a16:creationId xmlns:a16="http://schemas.microsoft.com/office/drawing/2014/main" id="{AC6D7793-5EF9-5825-24B5-98CEB11B4B91}"/>
                </a:ext>
              </a:extLst>
            </p:cNvPr>
            <p:cNvGrpSpPr/>
            <p:nvPr/>
          </p:nvGrpSpPr>
          <p:grpSpPr>
            <a:xfrm>
              <a:off x="7420896" y="609600"/>
              <a:ext cx="1676400" cy="1828800"/>
              <a:chOff x="7420896" y="609600"/>
              <a:chExt cx="1676400" cy="1828800"/>
            </a:xfrm>
          </p:grpSpPr>
          <p:sp>
            <p:nvSpPr>
              <p:cNvPr id="96" name="TextBox 95">
                <a:extLst>
                  <a:ext uri="{FF2B5EF4-FFF2-40B4-BE49-F238E27FC236}">
                    <a16:creationId xmlns:a16="http://schemas.microsoft.com/office/drawing/2014/main" id="{B84BB6FF-2A4F-8235-2EF3-2B7FA45430ED}"/>
                  </a:ext>
                </a:extLst>
              </p:cNvPr>
              <p:cNvSpPr txBox="1"/>
              <p:nvPr/>
            </p:nvSpPr>
            <p:spPr>
              <a:xfrm>
                <a:off x="7420896" y="730252"/>
                <a:ext cx="1676400" cy="461665"/>
              </a:xfrm>
              <a:prstGeom prst="rect">
                <a:avLst/>
              </a:prstGeom>
              <a:noFill/>
            </p:spPr>
            <p:txBody>
              <a:bodyPr wrap="square">
                <a:spAutoFit/>
              </a:bodyPr>
              <a:lstStyle/>
              <a:p>
                <a:pPr algn="l"/>
                <a:r>
                  <a:rPr lang="en-US" altLang="en-US" sz="2400" dirty="0">
                    <a:solidFill>
                      <a:schemeClr val="tx2"/>
                    </a:solidFill>
                    <a:sym typeface="Symbol" pitchFamily="18" charset="2"/>
                  </a:rPr>
                  <a:t>Proving</a:t>
                </a:r>
                <a:endParaRPr lang="en-GB" dirty="0">
                  <a:solidFill>
                    <a:schemeClr val="tx2"/>
                  </a:solidFill>
                </a:endParaRPr>
              </a:p>
            </p:txBody>
          </p:sp>
          <p:grpSp>
            <p:nvGrpSpPr>
              <p:cNvPr id="97" name="Group 26">
                <a:extLst>
                  <a:ext uri="{FF2B5EF4-FFF2-40B4-BE49-F238E27FC236}">
                    <a16:creationId xmlns:a16="http://schemas.microsoft.com/office/drawing/2014/main" id="{19EA91FA-97DB-5807-5206-848A01653258}"/>
                  </a:ext>
                </a:extLst>
              </p:cNvPr>
              <p:cNvGrpSpPr>
                <a:grpSpLocks/>
              </p:cNvGrpSpPr>
              <p:nvPr/>
            </p:nvGrpSpPr>
            <p:grpSpPr bwMode="auto">
              <a:xfrm>
                <a:off x="7774860" y="1828800"/>
                <a:ext cx="304800" cy="609600"/>
                <a:chOff x="2308" y="1513"/>
                <a:chExt cx="1162" cy="2570"/>
              </a:xfrm>
            </p:grpSpPr>
            <p:grpSp>
              <p:nvGrpSpPr>
                <p:cNvPr id="99" name="Group 27">
                  <a:extLst>
                    <a:ext uri="{FF2B5EF4-FFF2-40B4-BE49-F238E27FC236}">
                      <a16:creationId xmlns:a16="http://schemas.microsoft.com/office/drawing/2014/main" id="{57C454EF-83DE-DBC1-72B9-117A252E336A}"/>
                    </a:ext>
                  </a:extLst>
                </p:cNvPr>
                <p:cNvGrpSpPr>
                  <a:grpSpLocks/>
                </p:cNvGrpSpPr>
                <p:nvPr/>
              </p:nvGrpSpPr>
              <p:grpSpPr bwMode="auto">
                <a:xfrm>
                  <a:off x="2308" y="1740"/>
                  <a:ext cx="957" cy="2343"/>
                  <a:chOff x="2308" y="1740"/>
                  <a:chExt cx="957" cy="2343"/>
                </a:xfrm>
              </p:grpSpPr>
              <p:sp>
                <p:nvSpPr>
                  <p:cNvPr id="108" name="Freeform 28">
                    <a:extLst>
                      <a:ext uri="{FF2B5EF4-FFF2-40B4-BE49-F238E27FC236}">
                        <a16:creationId xmlns:a16="http://schemas.microsoft.com/office/drawing/2014/main" id="{08A3A545-36D9-F936-176B-4A154D8CC25F}"/>
                      </a:ext>
                    </a:extLst>
                  </p:cNvPr>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9" name="Freeform 29">
                    <a:extLst>
                      <a:ext uri="{FF2B5EF4-FFF2-40B4-BE49-F238E27FC236}">
                        <a16:creationId xmlns:a16="http://schemas.microsoft.com/office/drawing/2014/main" id="{C794D2F7-B3D1-9AA6-A6A0-59809451013A}"/>
                      </a:ext>
                    </a:extLst>
                  </p:cNvPr>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10" name="Freeform 30">
                    <a:extLst>
                      <a:ext uri="{FF2B5EF4-FFF2-40B4-BE49-F238E27FC236}">
                        <a16:creationId xmlns:a16="http://schemas.microsoft.com/office/drawing/2014/main" id="{0BEF5761-37B2-E37F-92FF-858B56D5535A}"/>
                      </a:ext>
                    </a:extLst>
                  </p:cNvPr>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11" name="Freeform 31">
                    <a:extLst>
                      <a:ext uri="{FF2B5EF4-FFF2-40B4-BE49-F238E27FC236}">
                        <a16:creationId xmlns:a16="http://schemas.microsoft.com/office/drawing/2014/main" id="{CEE3763D-6C0F-ED10-B698-2E81861E409C}"/>
                      </a:ext>
                    </a:extLst>
                  </p:cNvPr>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12" name="Freeform 32">
                    <a:extLst>
                      <a:ext uri="{FF2B5EF4-FFF2-40B4-BE49-F238E27FC236}">
                        <a16:creationId xmlns:a16="http://schemas.microsoft.com/office/drawing/2014/main" id="{BA9030EE-1CD8-BFF6-3644-C861A61037D3}"/>
                      </a:ext>
                    </a:extLst>
                  </p:cNvPr>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13" name="Freeform 33">
                    <a:extLst>
                      <a:ext uri="{FF2B5EF4-FFF2-40B4-BE49-F238E27FC236}">
                        <a16:creationId xmlns:a16="http://schemas.microsoft.com/office/drawing/2014/main" id="{A77CAB35-4794-AC50-E650-D6BA8E91D348}"/>
                      </a:ext>
                    </a:extLst>
                  </p:cNvPr>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101" name="Freeform 34">
                  <a:extLst>
                    <a:ext uri="{FF2B5EF4-FFF2-40B4-BE49-F238E27FC236}">
                      <a16:creationId xmlns:a16="http://schemas.microsoft.com/office/drawing/2014/main" id="{4EF1A8E6-5E95-3F9E-A835-5DCDD4BBA37C}"/>
                    </a:ext>
                  </a:extLst>
                </p:cNvPr>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2" name="Freeform 35">
                  <a:extLst>
                    <a:ext uri="{FF2B5EF4-FFF2-40B4-BE49-F238E27FC236}">
                      <a16:creationId xmlns:a16="http://schemas.microsoft.com/office/drawing/2014/main" id="{3D1B7D8D-B6D3-40A6-FD51-D9B6E5721001}"/>
                    </a:ext>
                  </a:extLst>
                </p:cNvPr>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3" name="Oval 36">
                  <a:extLst>
                    <a:ext uri="{FF2B5EF4-FFF2-40B4-BE49-F238E27FC236}">
                      <a16:creationId xmlns:a16="http://schemas.microsoft.com/office/drawing/2014/main" id="{11D7A4B4-2F54-0D3B-5132-DF26D1C8815F}"/>
                    </a:ext>
                  </a:extLst>
                </p:cNvPr>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4" name="Oval 37">
                  <a:extLst>
                    <a:ext uri="{FF2B5EF4-FFF2-40B4-BE49-F238E27FC236}">
                      <a16:creationId xmlns:a16="http://schemas.microsoft.com/office/drawing/2014/main" id="{89C23C5B-18B5-CC55-515C-202C149FEFFE}"/>
                    </a:ext>
                  </a:extLst>
                </p:cNvPr>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5" name="Oval 38">
                  <a:extLst>
                    <a:ext uri="{FF2B5EF4-FFF2-40B4-BE49-F238E27FC236}">
                      <a16:creationId xmlns:a16="http://schemas.microsoft.com/office/drawing/2014/main" id="{AECE5A0B-7C0F-F0BD-021A-80405E6B2A72}"/>
                    </a:ext>
                  </a:extLst>
                </p:cNvPr>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6" name="Oval 39">
                  <a:extLst>
                    <a:ext uri="{FF2B5EF4-FFF2-40B4-BE49-F238E27FC236}">
                      <a16:creationId xmlns:a16="http://schemas.microsoft.com/office/drawing/2014/main" id="{AF2777C7-C6E9-240E-033D-3E3D1C60ED77}"/>
                    </a:ext>
                  </a:extLst>
                </p:cNvPr>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07" name="Oval 40">
                  <a:extLst>
                    <a:ext uri="{FF2B5EF4-FFF2-40B4-BE49-F238E27FC236}">
                      <a16:creationId xmlns:a16="http://schemas.microsoft.com/office/drawing/2014/main" id="{6E66A847-A38B-F354-7881-9B794DF95EF2}"/>
                    </a:ext>
                  </a:extLst>
                </p:cNvPr>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cxnSp>
            <p:nvCxnSpPr>
              <p:cNvPr id="98" name="Straight Connector 97">
                <a:extLst>
                  <a:ext uri="{FF2B5EF4-FFF2-40B4-BE49-F238E27FC236}">
                    <a16:creationId xmlns:a16="http://schemas.microsoft.com/office/drawing/2014/main" id="{4EA3B0FF-4424-DF7B-2808-F01FF927E97B}"/>
                  </a:ext>
                </a:extLst>
              </p:cNvPr>
              <p:cNvCxnSpPr/>
              <p:nvPr/>
            </p:nvCxnSpPr>
            <p:spPr bwMode="auto">
              <a:xfrm flipV="1">
                <a:off x="7467600" y="609600"/>
                <a:ext cx="0" cy="1828800"/>
              </a:xfrm>
              <a:prstGeom prst="line">
                <a:avLst/>
              </a:prstGeom>
              <a:noFill/>
              <a:ln w="25400" cap="flat" cmpd="sng" algn="ctr">
                <a:solidFill>
                  <a:schemeClr val="tx2"/>
                </a:solidFill>
                <a:prstDash val="solid"/>
                <a:round/>
                <a:headEnd type="none" w="med" len="med"/>
                <a:tailEnd type="none"/>
              </a:ln>
              <a:effectLst/>
            </p:spPr>
          </p:cxnSp>
        </p:grpSp>
        <p:pic>
          <p:nvPicPr>
            <p:cNvPr id="114" name="Picture 2" descr="http://www.swordofthespirit.net/bulwark/mosesbush.gif">
              <a:extLst>
                <a:ext uri="{FF2B5EF4-FFF2-40B4-BE49-F238E27FC236}">
                  <a16:creationId xmlns:a16="http://schemas.microsoft.com/office/drawing/2014/main" id="{1D9AB074-0885-13F9-BAEE-52B12DC481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949244"/>
              <a:ext cx="566442" cy="32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74830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ED4BF-38A3-AC33-82A4-1DB05F9D7D9C}"/>
              </a:ext>
            </a:extLst>
          </p:cNvPr>
          <p:cNvPicPr>
            <a:picLocks noChangeAspect="1"/>
          </p:cNvPicPr>
          <p:nvPr/>
        </p:nvPicPr>
        <p:blipFill>
          <a:blip r:embed="rId2"/>
          <a:stretch>
            <a:fillRect/>
          </a:stretch>
        </p:blipFill>
        <p:spPr>
          <a:xfrm>
            <a:off x="0" y="1383048"/>
            <a:ext cx="9144000" cy="4091903"/>
          </a:xfrm>
          <a:prstGeom prst="rect">
            <a:avLst/>
          </a:prstGeom>
        </p:spPr>
      </p:pic>
    </p:spTree>
    <p:extLst>
      <p:ext uri="{BB962C8B-B14F-4D97-AF65-F5344CB8AC3E}">
        <p14:creationId xmlns:p14="http://schemas.microsoft.com/office/powerpoint/2010/main" val="412955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9720CA-3E9F-33BE-A9BD-96D4BA6EB89C}"/>
              </a:ext>
            </a:extLst>
          </p:cNvPr>
          <p:cNvPicPr>
            <a:picLocks noChangeAspect="1"/>
          </p:cNvPicPr>
          <p:nvPr/>
        </p:nvPicPr>
        <p:blipFill>
          <a:blip r:embed="rId2"/>
          <a:stretch>
            <a:fillRect/>
          </a:stretch>
        </p:blipFill>
        <p:spPr>
          <a:xfrm>
            <a:off x="0" y="1293419"/>
            <a:ext cx="9144000" cy="4271161"/>
          </a:xfrm>
          <a:prstGeom prst="rect">
            <a:avLst/>
          </a:prstGeom>
        </p:spPr>
      </p:pic>
    </p:spTree>
    <p:extLst>
      <p:ext uri="{BB962C8B-B14F-4D97-AF65-F5344CB8AC3E}">
        <p14:creationId xmlns:p14="http://schemas.microsoft.com/office/powerpoint/2010/main" val="216409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9" name="Text Box 3"/>
          <p:cNvSpPr txBox="1">
            <a:spLocks noChangeArrowheads="1"/>
          </p:cNvSpPr>
          <p:nvPr/>
        </p:nvSpPr>
        <p:spPr bwMode="auto">
          <a:xfrm>
            <a:off x="3636963" y="1371600"/>
            <a:ext cx="4967065" cy="3970318"/>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Any math statements </a:t>
            </a:r>
            <a:r>
              <a:rPr lang="el-GR" i="1" dirty="0">
                <a:solidFill>
                  <a:srgbClr val="00FFFF"/>
                </a:solidFill>
                <a:effectLst/>
              </a:rPr>
              <a:t>Φ</a:t>
            </a:r>
            <a:r>
              <a:rPr lang="el-GR" i="1" dirty="0">
                <a:solidFill>
                  <a:srgbClr val="00FFCC"/>
                </a:solidFill>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which is true in every universe</a:t>
            </a:r>
          </a:p>
          <a:p>
            <a:pPr>
              <a:defRPr/>
            </a:pPr>
            <a:r>
              <a:rPr lang="en-US" dirty="0">
                <a:effectLst>
                  <a:outerShdw blurRad="38100" dist="38100" dir="2700000" algn="tl">
                    <a:srgbClr val="000000"/>
                  </a:outerShdw>
                </a:effectLst>
              </a:rPr>
              <a:t>has a proof in your standard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proof system.</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For every proof system </a:t>
            </a:r>
            <a:r>
              <a:rPr lang="en-US" i="1" dirty="0">
                <a:solidFill>
                  <a:srgbClr val="00FFFF"/>
                </a:solidFill>
                <a:effectLst>
                  <a:outerShdw blurRad="38100" dist="38100" dir="2700000" algn="tl">
                    <a:srgbClr val="000000"/>
                  </a:outerShdw>
                </a:effectLst>
              </a:rPr>
              <a:t>S</a:t>
            </a:r>
            <a:r>
              <a:rPr lang="en-US" dirty="0">
                <a:effectLst>
                  <a:outerShdw blurRad="38100" dist="38100" dir="2700000" algn="tl">
                    <a:srgbClr val="000000"/>
                  </a:outerShdw>
                </a:effectLst>
              </a:rPr>
              <a:t>,</a:t>
            </a:r>
            <a:br>
              <a:rPr lang="en-US" dirty="0">
                <a:effectLst>
                  <a:outerShdw blurRad="38100" dist="38100" dir="2700000" algn="tl">
                    <a:srgbClr val="000000"/>
                  </a:outerShdw>
                </a:effectLst>
              </a:rPr>
            </a:br>
            <a:r>
              <a:rPr lang="en-US" dirty="0">
                <a:effectLst>
                  <a:outerShdw blurRad="38100" dist="38100" dir="2700000" algn="tl">
                    <a:srgbClr val="000000"/>
                  </a:outerShdw>
                </a:effectLst>
              </a:rPr>
              <a:t>there are math statements </a:t>
            </a:r>
            <a:r>
              <a:rPr lang="el-GR" i="1" dirty="0">
                <a:solidFill>
                  <a:srgbClr val="00FFFF"/>
                </a:solidFill>
                <a:effectLst/>
              </a:rPr>
              <a:t>Φ</a:t>
            </a:r>
            <a:r>
              <a:rPr lang="el-GR" i="1" dirty="0">
                <a:solidFill>
                  <a:srgbClr val="00FFCC"/>
                </a:solidFill>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which are either not proved</a:t>
            </a:r>
            <a:br>
              <a:rPr lang="en-US" dirty="0">
                <a:effectLst>
                  <a:outerShdw blurRad="38100" dist="38100" dir="2700000" algn="tl">
                    <a:srgbClr val="000000"/>
                  </a:outerShdw>
                </a:effectLst>
              </a:rPr>
            </a:br>
            <a:r>
              <a:rPr lang="en-US" dirty="0">
                <a:effectLst>
                  <a:outerShdw blurRad="38100" dist="38100" dir="2700000" algn="tl">
                    <a:srgbClr val="000000"/>
                  </a:outerShdw>
                </a:effectLst>
              </a:rPr>
              <a:t>or proved incorrectly!</a:t>
            </a:r>
          </a:p>
        </p:txBody>
      </p:sp>
      <p:grpSp>
        <p:nvGrpSpPr>
          <p:cNvPr id="2" name="Group 5"/>
          <p:cNvGrpSpPr>
            <a:grpSpLocks/>
          </p:cNvGrpSpPr>
          <p:nvPr/>
        </p:nvGrpSpPr>
        <p:grpSpPr bwMode="auto">
          <a:xfrm>
            <a:off x="914400" y="1244599"/>
            <a:ext cx="2705100" cy="4546601"/>
            <a:chOff x="0" y="528"/>
            <a:chExt cx="1704" cy="2864"/>
          </a:xfrm>
        </p:grpSpPr>
        <p:sp>
          <p:nvSpPr>
            <p:cNvPr id="10245" name="Text Box 6"/>
            <p:cNvSpPr txBox="1">
              <a:spLocks noChangeArrowheads="1"/>
            </p:cNvSpPr>
            <p:nvPr/>
          </p:nvSpPr>
          <p:spPr bwMode="auto">
            <a:xfrm>
              <a:off x="347" y="3062"/>
              <a:ext cx="9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altLang="en-US" dirty="0">
                  <a:effectLst/>
                </a:rPr>
                <a:t>G</a:t>
              </a:r>
              <a:r>
                <a:rPr lang="en-US" altLang="en-US" dirty="0">
                  <a:effectLst/>
                  <a:cs typeface="Times New Roman" pitchFamily="18" charset="0"/>
                </a:rPr>
                <a:t>ö</a:t>
              </a:r>
              <a:r>
                <a:rPr lang="en-US" altLang="en-US" dirty="0">
                  <a:effectLst/>
                </a:rPr>
                <a:t>del</a:t>
              </a:r>
            </a:p>
          </p:txBody>
        </p:sp>
        <p:pic>
          <p:nvPicPr>
            <p:cNvPr id="102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8"/>
              <a:ext cx="1704" cy="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grpSp>
      <p:sp>
        <p:nvSpPr>
          <p:cNvPr id="3" name="Rectangle 2"/>
          <p:cNvSpPr/>
          <p:nvPr/>
        </p:nvSpPr>
        <p:spPr>
          <a:xfrm>
            <a:off x="7772400" y="-46822"/>
            <a:ext cx="1415772" cy="587574"/>
          </a:xfrm>
          <a:prstGeom prst="rect">
            <a:avLst/>
          </a:prstGeom>
        </p:spPr>
        <p:txBody>
          <a:bodyPr wrap="none">
            <a:spAutoFit/>
          </a:bodyPr>
          <a:lstStyle/>
          <a:p>
            <a:r>
              <a:rPr lang="en-US" altLang="en-US" sz="3600" dirty="0"/>
              <a:t>(1931)</a:t>
            </a:r>
          </a:p>
        </p:txBody>
      </p:sp>
      <p:sp>
        <p:nvSpPr>
          <p:cNvPr id="8" name="Rectangle 2"/>
          <p:cNvSpPr txBox="1">
            <a:spLocks noChangeArrowheads="1"/>
          </p:cNvSpPr>
          <p:nvPr/>
        </p:nvSpPr>
        <p:spPr bwMode="auto">
          <a:xfrm>
            <a:off x="2286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a:lstStyle>
          <a:p>
            <a:pPr eaLnBrk="1" hangingPunct="1"/>
            <a:r>
              <a:rPr lang="en-US" altLang="en-US" kern="0" dirty="0"/>
              <a:t>Gödel’s Completeness and Incompleteness Theorems</a:t>
            </a:r>
            <a:endParaRPr lang="en-CA" altLang="en-US" kern="0" dirty="0"/>
          </a:p>
        </p:txBody>
      </p:sp>
    </p:spTree>
    <p:extLst>
      <p:ext uri="{BB962C8B-B14F-4D97-AF65-F5344CB8AC3E}">
        <p14:creationId xmlns:p14="http://schemas.microsoft.com/office/powerpoint/2010/main" val="1707408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AutoShape 23"/>
          <p:cNvSpPr>
            <a:spLocks noChangeArrowheads="1"/>
          </p:cNvSpPr>
          <p:nvPr/>
        </p:nvSpPr>
        <p:spPr bwMode="auto">
          <a:xfrm>
            <a:off x="2667000" y="4664075"/>
            <a:ext cx="2971800" cy="469900"/>
          </a:xfrm>
          <a:prstGeom prst="wedgeRoundRectCallout">
            <a:avLst>
              <a:gd name="adj1" fmla="val -16347"/>
              <a:gd name="adj2" fmla="val -479056"/>
              <a:gd name="adj3" fmla="val 16667"/>
            </a:avLst>
          </a:prstGeom>
          <a:solidFill>
            <a:schemeClr val="accent1"/>
          </a:solidFill>
          <a:ln w="9525">
            <a:solidFill>
              <a:schemeClr val="accent2"/>
            </a:solidFill>
            <a:miter lim="800000"/>
            <a:headEnd/>
            <a:tailEnd/>
          </a:ln>
        </p:spPr>
        <p:txBody>
          <a:bodyPr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800"/>
              <a:t>No, I don’t know.</a:t>
            </a:r>
          </a:p>
        </p:txBody>
      </p:sp>
      <p:sp>
        <p:nvSpPr>
          <p:cNvPr id="48131" name="Rectangle 2"/>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chemeClr val="tx2"/>
                </a:solidFill>
              </a:rPr>
              <a:t>Knowing Mud</a:t>
            </a:r>
          </a:p>
        </p:txBody>
      </p:sp>
      <p:grpSp>
        <p:nvGrpSpPr>
          <p:cNvPr id="48132" name="Group 198"/>
          <p:cNvGrpSpPr>
            <a:grpSpLocks/>
          </p:cNvGrpSpPr>
          <p:nvPr/>
        </p:nvGrpSpPr>
        <p:grpSpPr bwMode="auto">
          <a:xfrm>
            <a:off x="7086600" y="1084263"/>
            <a:ext cx="1093788" cy="1541462"/>
            <a:chOff x="7086600" y="1084556"/>
            <a:chExt cx="1093434" cy="1541756"/>
          </a:xfrm>
        </p:grpSpPr>
        <p:cxnSp>
          <p:nvCxnSpPr>
            <p:cNvPr id="48273" name="Straight Connector 196"/>
            <p:cNvCxnSpPr>
              <a:cxnSpLocks noChangeShapeType="1"/>
            </p:cNvCxnSpPr>
            <p:nvPr/>
          </p:nvCxnSpPr>
          <p:spPr bwMode="auto">
            <a:xfrm rot="16200000" flipH="1">
              <a:off x="6884634" y="1313156"/>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8274" name="Straight Connector 197"/>
            <p:cNvCxnSpPr>
              <a:cxnSpLocks noChangeShapeType="1"/>
            </p:cNvCxnSpPr>
            <p:nvPr/>
          </p:nvCxnSpPr>
          <p:spPr bwMode="auto">
            <a:xfrm rot="5400000">
              <a:off x="6858000" y="1330912"/>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grpSp>
        <p:nvGrpSpPr>
          <p:cNvPr id="48133" name="Group 49"/>
          <p:cNvGrpSpPr>
            <a:grpSpLocks/>
          </p:cNvGrpSpPr>
          <p:nvPr/>
        </p:nvGrpSpPr>
        <p:grpSpPr bwMode="auto">
          <a:xfrm flipH="1">
            <a:off x="304800" y="3141663"/>
            <a:ext cx="852488" cy="2136775"/>
            <a:chOff x="2308" y="1513"/>
            <a:chExt cx="1162" cy="2570"/>
          </a:xfrm>
        </p:grpSpPr>
        <p:grpSp>
          <p:nvGrpSpPr>
            <p:cNvPr id="48259" name="Group 50"/>
            <p:cNvGrpSpPr>
              <a:grpSpLocks/>
            </p:cNvGrpSpPr>
            <p:nvPr/>
          </p:nvGrpSpPr>
          <p:grpSpPr bwMode="auto">
            <a:xfrm>
              <a:off x="2308" y="1740"/>
              <a:ext cx="957" cy="2343"/>
              <a:chOff x="2308" y="1740"/>
              <a:chExt cx="957" cy="2343"/>
            </a:xfrm>
          </p:grpSpPr>
          <p:sp>
            <p:nvSpPr>
              <p:cNvPr id="48267" name="Freeform 51"/>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68" name="Freeform 52"/>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69" name="Freeform 53"/>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70" name="Freeform 54"/>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71" name="Freeform 55"/>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72" name="Freeform 56"/>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260" name="Freeform 57"/>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61" name="Freeform 58"/>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62" name="Oval 59"/>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rot="10800000"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63" name="Oval 60"/>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rot="10800000"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64" name="Oval 61"/>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rot="10800000"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65" name="Oval 62"/>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rot="10800000"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66" name="Oval 63"/>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48134" name="AutoShape 48"/>
          <p:cNvSpPr>
            <a:spLocks noChangeArrowheads="1"/>
          </p:cNvSpPr>
          <p:nvPr/>
        </p:nvSpPr>
        <p:spPr bwMode="auto">
          <a:xfrm>
            <a:off x="1293813" y="4114800"/>
            <a:ext cx="5868987" cy="460375"/>
          </a:xfrm>
          <a:prstGeom prst="wedgeRoundRectCallout">
            <a:avLst>
              <a:gd name="adj1" fmla="val -51407"/>
              <a:gd name="adj2" fmla="val -125861"/>
              <a:gd name="adj3" fmla="val 16667"/>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t>Do you know whether you have mud</a:t>
            </a:r>
          </a:p>
        </p:txBody>
      </p:sp>
      <p:sp>
        <p:nvSpPr>
          <p:cNvPr id="190" name="Rectangle 189"/>
          <p:cNvSpPr>
            <a:spLocks noChangeArrowheads="1"/>
          </p:cNvSpPr>
          <p:nvPr/>
        </p:nvSpPr>
        <p:spPr bwMode="auto">
          <a:xfrm>
            <a:off x="1371600" y="5495925"/>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t>It becomes common knowledge that </a:t>
            </a:r>
            <a:r>
              <a:rPr lang="en-US" altLang="en-US" sz="2800" i="1">
                <a:solidFill>
                  <a:schemeClr val="accent1"/>
                </a:solidFill>
              </a:rPr>
              <a:t>k</a:t>
            </a:r>
            <a:r>
              <a:rPr lang="en-US" altLang="en-US" sz="2800" i="1">
                <a:solidFill>
                  <a:schemeClr val="accent1"/>
                </a:solidFill>
                <a:cs typeface="Times New Roman" pitchFamily="18" charset="0"/>
              </a:rPr>
              <a:t>≥4</a:t>
            </a:r>
            <a:r>
              <a:rPr lang="en-US" altLang="en-US" sz="2800" i="1">
                <a:solidFill>
                  <a:schemeClr val="accent1"/>
                </a:solidFill>
              </a:rPr>
              <a:t>.</a:t>
            </a:r>
            <a:endParaRPr lang="en-CA" altLang="en-US" sz="2800" i="1">
              <a:solidFill>
                <a:schemeClr val="accent1"/>
              </a:solidFill>
            </a:endParaRPr>
          </a:p>
        </p:txBody>
      </p:sp>
      <p:grpSp>
        <p:nvGrpSpPr>
          <p:cNvPr id="48136" name="Group 190"/>
          <p:cNvGrpSpPr>
            <a:grpSpLocks/>
          </p:cNvGrpSpPr>
          <p:nvPr/>
        </p:nvGrpSpPr>
        <p:grpSpPr bwMode="auto">
          <a:xfrm>
            <a:off x="5503863" y="1084263"/>
            <a:ext cx="1093787" cy="1541462"/>
            <a:chOff x="7086600" y="1084556"/>
            <a:chExt cx="1093434" cy="1541756"/>
          </a:xfrm>
        </p:grpSpPr>
        <p:cxnSp>
          <p:nvCxnSpPr>
            <p:cNvPr id="48257" name="Straight Connector 191"/>
            <p:cNvCxnSpPr>
              <a:cxnSpLocks noChangeShapeType="1"/>
            </p:cNvCxnSpPr>
            <p:nvPr/>
          </p:nvCxnSpPr>
          <p:spPr bwMode="auto">
            <a:xfrm rot="16200000" flipH="1">
              <a:off x="6884634" y="1313156"/>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8258" name="Straight Connector 192"/>
            <p:cNvCxnSpPr>
              <a:cxnSpLocks noChangeShapeType="1"/>
            </p:cNvCxnSpPr>
            <p:nvPr/>
          </p:nvCxnSpPr>
          <p:spPr bwMode="auto">
            <a:xfrm rot="5400000">
              <a:off x="6858000" y="1330912"/>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grpSp>
        <p:nvGrpSpPr>
          <p:cNvPr id="48137" name="Group 190"/>
          <p:cNvGrpSpPr>
            <a:grpSpLocks/>
          </p:cNvGrpSpPr>
          <p:nvPr/>
        </p:nvGrpSpPr>
        <p:grpSpPr bwMode="auto">
          <a:xfrm>
            <a:off x="3960813" y="1125538"/>
            <a:ext cx="1093787" cy="1541462"/>
            <a:chOff x="7086600" y="1084556"/>
            <a:chExt cx="1093434" cy="1541756"/>
          </a:xfrm>
        </p:grpSpPr>
        <p:cxnSp>
          <p:nvCxnSpPr>
            <p:cNvPr id="48255" name="Straight Connector 191"/>
            <p:cNvCxnSpPr>
              <a:cxnSpLocks noChangeShapeType="1"/>
            </p:cNvCxnSpPr>
            <p:nvPr/>
          </p:nvCxnSpPr>
          <p:spPr bwMode="auto">
            <a:xfrm rot="16200000" flipH="1">
              <a:off x="6884634" y="1313156"/>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8256" name="Straight Connector 192"/>
            <p:cNvCxnSpPr>
              <a:cxnSpLocks noChangeShapeType="1"/>
            </p:cNvCxnSpPr>
            <p:nvPr/>
          </p:nvCxnSpPr>
          <p:spPr bwMode="auto">
            <a:xfrm rot="5400000">
              <a:off x="6858000" y="1330912"/>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grpSp>
        <p:nvGrpSpPr>
          <p:cNvPr id="7" name="Group 190"/>
          <p:cNvGrpSpPr>
            <a:grpSpLocks/>
          </p:cNvGrpSpPr>
          <p:nvPr/>
        </p:nvGrpSpPr>
        <p:grpSpPr bwMode="auto">
          <a:xfrm>
            <a:off x="2411413" y="1130300"/>
            <a:ext cx="1093787" cy="1541463"/>
            <a:chOff x="7086600" y="1084556"/>
            <a:chExt cx="1093434" cy="1541756"/>
          </a:xfrm>
        </p:grpSpPr>
        <p:cxnSp>
          <p:nvCxnSpPr>
            <p:cNvPr id="48253" name="Straight Connector 191"/>
            <p:cNvCxnSpPr>
              <a:cxnSpLocks noChangeShapeType="1"/>
            </p:cNvCxnSpPr>
            <p:nvPr/>
          </p:nvCxnSpPr>
          <p:spPr bwMode="auto">
            <a:xfrm rot="16200000" flipH="1">
              <a:off x="6884634" y="1313156"/>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48254" name="Straight Connector 192"/>
            <p:cNvCxnSpPr>
              <a:cxnSpLocks noChangeShapeType="1"/>
            </p:cNvCxnSpPr>
            <p:nvPr/>
          </p:nvCxnSpPr>
          <p:spPr bwMode="auto">
            <a:xfrm rot="5400000">
              <a:off x="6858000" y="1330912"/>
              <a:ext cx="1524000" cy="106680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
        <p:nvSpPr>
          <p:cNvPr id="48139" name="Rectangle 198"/>
          <p:cNvSpPr>
            <a:spLocks noChangeArrowheads="1"/>
          </p:cNvSpPr>
          <p:nvPr/>
        </p:nvSpPr>
        <p:spPr bwMode="auto">
          <a:xfrm>
            <a:off x="7248525" y="1582738"/>
            <a:ext cx="854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1">
                <a:solidFill>
                  <a:schemeClr val="accent1"/>
                </a:solidFill>
              </a:rPr>
              <a:t>k</a:t>
            </a:r>
            <a:r>
              <a:rPr lang="en-US" altLang="en-US" sz="2800" i="1">
                <a:solidFill>
                  <a:schemeClr val="accent1"/>
                </a:solidFill>
                <a:cs typeface="Times New Roman" pitchFamily="18" charset="0"/>
              </a:rPr>
              <a:t>=0</a:t>
            </a:r>
            <a:r>
              <a:rPr lang="en-US" altLang="en-US" sz="2800" i="1">
                <a:solidFill>
                  <a:schemeClr val="accent1"/>
                </a:solidFill>
              </a:rPr>
              <a:t> </a:t>
            </a:r>
            <a:endParaRPr lang="en-CA" altLang="en-US" sz="2800"/>
          </a:p>
        </p:txBody>
      </p:sp>
      <p:sp>
        <p:nvSpPr>
          <p:cNvPr id="48140" name="Oval 9"/>
          <p:cNvSpPr>
            <a:spLocks noChangeArrowheads="1"/>
          </p:cNvSpPr>
          <p:nvPr/>
        </p:nvSpPr>
        <p:spPr bwMode="auto">
          <a:xfrm>
            <a:off x="889000" y="1330325"/>
            <a:ext cx="990600" cy="990600"/>
          </a:xfrm>
          <a:prstGeom prst="ellipse">
            <a:avLst/>
          </a:prstGeom>
          <a:noFill/>
          <a:ln w="254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48141" name="Oval 9"/>
          <p:cNvSpPr>
            <a:spLocks noChangeArrowheads="1"/>
          </p:cNvSpPr>
          <p:nvPr/>
        </p:nvSpPr>
        <p:spPr bwMode="auto">
          <a:xfrm>
            <a:off x="5583238" y="1338263"/>
            <a:ext cx="990600" cy="990600"/>
          </a:xfrm>
          <a:prstGeom prst="ellipse">
            <a:avLst/>
          </a:prstGeom>
          <a:noFill/>
          <a:ln w="254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48142" name="Oval 9"/>
          <p:cNvSpPr>
            <a:spLocks noChangeArrowheads="1"/>
          </p:cNvSpPr>
          <p:nvPr/>
        </p:nvSpPr>
        <p:spPr bwMode="auto">
          <a:xfrm>
            <a:off x="2452688" y="1328738"/>
            <a:ext cx="990600" cy="990600"/>
          </a:xfrm>
          <a:prstGeom prst="ellipse">
            <a:avLst/>
          </a:prstGeom>
          <a:noFill/>
          <a:ln w="254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48143" name="Oval 9"/>
          <p:cNvSpPr>
            <a:spLocks noChangeArrowheads="1"/>
          </p:cNvSpPr>
          <p:nvPr/>
        </p:nvSpPr>
        <p:spPr bwMode="auto">
          <a:xfrm>
            <a:off x="7146925" y="1344613"/>
            <a:ext cx="990600" cy="989012"/>
          </a:xfrm>
          <a:prstGeom prst="ellipse">
            <a:avLst/>
          </a:prstGeom>
          <a:noFill/>
          <a:ln w="254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48144" name="Oval 9"/>
          <p:cNvSpPr>
            <a:spLocks noChangeArrowheads="1"/>
          </p:cNvSpPr>
          <p:nvPr/>
        </p:nvSpPr>
        <p:spPr bwMode="auto">
          <a:xfrm>
            <a:off x="4017963" y="1333500"/>
            <a:ext cx="990600" cy="990600"/>
          </a:xfrm>
          <a:prstGeom prst="ellipse">
            <a:avLst/>
          </a:prstGeom>
          <a:noFill/>
          <a:ln w="254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grpSp>
        <p:nvGrpSpPr>
          <p:cNvPr id="48145" name="Group 204"/>
          <p:cNvGrpSpPr>
            <a:grpSpLocks/>
          </p:cNvGrpSpPr>
          <p:nvPr/>
        </p:nvGrpSpPr>
        <p:grpSpPr bwMode="auto">
          <a:xfrm>
            <a:off x="762000" y="1184275"/>
            <a:ext cx="7504113" cy="1635125"/>
            <a:chOff x="762000" y="1189038"/>
            <a:chExt cx="7504113" cy="1635125"/>
          </a:xfrm>
        </p:grpSpPr>
        <p:sp>
          <p:nvSpPr>
            <p:cNvPr id="48147" name="Text Box 10"/>
            <p:cNvSpPr txBox="1">
              <a:spLocks noChangeArrowheads="1"/>
            </p:cNvSpPr>
            <p:nvPr/>
          </p:nvSpPr>
          <p:spPr bwMode="auto">
            <a:xfrm>
              <a:off x="1246188" y="1190625"/>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1</a:t>
              </a:r>
            </a:p>
          </p:txBody>
        </p:sp>
        <p:sp>
          <p:nvSpPr>
            <p:cNvPr id="48148" name="Text Box 11"/>
            <p:cNvSpPr txBox="1">
              <a:spLocks noChangeArrowheads="1"/>
            </p:cNvSpPr>
            <p:nvPr/>
          </p:nvSpPr>
          <p:spPr bwMode="auto">
            <a:xfrm>
              <a:off x="1622425" y="1343025"/>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2</a:t>
              </a:r>
            </a:p>
          </p:txBody>
        </p:sp>
        <p:sp>
          <p:nvSpPr>
            <p:cNvPr id="48149" name="Text Box 12"/>
            <p:cNvSpPr txBox="1">
              <a:spLocks noChangeArrowheads="1"/>
            </p:cNvSpPr>
            <p:nvPr/>
          </p:nvSpPr>
          <p:spPr bwMode="auto">
            <a:xfrm>
              <a:off x="1758950" y="168910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3</a:t>
              </a:r>
            </a:p>
          </p:txBody>
        </p:sp>
        <p:sp>
          <p:nvSpPr>
            <p:cNvPr id="48150" name="Text Box 13"/>
            <p:cNvSpPr txBox="1">
              <a:spLocks noChangeArrowheads="1"/>
            </p:cNvSpPr>
            <p:nvPr/>
          </p:nvSpPr>
          <p:spPr bwMode="auto">
            <a:xfrm>
              <a:off x="1273175" y="2193925"/>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5</a:t>
              </a:r>
            </a:p>
          </p:txBody>
        </p:sp>
        <p:sp>
          <p:nvSpPr>
            <p:cNvPr id="48151" name="Text Box 14"/>
            <p:cNvSpPr txBox="1">
              <a:spLocks noChangeArrowheads="1"/>
            </p:cNvSpPr>
            <p:nvPr/>
          </p:nvSpPr>
          <p:spPr bwMode="auto">
            <a:xfrm>
              <a:off x="762000" y="168275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7</a:t>
              </a:r>
            </a:p>
          </p:txBody>
        </p:sp>
        <p:sp>
          <p:nvSpPr>
            <p:cNvPr id="48152" name="Text Box 15"/>
            <p:cNvSpPr txBox="1">
              <a:spLocks noChangeArrowheads="1"/>
            </p:cNvSpPr>
            <p:nvPr/>
          </p:nvSpPr>
          <p:spPr bwMode="auto">
            <a:xfrm>
              <a:off x="904875" y="2054225"/>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6</a:t>
              </a:r>
            </a:p>
          </p:txBody>
        </p:sp>
        <p:sp>
          <p:nvSpPr>
            <p:cNvPr id="48153" name="Text Box 16"/>
            <p:cNvSpPr txBox="1">
              <a:spLocks noChangeArrowheads="1"/>
            </p:cNvSpPr>
            <p:nvPr/>
          </p:nvSpPr>
          <p:spPr bwMode="auto">
            <a:xfrm>
              <a:off x="889000" y="1368425"/>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8</a:t>
              </a:r>
            </a:p>
          </p:txBody>
        </p:sp>
        <p:sp>
          <p:nvSpPr>
            <p:cNvPr id="48154" name="Text Box 17"/>
            <p:cNvSpPr txBox="1">
              <a:spLocks noChangeArrowheads="1"/>
            </p:cNvSpPr>
            <p:nvPr/>
          </p:nvSpPr>
          <p:spPr bwMode="auto">
            <a:xfrm>
              <a:off x="1625600" y="2032000"/>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4</a:t>
              </a:r>
            </a:p>
          </p:txBody>
        </p:sp>
        <p:sp>
          <p:nvSpPr>
            <p:cNvPr id="48155" name="Freeform 43"/>
            <p:cNvSpPr>
              <a:spLocks/>
            </p:cNvSpPr>
            <p:nvPr/>
          </p:nvSpPr>
          <p:spPr bwMode="auto">
            <a:xfrm>
              <a:off x="1318919" y="1398234"/>
              <a:ext cx="111125" cy="107950"/>
            </a:xfrm>
            <a:custGeom>
              <a:avLst/>
              <a:gdLst>
                <a:gd name="T0" fmla="*/ 2147483647 w 153"/>
                <a:gd name="T1" fmla="*/ 2147483647 h 182"/>
                <a:gd name="T2" fmla="*/ 2147483647 w 153"/>
                <a:gd name="T3" fmla="*/ 2147483647 h 182"/>
                <a:gd name="T4" fmla="*/ 2147483647 w 153"/>
                <a:gd name="T5" fmla="*/ 2147483647 h 182"/>
                <a:gd name="T6" fmla="*/ 2147483647 w 153"/>
                <a:gd name="T7" fmla="*/ 2147483647 h 182"/>
                <a:gd name="T8" fmla="*/ 2147483647 w 153"/>
                <a:gd name="T9" fmla="*/ 2147483647 h 182"/>
                <a:gd name="T10" fmla="*/ 2147483647 w 153"/>
                <a:gd name="T11" fmla="*/ 2147483647 h 182"/>
                <a:gd name="T12" fmla="*/ 2147483647 w 153"/>
                <a:gd name="T13" fmla="*/ 0 h 182"/>
                <a:gd name="T14" fmla="*/ 2147483647 w 153"/>
                <a:gd name="T15" fmla="*/ 2147483647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2"/>
            </a:solidFill>
            <a:ln w="25400" cap="flat" cmpd="sng">
              <a:solidFill>
                <a:schemeClr val="accent2"/>
              </a:solidFill>
              <a:prstDash val="solid"/>
              <a:round/>
              <a:headEnd/>
              <a:tailEnd/>
            </a:ln>
          </p:spPr>
          <p:txBody>
            <a:bodyPr anchor="ctr">
              <a:spAutoFit/>
            </a:bodyPr>
            <a:lstStyle/>
            <a:p>
              <a:endParaRPr lang="en-US"/>
            </a:p>
          </p:txBody>
        </p:sp>
        <p:sp>
          <p:nvSpPr>
            <p:cNvPr id="215" name="Freeform 43"/>
            <p:cNvSpPr>
              <a:spLocks/>
            </p:cNvSpPr>
            <p:nvPr/>
          </p:nvSpPr>
          <p:spPr bwMode="auto">
            <a:xfrm>
              <a:off x="1587500" y="1509713"/>
              <a:ext cx="111125" cy="107950"/>
            </a:xfrm>
            <a:custGeom>
              <a:avLst/>
              <a:gdLst>
                <a:gd name="T0" fmla="*/ 13188286 w 153"/>
                <a:gd name="T1" fmla="*/ 5277095 h 182"/>
                <a:gd name="T2" fmla="*/ 13188286 w 153"/>
                <a:gd name="T3" fmla="*/ 47493851 h 182"/>
                <a:gd name="T4" fmla="*/ 36926907 w 153"/>
                <a:gd name="T5" fmla="*/ 49956533 h 182"/>
                <a:gd name="T6" fmla="*/ 68577920 w 153"/>
                <a:gd name="T7" fmla="*/ 49956533 h 182"/>
                <a:gd name="T8" fmla="*/ 80183578 w 153"/>
                <a:gd name="T9" fmla="*/ 21108379 h 182"/>
                <a:gd name="T10" fmla="*/ 60664807 w 153"/>
                <a:gd name="T11" fmla="*/ 10554190 h 182"/>
                <a:gd name="T12" fmla="*/ 36926907 w 153"/>
                <a:gd name="T13" fmla="*/ 0 h 182"/>
                <a:gd name="T14" fmla="*/ 13188286 w 153"/>
                <a:gd name="T15" fmla="*/ 5277095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tx1">
                <a:lumMod val="65000"/>
              </a:schemeClr>
            </a:solidFill>
            <a:ln w="25400" cap="flat" cmpd="sng">
              <a:solidFill>
                <a:schemeClr val="tx1">
                  <a:lumMod val="65000"/>
                </a:schemeClr>
              </a:solidFill>
              <a:prstDash val="solid"/>
              <a:round/>
              <a:headEnd/>
              <a:tailEnd/>
            </a:ln>
          </p:spPr>
          <p:txBody>
            <a:bodyPr anchor="ctr">
              <a:spAutoFit/>
            </a:bodyPr>
            <a:lstStyle/>
            <a:p>
              <a:pPr>
                <a:defRPr/>
              </a:pPr>
              <a:endParaRPr lang="en-CA"/>
            </a:p>
          </p:txBody>
        </p:sp>
        <p:sp>
          <p:nvSpPr>
            <p:cNvPr id="216" name="Freeform 43"/>
            <p:cNvSpPr>
              <a:spLocks/>
            </p:cNvSpPr>
            <p:nvPr/>
          </p:nvSpPr>
          <p:spPr bwMode="auto">
            <a:xfrm>
              <a:off x="1700213" y="1752601"/>
              <a:ext cx="111125" cy="107950"/>
            </a:xfrm>
            <a:custGeom>
              <a:avLst/>
              <a:gdLst>
                <a:gd name="T0" fmla="*/ 13188286 w 153"/>
                <a:gd name="T1" fmla="*/ 5277095 h 182"/>
                <a:gd name="T2" fmla="*/ 13188286 w 153"/>
                <a:gd name="T3" fmla="*/ 47493851 h 182"/>
                <a:gd name="T4" fmla="*/ 36926907 w 153"/>
                <a:gd name="T5" fmla="*/ 49956533 h 182"/>
                <a:gd name="T6" fmla="*/ 68577920 w 153"/>
                <a:gd name="T7" fmla="*/ 49956533 h 182"/>
                <a:gd name="T8" fmla="*/ 80183578 w 153"/>
                <a:gd name="T9" fmla="*/ 21108379 h 182"/>
                <a:gd name="T10" fmla="*/ 60664807 w 153"/>
                <a:gd name="T11" fmla="*/ 10554190 h 182"/>
                <a:gd name="T12" fmla="*/ 36926907 w 153"/>
                <a:gd name="T13" fmla="*/ 0 h 182"/>
                <a:gd name="T14" fmla="*/ 13188286 w 153"/>
                <a:gd name="T15" fmla="*/ 5277095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1">
                <a:lumMod val="75000"/>
              </a:schemeClr>
            </a:solidFill>
            <a:ln w="25400" cap="flat" cmpd="sng">
              <a:solidFill>
                <a:schemeClr val="accent1">
                  <a:lumMod val="75000"/>
                </a:schemeClr>
              </a:solidFill>
              <a:prstDash val="solid"/>
              <a:round/>
              <a:headEnd/>
              <a:tailEnd/>
            </a:ln>
          </p:spPr>
          <p:txBody>
            <a:bodyPr anchor="ctr">
              <a:spAutoFit/>
            </a:bodyPr>
            <a:lstStyle/>
            <a:p>
              <a:pPr>
                <a:defRPr/>
              </a:pPr>
              <a:endParaRPr lang="en-CA"/>
            </a:p>
          </p:txBody>
        </p:sp>
        <p:sp>
          <p:nvSpPr>
            <p:cNvPr id="48158" name="Freeform 43"/>
            <p:cNvSpPr>
              <a:spLocks/>
            </p:cNvSpPr>
            <p:nvPr/>
          </p:nvSpPr>
          <p:spPr bwMode="auto">
            <a:xfrm>
              <a:off x="1595024" y="2025590"/>
              <a:ext cx="111125" cy="107950"/>
            </a:xfrm>
            <a:custGeom>
              <a:avLst/>
              <a:gdLst>
                <a:gd name="T0" fmla="*/ 2147483647 w 153"/>
                <a:gd name="T1" fmla="*/ 2147483647 h 182"/>
                <a:gd name="T2" fmla="*/ 2147483647 w 153"/>
                <a:gd name="T3" fmla="*/ 2147483647 h 182"/>
                <a:gd name="T4" fmla="*/ 2147483647 w 153"/>
                <a:gd name="T5" fmla="*/ 2147483647 h 182"/>
                <a:gd name="T6" fmla="*/ 2147483647 w 153"/>
                <a:gd name="T7" fmla="*/ 2147483647 h 182"/>
                <a:gd name="T8" fmla="*/ 2147483647 w 153"/>
                <a:gd name="T9" fmla="*/ 2147483647 h 182"/>
                <a:gd name="T10" fmla="*/ 2147483647 w 153"/>
                <a:gd name="T11" fmla="*/ 2147483647 h 182"/>
                <a:gd name="T12" fmla="*/ 2147483647 w 153"/>
                <a:gd name="T13" fmla="*/ 0 h 182"/>
                <a:gd name="T14" fmla="*/ 2147483647 w 153"/>
                <a:gd name="T15" fmla="*/ 2147483647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tx2"/>
            </a:solidFill>
            <a:ln w="25400" cap="flat" cmpd="sng">
              <a:solidFill>
                <a:schemeClr val="tx2"/>
              </a:solidFill>
              <a:prstDash val="solid"/>
              <a:round/>
              <a:headEnd/>
              <a:tailEnd/>
            </a:ln>
          </p:spPr>
          <p:txBody>
            <a:bodyPr anchor="ctr">
              <a:spAutoFit/>
            </a:bodyPr>
            <a:lstStyle/>
            <a:p>
              <a:endParaRPr lang="en-US"/>
            </a:p>
          </p:txBody>
        </p:sp>
        <p:sp>
          <p:nvSpPr>
            <p:cNvPr id="48159" name="Text Box 10"/>
            <p:cNvSpPr txBox="1">
              <a:spLocks noChangeArrowheads="1"/>
            </p:cNvSpPr>
            <p:nvPr/>
          </p:nvSpPr>
          <p:spPr bwMode="auto">
            <a:xfrm>
              <a:off x="5939989" y="1198563"/>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1</a:t>
              </a:r>
            </a:p>
          </p:txBody>
        </p:sp>
        <p:sp>
          <p:nvSpPr>
            <p:cNvPr id="48160" name="Text Box 11"/>
            <p:cNvSpPr txBox="1">
              <a:spLocks noChangeArrowheads="1"/>
            </p:cNvSpPr>
            <p:nvPr/>
          </p:nvSpPr>
          <p:spPr bwMode="auto">
            <a:xfrm>
              <a:off x="6316442" y="1350997"/>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2</a:t>
              </a:r>
            </a:p>
          </p:txBody>
        </p:sp>
        <p:sp>
          <p:nvSpPr>
            <p:cNvPr id="48161" name="Text Box 12"/>
            <p:cNvSpPr txBox="1">
              <a:spLocks noChangeArrowheads="1"/>
            </p:cNvSpPr>
            <p:nvPr/>
          </p:nvSpPr>
          <p:spPr bwMode="auto">
            <a:xfrm>
              <a:off x="6453045" y="1697150"/>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3</a:t>
              </a:r>
            </a:p>
          </p:txBody>
        </p:sp>
        <p:sp>
          <p:nvSpPr>
            <p:cNvPr id="48162" name="Text Box 13"/>
            <p:cNvSpPr txBox="1">
              <a:spLocks noChangeArrowheads="1"/>
            </p:cNvSpPr>
            <p:nvPr/>
          </p:nvSpPr>
          <p:spPr bwMode="auto">
            <a:xfrm>
              <a:off x="5966992" y="2202087"/>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5</a:t>
              </a:r>
            </a:p>
          </p:txBody>
        </p:sp>
        <p:sp>
          <p:nvSpPr>
            <p:cNvPr id="48163" name="Text Box 14"/>
            <p:cNvSpPr txBox="1">
              <a:spLocks noChangeArrowheads="1"/>
            </p:cNvSpPr>
            <p:nvPr/>
          </p:nvSpPr>
          <p:spPr bwMode="auto">
            <a:xfrm>
              <a:off x="5455525" y="1690798"/>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7</a:t>
              </a:r>
            </a:p>
          </p:txBody>
        </p:sp>
        <p:sp>
          <p:nvSpPr>
            <p:cNvPr id="48164" name="Text Box 15"/>
            <p:cNvSpPr txBox="1">
              <a:spLocks noChangeArrowheads="1"/>
            </p:cNvSpPr>
            <p:nvPr/>
          </p:nvSpPr>
          <p:spPr bwMode="auto">
            <a:xfrm>
              <a:off x="5598482" y="2062356"/>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6</a:t>
              </a:r>
            </a:p>
          </p:txBody>
        </p:sp>
        <p:sp>
          <p:nvSpPr>
            <p:cNvPr id="48165" name="Text Box 16"/>
            <p:cNvSpPr txBox="1">
              <a:spLocks noChangeArrowheads="1"/>
            </p:cNvSpPr>
            <p:nvPr/>
          </p:nvSpPr>
          <p:spPr bwMode="auto">
            <a:xfrm>
              <a:off x="5582598" y="1376403"/>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8</a:t>
              </a:r>
            </a:p>
          </p:txBody>
        </p:sp>
        <p:sp>
          <p:nvSpPr>
            <p:cNvPr id="48166" name="Text Box 17"/>
            <p:cNvSpPr txBox="1">
              <a:spLocks noChangeArrowheads="1"/>
            </p:cNvSpPr>
            <p:nvPr/>
          </p:nvSpPr>
          <p:spPr bwMode="auto">
            <a:xfrm>
              <a:off x="6319619" y="2040126"/>
              <a:ext cx="249380" cy="2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4</a:t>
              </a:r>
            </a:p>
          </p:txBody>
        </p:sp>
        <p:sp>
          <p:nvSpPr>
            <p:cNvPr id="48167" name="Freeform 43"/>
            <p:cNvSpPr>
              <a:spLocks/>
            </p:cNvSpPr>
            <p:nvPr/>
          </p:nvSpPr>
          <p:spPr bwMode="auto">
            <a:xfrm>
              <a:off x="6012762" y="1406218"/>
              <a:ext cx="111188" cy="107974"/>
            </a:xfrm>
            <a:custGeom>
              <a:avLst/>
              <a:gdLst>
                <a:gd name="T0" fmla="*/ 2147483647 w 153"/>
                <a:gd name="T1" fmla="*/ 2147483647 h 182"/>
                <a:gd name="T2" fmla="*/ 2147483647 w 153"/>
                <a:gd name="T3" fmla="*/ 2147483647 h 182"/>
                <a:gd name="T4" fmla="*/ 2147483647 w 153"/>
                <a:gd name="T5" fmla="*/ 2147483647 h 182"/>
                <a:gd name="T6" fmla="*/ 2147483647 w 153"/>
                <a:gd name="T7" fmla="*/ 2147483647 h 182"/>
                <a:gd name="T8" fmla="*/ 2147483647 w 153"/>
                <a:gd name="T9" fmla="*/ 2147483647 h 182"/>
                <a:gd name="T10" fmla="*/ 2147483647 w 153"/>
                <a:gd name="T11" fmla="*/ 2147483647 h 182"/>
                <a:gd name="T12" fmla="*/ 2147483647 w 153"/>
                <a:gd name="T13" fmla="*/ 0 h 182"/>
                <a:gd name="T14" fmla="*/ 2147483647 w 153"/>
                <a:gd name="T15" fmla="*/ 2147483647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2"/>
            </a:solidFill>
            <a:ln w="25400" cap="flat" cmpd="sng">
              <a:solidFill>
                <a:schemeClr val="accent2"/>
              </a:solidFill>
              <a:prstDash val="solid"/>
              <a:round/>
              <a:headEnd/>
              <a:tailEnd/>
            </a:ln>
          </p:spPr>
          <p:txBody>
            <a:bodyPr anchor="ctr">
              <a:spAutoFit/>
            </a:bodyPr>
            <a:lstStyle/>
            <a:p>
              <a:endParaRPr lang="en-US"/>
            </a:p>
          </p:txBody>
        </p:sp>
        <p:grpSp>
          <p:nvGrpSpPr>
            <p:cNvPr id="48168" name="Group 249"/>
            <p:cNvGrpSpPr>
              <a:grpSpLocks/>
            </p:cNvGrpSpPr>
            <p:nvPr/>
          </p:nvGrpSpPr>
          <p:grpSpPr bwMode="auto">
            <a:xfrm>
              <a:off x="5005387" y="1914686"/>
              <a:ext cx="576329" cy="909477"/>
              <a:chOff x="5005387" y="1914686"/>
              <a:chExt cx="576329" cy="909477"/>
            </a:xfrm>
          </p:grpSpPr>
          <p:sp>
            <p:nvSpPr>
              <p:cNvPr id="336" name="Freeform 150"/>
              <p:cNvSpPr>
                <a:spLocks/>
              </p:cNvSpPr>
              <p:nvPr/>
            </p:nvSpPr>
            <p:spPr bwMode="auto">
              <a:xfrm rot="5400000">
                <a:off x="5270500" y="1649414"/>
                <a:ext cx="46037" cy="576262"/>
              </a:xfrm>
              <a:custGeom>
                <a:avLst/>
                <a:gdLst>
                  <a:gd name="T0" fmla="*/ 45719 w 45719"/>
                  <a:gd name="T1" fmla="*/ 0 h 1748901"/>
                  <a:gd name="T2" fmla="*/ 45719 w 45719"/>
                  <a:gd name="T3" fmla="*/ 189705 h 1748901"/>
                  <a:gd name="T4" fmla="*/ 45719 w 45719"/>
                  <a:gd name="T5" fmla="*/ 189705 h 1748901"/>
                  <a:gd name="T6" fmla="*/ 0 60000 65536"/>
                  <a:gd name="T7" fmla="*/ 0 60000 65536"/>
                  <a:gd name="T8" fmla="*/ 0 60000 65536"/>
                  <a:gd name="T9" fmla="*/ 0 w 45719"/>
                  <a:gd name="T10" fmla="*/ 0 h 1748901"/>
                  <a:gd name="T11" fmla="*/ 45719 w 45719"/>
                  <a:gd name="T12" fmla="*/ 1748901 h 1748901"/>
                </a:gdLst>
                <a:ahLst/>
                <a:cxnLst>
                  <a:cxn ang="T6">
                    <a:pos x="T0" y="T1"/>
                  </a:cxn>
                  <a:cxn ang="T7">
                    <a:pos x="T2" y="T3"/>
                  </a:cxn>
                  <a:cxn ang="T8">
                    <a:pos x="T4" y="T5"/>
                  </a:cxn>
                </a:cxnLst>
                <a:rect l="T9" t="T10" r="T11" b="T12"/>
                <a:pathLst>
                  <a:path w="45719" h="1748901">
                    <a:moveTo>
                      <a:pt x="0" y="0"/>
                    </a:moveTo>
                    <a:lnTo>
                      <a:pt x="0" y="1748901"/>
                    </a:lnTo>
                  </a:path>
                </a:pathLst>
              </a:custGeom>
              <a:noFill/>
              <a:ln w="25400" cap="flat" cmpd="sng" algn="ctr">
                <a:solidFill>
                  <a:schemeClr val="tx1">
                    <a:lumMod val="65000"/>
                  </a:schemeClr>
                </a:solidFill>
                <a:prstDash val="solid"/>
                <a:round/>
                <a:headEnd type="none" w="med" len="med"/>
                <a:tailEnd type="none" w="med" len="med"/>
              </a:ln>
            </p:spPr>
            <p:txBody>
              <a:bodyPr wrap="none" anchor="ctr"/>
              <a:lstStyle/>
              <a:p>
                <a:pPr>
                  <a:defRPr/>
                </a:pPr>
                <a:endParaRPr lang="en-CA"/>
              </a:p>
            </p:txBody>
          </p:sp>
          <p:grpSp>
            <p:nvGrpSpPr>
              <p:cNvPr id="10" name="Group 26"/>
              <p:cNvGrpSpPr>
                <a:grpSpLocks/>
              </p:cNvGrpSpPr>
              <p:nvPr/>
            </p:nvGrpSpPr>
            <p:grpSpPr bwMode="auto">
              <a:xfrm>
                <a:off x="5061324" y="1987197"/>
                <a:ext cx="367732" cy="827012"/>
                <a:chOff x="589" y="532"/>
                <a:chExt cx="1009" cy="2326"/>
              </a:xfrm>
              <a:solidFill>
                <a:schemeClr val="tx1">
                  <a:lumMod val="65000"/>
                </a:schemeClr>
              </a:solidFill>
            </p:grpSpPr>
            <p:grpSp>
              <p:nvGrpSpPr>
                <p:cNvPr id="11" name="Group 27"/>
                <p:cNvGrpSpPr>
                  <a:grpSpLocks/>
                </p:cNvGrpSpPr>
                <p:nvPr/>
              </p:nvGrpSpPr>
              <p:grpSpPr bwMode="auto">
                <a:xfrm>
                  <a:off x="589" y="532"/>
                  <a:ext cx="1009" cy="2326"/>
                  <a:chOff x="1151" y="1104"/>
                  <a:chExt cx="686" cy="1741"/>
                </a:xfrm>
                <a:grpFill/>
              </p:grpSpPr>
              <p:sp>
                <p:nvSpPr>
                  <p:cNvPr id="349" name="Freeform 28"/>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grpFill/>
                  <a:ln w="9525">
                    <a:noFill/>
                    <a:round/>
                    <a:headEnd/>
                    <a:tailEnd/>
                  </a:ln>
                </p:spPr>
                <p:txBody>
                  <a:bodyPr/>
                  <a:lstStyle/>
                  <a:p>
                    <a:pPr>
                      <a:defRPr/>
                    </a:pPr>
                    <a:endParaRPr lang="en-CA"/>
                  </a:p>
                </p:txBody>
              </p:sp>
              <p:sp>
                <p:nvSpPr>
                  <p:cNvPr id="350" name="Freeform 29"/>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grpFill/>
                  <a:ln w="9525">
                    <a:noFill/>
                    <a:round/>
                    <a:headEnd/>
                    <a:tailEnd/>
                  </a:ln>
                </p:spPr>
                <p:txBody>
                  <a:bodyPr/>
                  <a:lstStyle/>
                  <a:p>
                    <a:pPr>
                      <a:defRPr/>
                    </a:pPr>
                    <a:endParaRPr lang="en-CA"/>
                  </a:p>
                </p:txBody>
              </p:sp>
              <p:sp>
                <p:nvSpPr>
                  <p:cNvPr id="351" name="Freeform 30"/>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grpFill/>
                  <a:ln w="9525">
                    <a:noFill/>
                    <a:round/>
                    <a:headEnd/>
                    <a:tailEnd/>
                  </a:ln>
                </p:spPr>
                <p:txBody>
                  <a:bodyPr/>
                  <a:lstStyle/>
                  <a:p>
                    <a:pPr>
                      <a:defRPr/>
                    </a:pPr>
                    <a:endParaRPr lang="en-CA"/>
                  </a:p>
                </p:txBody>
              </p:sp>
              <p:sp>
                <p:nvSpPr>
                  <p:cNvPr id="352" name="Freeform 31"/>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grpFill/>
                  <a:ln w="9525">
                    <a:noFill/>
                    <a:round/>
                    <a:headEnd/>
                    <a:tailEnd/>
                  </a:ln>
                </p:spPr>
                <p:txBody>
                  <a:bodyPr/>
                  <a:lstStyle/>
                  <a:p>
                    <a:pPr>
                      <a:defRPr/>
                    </a:pPr>
                    <a:endParaRPr lang="en-CA"/>
                  </a:p>
                </p:txBody>
              </p:sp>
              <p:sp>
                <p:nvSpPr>
                  <p:cNvPr id="353" name="Freeform 32"/>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grpFill/>
                  <a:ln w="9525">
                    <a:noFill/>
                    <a:round/>
                    <a:headEnd/>
                    <a:tailEnd/>
                  </a:ln>
                </p:spPr>
                <p:txBody>
                  <a:bodyPr/>
                  <a:lstStyle/>
                  <a:p>
                    <a:pPr>
                      <a:defRPr/>
                    </a:pPr>
                    <a:endParaRPr lang="en-CA"/>
                  </a:p>
                </p:txBody>
              </p:sp>
              <p:sp>
                <p:nvSpPr>
                  <p:cNvPr id="354" name="Freeform 33"/>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grpFill/>
                  <a:ln w="9525">
                    <a:noFill/>
                    <a:round/>
                    <a:headEnd/>
                    <a:tailEnd/>
                  </a:ln>
                </p:spPr>
                <p:txBody>
                  <a:bodyPr/>
                  <a:lstStyle/>
                  <a:p>
                    <a:pPr>
                      <a:defRPr/>
                    </a:pPr>
                    <a:endParaRPr lang="en-CA"/>
                  </a:p>
                </p:txBody>
              </p:sp>
              <p:grpSp>
                <p:nvGrpSpPr>
                  <p:cNvPr id="12" name="Group 34"/>
                  <p:cNvGrpSpPr>
                    <a:grpSpLocks/>
                  </p:cNvGrpSpPr>
                  <p:nvPr/>
                </p:nvGrpSpPr>
                <p:grpSpPr bwMode="auto">
                  <a:xfrm flipH="1">
                    <a:off x="1212" y="1104"/>
                    <a:ext cx="277" cy="235"/>
                    <a:chOff x="1590" y="1104"/>
                    <a:chExt cx="277" cy="235"/>
                  </a:xfrm>
                  <a:grpFill/>
                </p:grpSpPr>
                <p:sp>
                  <p:nvSpPr>
                    <p:cNvPr id="356" name="Freeform 35"/>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grpFill/>
                    <a:ln w="9525">
                      <a:noFill/>
                      <a:round/>
                      <a:headEnd/>
                      <a:tailEnd/>
                    </a:ln>
                  </p:spPr>
                  <p:txBody>
                    <a:bodyPr/>
                    <a:lstStyle/>
                    <a:p>
                      <a:pPr>
                        <a:defRPr/>
                      </a:pPr>
                      <a:endParaRPr lang="en-CA"/>
                    </a:p>
                  </p:txBody>
                </p:sp>
                <p:sp>
                  <p:nvSpPr>
                    <p:cNvPr id="357" name="Freeform 36"/>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grpFill/>
                    <a:ln w="9525">
                      <a:noFill/>
                      <a:round/>
                      <a:headEnd/>
                      <a:tailEnd/>
                    </a:ln>
                  </p:spPr>
                  <p:txBody>
                    <a:bodyPr/>
                    <a:lstStyle/>
                    <a:p>
                      <a:pPr>
                        <a:defRPr/>
                      </a:pPr>
                      <a:endParaRPr lang="en-CA"/>
                    </a:p>
                  </p:txBody>
                </p:sp>
                <p:sp>
                  <p:nvSpPr>
                    <p:cNvPr id="358" name="Freeform 37"/>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grpFill/>
                    <a:ln w="9525">
                      <a:noFill/>
                      <a:round/>
                      <a:headEnd/>
                      <a:tailEnd/>
                    </a:ln>
                  </p:spPr>
                  <p:txBody>
                    <a:bodyPr/>
                    <a:lstStyle/>
                    <a:p>
                      <a:pPr>
                        <a:defRPr/>
                      </a:pPr>
                      <a:endParaRPr lang="en-CA"/>
                    </a:p>
                  </p:txBody>
                </p:sp>
                <p:sp>
                  <p:nvSpPr>
                    <p:cNvPr id="359" name="Freeform 38"/>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grpFill/>
                    <a:ln w="9525">
                      <a:noFill/>
                      <a:round/>
                      <a:headEnd/>
                      <a:tailEnd/>
                    </a:ln>
                  </p:spPr>
                  <p:txBody>
                    <a:bodyPr/>
                    <a:lstStyle/>
                    <a:p>
                      <a:pPr>
                        <a:defRPr/>
                      </a:pPr>
                      <a:endParaRPr lang="en-CA"/>
                    </a:p>
                  </p:txBody>
                </p:sp>
              </p:grpSp>
            </p:grpSp>
            <p:grpSp>
              <p:nvGrpSpPr>
                <p:cNvPr id="13" name="Group 39"/>
                <p:cNvGrpSpPr>
                  <a:grpSpLocks/>
                </p:cNvGrpSpPr>
                <p:nvPr/>
              </p:nvGrpSpPr>
              <p:grpSpPr bwMode="auto">
                <a:xfrm rot="4286940" flipH="1">
                  <a:off x="1038" y="766"/>
                  <a:ext cx="141" cy="50"/>
                  <a:chOff x="4032" y="2817"/>
                  <a:chExt cx="417" cy="635"/>
                </a:xfrm>
                <a:grpFill/>
              </p:grpSpPr>
              <p:sp>
                <p:nvSpPr>
                  <p:cNvPr id="347" name="Oval 40"/>
                  <p:cNvSpPr>
                    <a:spLocks noChangeArrowheads="1"/>
                  </p:cNvSpPr>
                  <p:nvPr/>
                </p:nvSpPr>
                <p:spPr bwMode="auto">
                  <a:xfrm>
                    <a:off x="4032" y="2817"/>
                    <a:ext cx="417" cy="635"/>
                  </a:xfrm>
                  <a:prstGeom prst="ellipse">
                    <a:avLst/>
                  </a:prstGeom>
                  <a:grpFill/>
                  <a:ln w="12700" cap="sq">
                    <a:solidFill>
                      <a:schemeClr val="tx1"/>
                    </a:solid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sp>
                <p:nvSpPr>
                  <p:cNvPr id="348" name="Oval 41"/>
                  <p:cNvSpPr>
                    <a:spLocks noChangeArrowheads="1"/>
                  </p:cNvSpPr>
                  <p:nvPr/>
                </p:nvSpPr>
                <p:spPr bwMode="auto">
                  <a:xfrm>
                    <a:off x="4080" y="2928"/>
                    <a:ext cx="240" cy="240"/>
                  </a:xfrm>
                  <a:prstGeom prst="ellipse">
                    <a:avLst/>
                  </a:prstGeom>
                  <a:grpFill/>
                  <a:ln w="12700" cap="sq">
                    <a:no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grpSp>
            <p:grpSp>
              <p:nvGrpSpPr>
                <p:cNvPr id="14" name="Group 42"/>
                <p:cNvGrpSpPr>
                  <a:grpSpLocks/>
                </p:cNvGrpSpPr>
                <p:nvPr/>
              </p:nvGrpSpPr>
              <p:grpSpPr bwMode="auto">
                <a:xfrm rot="4286940" flipH="1">
                  <a:off x="962" y="766"/>
                  <a:ext cx="141" cy="50"/>
                  <a:chOff x="4032" y="2817"/>
                  <a:chExt cx="417" cy="635"/>
                </a:xfrm>
                <a:grpFill/>
              </p:grpSpPr>
              <p:sp>
                <p:nvSpPr>
                  <p:cNvPr id="345" name="Oval 43"/>
                  <p:cNvSpPr>
                    <a:spLocks noChangeArrowheads="1"/>
                  </p:cNvSpPr>
                  <p:nvPr/>
                </p:nvSpPr>
                <p:spPr bwMode="auto">
                  <a:xfrm>
                    <a:off x="4032" y="2817"/>
                    <a:ext cx="417" cy="635"/>
                  </a:xfrm>
                  <a:prstGeom prst="ellipse">
                    <a:avLst/>
                  </a:prstGeom>
                  <a:grpFill/>
                  <a:ln w="12700" cap="sq">
                    <a:solidFill>
                      <a:schemeClr val="tx1"/>
                    </a:solid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sp>
                <p:nvSpPr>
                  <p:cNvPr id="346" name="Oval 44"/>
                  <p:cNvSpPr>
                    <a:spLocks noChangeArrowheads="1"/>
                  </p:cNvSpPr>
                  <p:nvPr/>
                </p:nvSpPr>
                <p:spPr bwMode="auto">
                  <a:xfrm>
                    <a:off x="4080" y="2928"/>
                    <a:ext cx="240" cy="240"/>
                  </a:xfrm>
                  <a:prstGeom prst="ellipse">
                    <a:avLst/>
                  </a:prstGeom>
                  <a:grpFill/>
                  <a:ln w="12700" cap="sq">
                    <a:no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grpSp>
          </p:grpSp>
          <p:sp>
            <p:nvSpPr>
              <p:cNvPr id="48249" name="Oval 45"/>
              <p:cNvSpPr>
                <a:spLocks noChangeArrowheads="1"/>
              </p:cNvSpPr>
              <p:nvPr/>
            </p:nvSpPr>
            <p:spPr bwMode="auto">
              <a:xfrm>
                <a:off x="5246832" y="2156439"/>
                <a:ext cx="72162" cy="26311"/>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48250" name="Freeform 46"/>
              <p:cNvSpPr>
                <a:spLocks noChangeAspect="1"/>
              </p:cNvSpPr>
              <p:nvPr/>
            </p:nvSpPr>
            <p:spPr bwMode="auto">
              <a:xfrm>
                <a:off x="5165923" y="2690832"/>
                <a:ext cx="162546" cy="133331"/>
              </a:xfrm>
              <a:custGeom>
                <a:avLst/>
                <a:gdLst>
                  <a:gd name="T0" fmla="*/ 2147483647 w 446"/>
                  <a:gd name="T1" fmla="*/ 2147483647 h 375"/>
                  <a:gd name="T2" fmla="*/ 2147483647 w 446"/>
                  <a:gd name="T3" fmla="*/ 2147483647 h 375"/>
                  <a:gd name="T4" fmla="*/ 2147483647 w 446"/>
                  <a:gd name="T5" fmla="*/ 2147483647 h 375"/>
                  <a:gd name="T6" fmla="*/ 2147483647 w 446"/>
                  <a:gd name="T7" fmla="*/ 0 h 375"/>
                  <a:gd name="T8" fmla="*/ 2147483647 w 446"/>
                  <a:gd name="T9" fmla="*/ 0 h 375"/>
                  <a:gd name="T10" fmla="*/ 2147483647 w 446"/>
                  <a:gd name="T11" fmla="*/ 2147483647 h 375"/>
                  <a:gd name="T12" fmla="*/ 2147483647 w 446"/>
                  <a:gd name="T13" fmla="*/ 2147483647 h 375"/>
                  <a:gd name="T14" fmla="*/ 0 w 446"/>
                  <a:gd name="T15" fmla="*/ 2147483647 h 375"/>
                  <a:gd name="T16" fmla="*/ 2147483647 w 446"/>
                  <a:gd name="T17" fmla="*/ 2147483647 h 375"/>
                  <a:gd name="T18" fmla="*/ 2147483647 w 446"/>
                  <a:gd name="T19" fmla="*/ 2147483647 h 375"/>
                  <a:gd name="T20" fmla="*/ 2147483647 w 446"/>
                  <a:gd name="T21" fmla="*/ 2147483647 h 375"/>
                  <a:gd name="T22" fmla="*/ 2147483647 w 446"/>
                  <a:gd name="T23" fmla="*/ 2147483647 h 375"/>
                  <a:gd name="T24" fmla="*/ 2147483647 w 446"/>
                  <a:gd name="T25" fmla="*/ 2147483647 h 375"/>
                  <a:gd name="T26" fmla="*/ 2147483647 w 446"/>
                  <a:gd name="T27" fmla="*/ 2147483647 h 375"/>
                  <a:gd name="T28" fmla="*/ 2147483647 w 446"/>
                  <a:gd name="T29" fmla="*/ 2147483647 h 375"/>
                  <a:gd name="T30" fmla="*/ 2147483647 w 446"/>
                  <a:gd name="T31" fmla="*/ 2147483647 h 375"/>
                  <a:gd name="T32" fmla="*/ 2147483647 w 446"/>
                  <a:gd name="T33" fmla="*/ 2147483647 h 375"/>
                  <a:gd name="T34" fmla="*/ 2147483647 w 446"/>
                  <a:gd name="T35" fmla="*/ 2147483647 h 375"/>
                  <a:gd name="T36" fmla="*/ 2147483647 w 446"/>
                  <a:gd name="T37" fmla="*/ 2147483647 h 375"/>
                  <a:gd name="T38" fmla="*/ 2147483647 w 446"/>
                  <a:gd name="T39" fmla="*/ 2147483647 h 375"/>
                  <a:gd name="T40" fmla="*/ 2147483647 w 446"/>
                  <a:gd name="T41" fmla="*/ 2147483647 h 375"/>
                  <a:gd name="T42" fmla="*/ 2147483647 w 446"/>
                  <a:gd name="T43" fmla="*/ 2147483647 h 375"/>
                  <a:gd name="T44" fmla="*/ 2147483647 w 446"/>
                  <a:gd name="T45" fmla="*/ 2147483647 h 375"/>
                  <a:gd name="T46" fmla="*/ 2147483647 w 446"/>
                  <a:gd name="T47" fmla="*/ 2147483647 h 375"/>
                  <a:gd name="T48" fmla="*/ 2147483647 w 446"/>
                  <a:gd name="T49" fmla="*/ 2147483647 h 375"/>
                  <a:gd name="T50" fmla="*/ 2147483647 w 446"/>
                  <a:gd name="T51" fmla="*/ 2147483647 h 375"/>
                  <a:gd name="T52" fmla="*/ 2147483647 w 446"/>
                  <a:gd name="T53" fmla="*/ 2147483647 h 375"/>
                  <a:gd name="T54" fmla="*/ 2147483647 w 446"/>
                  <a:gd name="T55" fmla="*/ 2147483647 h 375"/>
                  <a:gd name="T56" fmla="*/ 2147483647 w 446"/>
                  <a:gd name="T57" fmla="*/ 2147483647 h 375"/>
                  <a:gd name="T58" fmla="*/ 2147483647 w 446"/>
                  <a:gd name="T59" fmla="*/ 2147483647 h 375"/>
                  <a:gd name="T60" fmla="*/ 2147483647 w 446"/>
                  <a:gd name="T61" fmla="*/ 2147483647 h 375"/>
                  <a:gd name="T62" fmla="*/ 2147483647 w 446"/>
                  <a:gd name="T63" fmla="*/ 2147483647 h 375"/>
                  <a:gd name="T64" fmla="*/ 2147483647 w 446"/>
                  <a:gd name="T65" fmla="*/ 2147483647 h 375"/>
                  <a:gd name="T66" fmla="*/ 2147483647 w 446"/>
                  <a:gd name="T67" fmla="*/ 2147483647 h 375"/>
                  <a:gd name="T68" fmla="*/ 2147483647 w 446"/>
                  <a:gd name="T69" fmla="*/ 2147483647 h 375"/>
                  <a:gd name="T70" fmla="*/ 2147483647 w 446"/>
                  <a:gd name="T71" fmla="*/ 2147483647 h 375"/>
                  <a:gd name="T72" fmla="*/ 2147483647 w 446"/>
                  <a:gd name="T73" fmla="*/ 2147483647 h 375"/>
                  <a:gd name="T74" fmla="*/ 2147483647 w 446"/>
                  <a:gd name="T75" fmla="*/ 2147483647 h 375"/>
                  <a:gd name="T76" fmla="*/ 2147483647 w 446"/>
                  <a:gd name="T77" fmla="*/ 2147483647 h 375"/>
                  <a:gd name="T78" fmla="*/ 2147483647 w 446"/>
                  <a:gd name="T79" fmla="*/ 214748364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51" name="Freeform 47"/>
              <p:cNvSpPr>
                <a:spLocks/>
              </p:cNvSpPr>
              <p:nvPr/>
            </p:nvSpPr>
            <p:spPr bwMode="auto">
              <a:xfrm>
                <a:off x="5270521" y="2639632"/>
                <a:ext cx="171293" cy="113776"/>
              </a:xfrm>
              <a:custGeom>
                <a:avLst/>
                <a:gdLst>
                  <a:gd name="T0" fmla="*/ 2147483647 w 470"/>
                  <a:gd name="T1" fmla="*/ 0 h 320"/>
                  <a:gd name="T2" fmla="*/ 2147483647 w 470"/>
                  <a:gd name="T3" fmla="*/ 2147483647 h 320"/>
                  <a:gd name="T4" fmla="*/ 2147483647 w 470"/>
                  <a:gd name="T5" fmla="*/ 2147483647 h 320"/>
                  <a:gd name="T6" fmla="*/ 0 w 470"/>
                  <a:gd name="T7" fmla="*/ 2147483647 h 320"/>
                  <a:gd name="T8" fmla="*/ 2147483647 w 470"/>
                  <a:gd name="T9" fmla="*/ 2147483647 h 320"/>
                  <a:gd name="T10" fmla="*/ 2147483647 w 470"/>
                  <a:gd name="T11" fmla="*/ 2147483647 h 320"/>
                  <a:gd name="T12" fmla="*/ 2147483647 w 470"/>
                  <a:gd name="T13" fmla="*/ 2147483647 h 320"/>
                  <a:gd name="T14" fmla="*/ 2147483647 w 470"/>
                  <a:gd name="T15" fmla="*/ 2147483647 h 320"/>
                  <a:gd name="T16" fmla="*/ 2147483647 w 470"/>
                  <a:gd name="T17" fmla="*/ 2147483647 h 320"/>
                  <a:gd name="T18" fmla="*/ 2147483647 w 470"/>
                  <a:gd name="T19" fmla="*/ 2147483647 h 320"/>
                  <a:gd name="T20" fmla="*/ 2147483647 w 470"/>
                  <a:gd name="T21" fmla="*/ 2147483647 h 320"/>
                  <a:gd name="T22" fmla="*/ 2147483647 w 470"/>
                  <a:gd name="T23" fmla="*/ 2147483647 h 320"/>
                  <a:gd name="T24" fmla="*/ 2147483647 w 470"/>
                  <a:gd name="T25" fmla="*/ 2147483647 h 320"/>
                  <a:gd name="T26" fmla="*/ 2147483647 w 470"/>
                  <a:gd name="T27" fmla="*/ 2147483647 h 320"/>
                  <a:gd name="T28" fmla="*/ 2147483647 w 470"/>
                  <a:gd name="T29" fmla="*/ 2147483647 h 320"/>
                  <a:gd name="T30" fmla="*/ 2147483647 w 470"/>
                  <a:gd name="T31" fmla="*/ 2147483647 h 320"/>
                  <a:gd name="T32" fmla="*/ 2147483647 w 470"/>
                  <a:gd name="T33" fmla="*/ 2147483647 h 320"/>
                  <a:gd name="T34" fmla="*/ 2147483647 w 470"/>
                  <a:gd name="T35" fmla="*/ 2147483647 h 320"/>
                  <a:gd name="T36" fmla="*/ 2147483647 w 470"/>
                  <a:gd name="T37" fmla="*/ 2147483647 h 320"/>
                  <a:gd name="T38" fmla="*/ 2147483647 w 470"/>
                  <a:gd name="T39" fmla="*/ 2147483647 h 320"/>
                  <a:gd name="T40" fmla="*/ 2147483647 w 470"/>
                  <a:gd name="T41" fmla="*/ 2147483647 h 320"/>
                  <a:gd name="T42" fmla="*/ 2147483647 w 470"/>
                  <a:gd name="T43" fmla="*/ 2147483647 h 320"/>
                  <a:gd name="T44" fmla="*/ 2147483647 w 470"/>
                  <a:gd name="T45" fmla="*/ 2147483647 h 320"/>
                  <a:gd name="T46" fmla="*/ 2147483647 w 470"/>
                  <a:gd name="T47" fmla="*/ 2147483647 h 320"/>
                  <a:gd name="T48" fmla="*/ 2147483647 w 470"/>
                  <a:gd name="T49" fmla="*/ 2147483647 h 320"/>
                  <a:gd name="T50" fmla="*/ 2147483647 w 470"/>
                  <a:gd name="T51" fmla="*/ 2147483647 h 320"/>
                  <a:gd name="T52" fmla="*/ 2147483647 w 470"/>
                  <a:gd name="T53" fmla="*/ 2147483647 h 320"/>
                  <a:gd name="T54" fmla="*/ 2147483647 w 470"/>
                  <a:gd name="T55" fmla="*/ 2147483647 h 320"/>
                  <a:gd name="T56" fmla="*/ 2147483647 w 470"/>
                  <a:gd name="T57" fmla="*/ 2147483647 h 320"/>
                  <a:gd name="T58" fmla="*/ 2147483647 w 470"/>
                  <a:gd name="T59" fmla="*/ 2147483647 h 320"/>
                  <a:gd name="T60" fmla="*/ 2147483647 w 470"/>
                  <a:gd name="T61" fmla="*/ 2147483647 h 320"/>
                  <a:gd name="T62" fmla="*/ 2147483647 w 470"/>
                  <a:gd name="T63" fmla="*/ 2147483647 h 320"/>
                  <a:gd name="T64" fmla="*/ 2147483647 w 470"/>
                  <a:gd name="T65" fmla="*/ 2147483647 h 320"/>
                  <a:gd name="T66" fmla="*/ 2147483647 w 470"/>
                  <a:gd name="T67" fmla="*/ 2147483647 h 320"/>
                  <a:gd name="T68" fmla="*/ 2147483647 w 470"/>
                  <a:gd name="T69" fmla="*/ 2147483647 h 320"/>
                  <a:gd name="T70" fmla="*/ 2147483647 w 470"/>
                  <a:gd name="T71" fmla="*/ 2147483647 h 320"/>
                  <a:gd name="T72" fmla="*/ 2147483647 w 470"/>
                  <a:gd name="T73" fmla="*/ 2147483647 h 320"/>
                  <a:gd name="T74" fmla="*/ 2147483647 w 470"/>
                  <a:gd name="T75" fmla="*/ 2147483647 h 320"/>
                  <a:gd name="T76" fmla="*/ 2147483647 w 470"/>
                  <a:gd name="T77" fmla="*/ 2147483647 h 320"/>
                  <a:gd name="T78" fmla="*/ 2147483647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52" name="Rectangle 153"/>
              <p:cNvSpPr>
                <a:spLocks noChangeArrowheads="1"/>
              </p:cNvSpPr>
              <p:nvPr/>
            </p:nvSpPr>
            <p:spPr bwMode="auto">
              <a:xfrm flipH="1">
                <a:off x="5125529" y="2196804"/>
                <a:ext cx="248929" cy="2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solidFill>
                      <a:schemeClr val="bg2"/>
                    </a:solidFill>
                  </a:rPr>
                  <a:t>2</a:t>
                </a:r>
                <a:endParaRPr lang="en-CA" altLang="en-US" sz="1000">
                  <a:solidFill>
                    <a:schemeClr val="bg2"/>
                  </a:solidFill>
                </a:endParaRPr>
              </a:p>
            </p:txBody>
          </p:sp>
        </p:grpSp>
        <p:sp>
          <p:nvSpPr>
            <p:cNvPr id="48169" name="Text Box 10"/>
            <p:cNvSpPr txBox="1">
              <a:spLocks noChangeArrowheads="1"/>
            </p:cNvSpPr>
            <p:nvPr/>
          </p:nvSpPr>
          <p:spPr bwMode="auto">
            <a:xfrm>
              <a:off x="2810152" y="1189038"/>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1</a:t>
              </a:r>
            </a:p>
          </p:txBody>
        </p:sp>
        <p:sp>
          <p:nvSpPr>
            <p:cNvPr id="48170" name="Text Box 11"/>
            <p:cNvSpPr txBox="1">
              <a:spLocks noChangeArrowheads="1"/>
            </p:cNvSpPr>
            <p:nvPr/>
          </p:nvSpPr>
          <p:spPr bwMode="auto">
            <a:xfrm>
              <a:off x="3186253" y="1341472"/>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2</a:t>
              </a:r>
            </a:p>
          </p:txBody>
        </p:sp>
        <p:sp>
          <p:nvSpPr>
            <p:cNvPr id="48171" name="Text Box 12"/>
            <p:cNvSpPr txBox="1">
              <a:spLocks noChangeArrowheads="1"/>
            </p:cNvSpPr>
            <p:nvPr/>
          </p:nvSpPr>
          <p:spPr bwMode="auto">
            <a:xfrm>
              <a:off x="3322728" y="1687624"/>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3</a:t>
              </a:r>
            </a:p>
          </p:txBody>
        </p:sp>
        <p:sp>
          <p:nvSpPr>
            <p:cNvPr id="48172" name="Text Box 13"/>
            <p:cNvSpPr txBox="1">
              <a:spLocks noChangeArrowheads="1"/>
            </p:cNvSpPr>
            <p:nvPr/>
          </p:nvSpPr>
          <p:spPr bwMode="auto">
            <a:xfrm>
              <a:off x="2837130" y="2192562"/>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5</a:t>
              </a:r>
            </a:p>
          </p:txBody>
        </p:sp>
        <p:sp>
          <p:nvSpPr>
            <p:cNvPr id="48173" name="Text Box 14"/>
            <p:cNvSpPr txBox="1">
              <a:spLocks noChangeArrowheads="1"/>
            </p:cNvSpPr>
            <p:nvPr/>
          </p:nvSpPr>
          <p:spPr bwMode="auto">
            <a:xfrm>
              <a:off x="2326141" y="1681273"/>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7</a:t>
              </a:r>
            </a:p>
          </p:txBody>
        </p:sp>
        <p:sp>
          <p:nvSpPr>
            <p:cNvPr id="48174" name="Text Box 15"/>
            <p:cNvSpPr txBox="1">
              <a:spLocks noChangeArrowheads="1"/>
            </p:cNvSpPr>
            <p:nvPr/>
          </p:nvSpPr>
          <p:spPr bwMode="auto">
            <a:xfrm>
              <a:off x="2468964" y="2052831"/>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6</a:t>
              </a:r>
            </a:p>
          </p:txBody>
        </p:sp>
        <p:sp>
          <p:nvSpPr>
            <p:cNvPr id="48175" name="Text Box 16"/>
            <p:cNvSpPr txBox="1">
              <a:spLocks noChangeArrowheads="1"/>
            </p:cNvSpPr>
            <p:nvPr/>
          </p:nvSpPr>
          <p:spPr bwMode="auto">
            <a:xfrm>
              <a:off x="2453095" y="1366878"/>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8</a:t>
              </a:r>
            </a:p>
          </p:txBody>
        </p:sp>
        <p:sp>
          <p:nvSpPr>
            <p:cNvPr id="48176" name="Text Box 17"/>
            <p:cNvSpPr txBox="1">
              <a:spLocks noChangeArrowheads="1"/>
            </p:cNvSpPr>
            <p:nvPr/>
          </p:nvSpPr>
          <p:spPr bwMode="auto">
            <a:xfrm>
              <a:off x="3189427" y="2030601"/>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4</a:t>
              </a:r>
            </a:p>
          </p:txBody>
        </p:sp>
        <p:sp>
          <p:nvSpPr>
            <p:cNvPr id="48177" name="Freeform 43"/>
            <p:cNvSpPr>
              <a:spLocks/>
            </p:cNvSpPr>
            <p:nvPr/>
          </p:nvSpPr>
          <p:spPr bwMode="auto">
            <a:xfrm>
              <a:off x="2882857" y="1396693"/>
              <a:ext cx="111085" cy="107974"/>
            </a:xfrm>
            <a:custGeom>
              <a:avLst/>
              <a:gdLst>
                <a:gd name="T0" fmla="*/ 2147483647 w 153"/>
                <a:gd name="T1" fmla="*/ 2147483647 h 182"/>
                <a:gd name="T2" fmla="*/ 2147483647 w 153"/>
                <a:gd name="T3" fmla="*/ 2147483647 h 182"/>
                <a:gd name="T4" fmla="*/ 2147483647 w 153"/>
                <a:gd name="T5" fmla="*/ 2147483647 h 182"/>
                <a:gd name="T6" fmla="*/ 2147483647 w 153"/>
                <a:gd name="T7" fmla="*/ 2147483647 h 182"/>
                <a:gd name="T8" fmla="*/ 2147483647 w 153"/>
                <a:gd name="T9" fmla="*/ 2147483647 h 182"/>
                <a:gd name="T10" fmla="*/ 2147483647 w 153"/>
                <a:gd name="T11" fmla="*/ 2147483647 h 182"/>
                <a:gd name="T12" fmla="*/ 2147483647 w 153"/>
                <a:gd name="T13" fmla="*/ 0 h 182"/>
                <a:gd name="T14" fmla="*/ 2147483647 w 153"/>
                <a:gd name="T15" fmla="*/ 2147483647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2"/>
            </a:solidFill>
            <a:ln w="25400" cap="flat" cmpd="sng">
              <a:solidFill>
                <a:schemeClr val="accent2"/>
              </a:solidFill>
              <a:prstDash val="solid"/>
              <a:round/>
              <a:headEnd/>
              <a:tailEnd/>
            </a:ln>
          </p:spPr>
          <p:txBody>
            <a:bodyPr anchor="ctr">
              <a:spAutoFit/>
            </a:bodyPr>
            <a:lstStyle/>
            <a:p>
              <a:endParaRPr lang="en-US"/>
            </a:p>
          </p:txBody>
        </p:sp>
        <p:sp>
          <p:nvSpPr>
            <p:cNvPr id="238" name="Freeform 43"/>
            <p:cNvSpPr>
              <a:spLocks/>
            </p:cNvSpPr>
            <p:nvPr/>
          </p:nvSpPr>
          <p:spPr bwMode="auto">
            <a:xfrm>
              <a:off x="3152775" y="1508126"/>
              <a:ext cx="111125" cy="107950"/>
            </a:xfrm>
            <a:custGeom>
              <a:avLst/>
              <a:gdLst>
                <a:gd name="T0" fmla="*/ 13188286 w 153"/>
                <a:gd name="T1" fmla="*/ 5277095 h 182"/>
                <a:gd name="T2" fmla="*/ 13188286 w 153"/>
                <a:gd name="T3" fmla="*/ 47493851 h 182"/>
                <a:gd name="T4" fmla="*/ 36926907 w 153"/>
                <a:gd name="T5" fmla="*/ 49956533 h 182"/>
                <a:gd name="T6" fmla="*/ 68577920 w 153"/>
                <a:gd name="T7" fmla="*/ 49956533 h 182"/>
                <a:gd name="T8" fmla="*/ 80183578 w 153"/>
                <a:gd name="T9" fmla="*/ 21108379 h 182"/>
                <a:gd name="T10" fmla="*/ 60664807 w 153"/>
                <a:gd name="T11" fmla="*/ 10554190 h 182"/>
                <a:gd name="T12" fmla="*/ 36926907 w 153"/>
                <a:gd name="T13" fmla="*/ 0 h 182"/>
                <a:gd name="T14" fmla="*/ 13188286 w 153"/>
                <a:gd name="T15" fmla="*/ 5277095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tx1">
                <a:lumMod val="65000"/>
              </a:schemeClr>
            </a:solidFill>
            <a:ln w="25400" cap="flat" cmpd="sng">
              <a:solidFill>
                <a:schemeClr val="tx1">
                  <a:lumMod val="65000"/>
                </a:schemeClr>
              </a:solidFill>
              <a:prstDash val="solid"/>
              <a:round/>
              <a:headEnd/>
              <a:tailEnd/>
            </a:ln>
          </p:spPr>
          <p:txBody>
            <a:bodyPr anchor="ctr">
              <a:spAutoFit/>
            </a:bodyPr>
            <a:lstStyle/>
            <a:p>
              <a:pPr>
                <a:defRPr/>
              </a:pPr>
              <a:endParaRPr lang="en-CA"/>
            </a:p>
          </p:txBody>
        </p:sp>
        <p:sp>
          <p:nvSpPr>
            <p:cNvPr id="239" name="Freeform 43"/>
            <p:cNvSpPr>
              <a:spLocks/>
            </p:cNvSpPr>
            <p:nvPr/>
          </p:nvSpPr>
          <p:spPr bwMode="auto">
            <a:xfrm>
              <a:off x="3263900" y="1751013"/>
              <a:ext cx="111125" cy="107950"/>
            </a:xfrm>
            <a:custGeom>
              <a:avLst/>
              <a:gdLst>
                <a:gd name="T0" fmla="*/ 13188286 w 153"/>
                <a:gd name="T1" fmla="*/ 5277095 h 182"/>
                <a:gd name="T2" fmla="*/ 13188286 w 153"/>
                <a:gd name="T3" fmla="*/ 47493851 h 182"/>
                <a:gd name="T4" fmla="*/ 36926907 w 153"/>
                <a:gd name="T5" fmla="*/ 49956533 h 182"/>
                <a:gd name="T6" fmla="*/ 68577920 w 153"/>
                <a:gd name="T7" fmla="*/ 49956533 h 182"/>
                <a:gd name="T8" fmla="*/ 80183578 w 153"/>
                <a:gd name="T9" fmla="*/ 21108379 h 182"/>
                <a:gd name="T10" fmla="*/ 60664807 w 153"/>
                <a:gd name="T11" fmla="*/ 10554190 h 182"/>
                <a:gd name="T12" fmla="*/ 36926907 w 153"/>
                <a:gd name="T13" fmla="*/ 0 h 182"/>
                <a:gd name="T14" fmla="*/ 13188286 w 153"/>
                <a:gd name="T15" fmla="*/ 5277095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1">
                <a:lumMod val="75000"/>
              </a:schemeClr>
            </a:solidFill>
            <a:ln w="25400" cap="flat" cmpd="sng">
              <a:solidFill>
                <a:schemeClr val="accent1">
                  <a:lumMod val="75000"/>
                </a:schemeClr>
              </a:solidFill>
              <a:prstDash val="solid"/>
              <a:round/>
              <a:headEnd/>
              <a:tailEnd/>
            </a:ln>
          </p:spPr>
          <p:txBody>
            <a:bodyPr anchor="ctr">
              <a:spAutoFit/>
            </a:bodyPr>
            <a:lstStyle/>
            <a:p>
              <a:pPr>
                <a:defRPr/>
              </a:pPr>
              <a:endParaRPr lang="en-CA"/>
            </a:p>
          </p:txBody>
        </p:sp>
        <p:sp>
          <p:nvSpPr>
            <p:cNvPr id="48180" name="Freeform 76"/>
            <p:cNvSpPr>
              <a:spLocks/>
            </p:cNvSpPr>
            <p:nvPr/>
          </p:nvSpPr>
          <p:spPr bwMode="auto">
            <a:xfrm rot="5400000">
              <a:off x="2141455" y="1640130"/>
              <a:ext cx="45729" cy="575790"/>
            </a:xfrm>
            <a:custGeom>
              <a:avLst/>
              <a:gdLst>
                <a:gd name="T0" fmla="*/ 45799 w 45719"/>
                <a:gd name="T1" fmla="*/ 0 h 1748901"/>
                <a:gd name="T2" fmla="*/ 45799 w 45719"/>
                <a:gd name="T3" fmla="*/ 26 h 1748901"/>
                <a:gd name="T4" fmla="*/ 45799 w 45719"/>
                <a:gd name="T5" fmla="*/ 26 h 1748901"/>
                <a:gd name="T6" fmla="*/ 0 60000 65536"/>
                <a:gd name="T7" fmla="*/ 0 60000 65536"/>
                <a:gd name="T8" fmla="*/ 0 60000 65536"/>
                <a:gd name="T9" fmla="*/ 0 w 45719"/>
                <a:gd name="T10" fmla="*/ 0 h 1748901"/>
                <a:gd name="T11" fmla="*/ 45719 w 45719"/>
                <a:gd name="T12" fmla="*/ 1748901 h 1748901"/>
              </a:gdLst>
              <a:ahLst/>
              <a:cxnLst>
                <a:cxn ang="T6">
                  <a:pos x="T0" y="T1"/>
                </a:cxn>
                <a:cxn ang="T7">
                  <a:pos x="T2" y="T3"/>
                </a:cxn>
                <a:cxn ang="T8">
                  <a:pos x="T4" y="T5"/>
                </a:cxn>
              </a:cxnLst>
              <a:rect l="T9" t="T10" r="T11" b="T12"/>
              <a:pathLst>
                <a:path w="45719" h="1748901">
                  <a:moveTo>
                    <a:pt x="0" y="0"/>
                  </a:moveTo>
                  <a:lnTo>
                    <a:pt x="0" y="1748901"/>
                  </a:lnTo>
                </a:path>
              </a:pathLst>
            </a:custGeom>
            <a:noFill/>
            <a:ln w="25400" cap="flat"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8181" name="Group 247"/>
            <p:cNvGrpSpPr>
              <a:grpSpLocks/>
            </p:cNvGrpSpPr>
            <p:nvPr/>
          </p:nvGrpSpPr>
          <p:grpSpPr bwMode="auto">
            <a:xfrm>
              <a:off x="1932312" y="1977673"/>
              <a:ext cx="380133" cy="836965"/>
              <a:chOff x="1932312" y="1977673"/>
              <a:chExt cx="380133" cy="836965"/>
            </a:xfrm>
          </p:grpSpPr>
          <p:grpSp>
            <p:nvGrpSpPr>
              <p:cNvPr id="16" name="Group 27"/>
              <p:cNvGrpSpPr>
                <a:grpSpLocks/>
              </p:cNvGrpSpPr>
              <p:nvPr/>
            </p:nvGrpSpPr>
            <p:grpSpPr bwMode="auto">
              <a:xfrm>
                <a:off x="1932312" y="1977673"/>
                <a:ext cx="367389" cy="827010"/>
                <a:chOff x="1151" y="1104"/>
                <a:chExt cx="686" cy="1741"/>
              </a:xfrm>
              <a:solidFill>
                <a:schemeClr val="tx2">
                  <a:lumMod val="60000"/>
                  <a:lumOff val="40000"/>
                </a:schemeClr>
              </a:solidFill>
            </p:grpSpPr>
            <p:sp>
              <p:nvSpPr>
                <p:cNvPr id="325" name="Freeform 28"/>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grpFill/>
                <a:ln w="9525">
                  <a:noFill/>
                  <a:round/>
                  <a:headEnd/>
                  <a:tailEnd/>
                </a:ln>
              </p:spPr>
              <p:txBody>
                <a:bodyPr/>
                <a:lstStyle/>
                <a:p>
                  <a:pPr>
                    <a:defRPr/>
                  </a:pPr>
                  <a:endParaRPr lang="en-CA"/>
                </a:p>
              </p:txBody>
            </p:sp>
            <p:sp>
              <p:nvSpPr>
                <p:cNvPr id="326" name="Freeform 29"/>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grpFill/>
                <a:ln w="9525">
                  <a:noFill/>
                  <a:round/>
                  <a:headEnd/>
                  <a:tailEnd/>
                </a:ln>
              </p:spPr>
              <p:txBody>
                <a:bodyPr/>
                <a:lstStyle/>
                <a:p>
                  <a:pPr>
                    <a:defRPr/>
                  </a:pPr>
                  <a:endParaRPr lang="en-CA"/>
                </a:p>
              </p:txBody>
            </p:sp>
            <p:sp>
              <p:nvSpPr>
                <p:cNvPr id="327" name="Freeform 30"/>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grpFill/>
                <a:ln w="9525">
                  <a:noFill/>
                  <a:round/>
                  <a:headEnd/>
                  <a:tailEnd/>
                </a:ln>
              </p:spPr>
              <p:txBody>
                <a:bodyPr/>
                <a:lstStyle/>
                <a:p>
                  <a:pPr>
                    <a:defRPr/>
                  </a:pPr>
                  <a:endParaRPr lang="en-CA"/>
                </a:p>
              </p:txBody>
            </p:sp>
            <p:sp>
              <p:nvSpPr>
                <p:cNvPr id="328" name="Freeform 31"/>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grpFill/>
                <a:ln w="9525">
                  <a:noFill/>
                  <a:round/>
                  <a:headEnd/>
                  <a:tailEnd/>
                </a:ln>
              </p:spPr>
              <p:txBody>
                <a:bodyPr/>
                <a:lstStyle/>
                <a:p>
                  <a:pPr>
                    <a:defRPr/>
                  </a:pPr>
                  <a:endParaRPr lang="en-CA"/>
                </a:p>
              </p:txBody>
            </p:sp>
            <p:sp>
              <p:nvSpPr>
                <p:cNvPr id="329" name="Freeform 32"/>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grpFill/>
                <a:ln w="9525">
                  <a:noFill/>
                  <a:round/>
                  <a:headEnd/>
                  <a:tailEnd/>
                </a:ln>
              </p:spPr>
              <p:txBody>
                <a:bodyPr/>
                <a:lstStyle/>
                <a:p>
                  <a:pPr>
                    <a:defRPr/>
                  </a:pPr>
                  <a:endParaRPr lang="en-CA"/>
                </a:p>
              </p:txBody>
            </p:sp>
            <p:sp>
              <p:nvSpPr>
                <p:cNvPr id="330" name="Freeform 33"/>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grpFill/>
                <a:ln w="9525">
                  <a:noFill/>
                  <a:round/>
                  <a:headEnd/>
                  <a:tailEnd/>
                </a:ln>
              </p:spPr>
              <p:txBody>
                <a:bodyPr/>
                <a:lstStyle/>
                <a:p>
                  <a:pPr>
                    <a:defRPr/>
                  </a:pPr>
                  <a:endParaRPr lang="en-CA"/>
                </a:p>
              </p:txBody>
            </p:sp>
            <p:grpSp>
              <p:nvGrpSpPr>
                <p:cNvPr id="17" name="Group 34"/>
                <p:cNvGrpSpPr>
                  <a:grpSpLocks/>
                </p:cNvGrpSpPr>
                <p:nvPr/>
              </p:nvGrpSpPr>
              <p:grpSpPr bwMode="auto">
                <a:xfrm flipH="1">
                  <a:off x="1212" y="1104"/>
                  <a:ext cx="277" cy="235"/>
                  <a:chOff x="1590" y="1104"/>
                  <a:chExt cx="277" cy="235"/>
                </a:xfrm>
                <a:grpFill/>
              </p:grpSpPr>
              <p:sp>
                <p:nvSpPr>
                  <p:cNvPr id="332" name="Freeform 35"/>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grpFill/>
                  <a:ln w="9525">
                    <a:noFill/>
                    <a:round/>
                    <a:headEnd/>
                    <a:tailEnd/>
                  </a:ln>
                </p:spPr>
                <p:txBody>
                  <a:bodyPr/>
                  <a:lstStyle/>
                  <a:p>
                    <a:pPr>
                      <a:defRPr/>
                    </a:pPr>
                    <a:endParaRPr lang="en-CA"/>
                  </a:p>
                </p:txBody>
              </p:sp>
              <p:sp>
                <p:nvSpPr>
                  <p:cNvPr id="333" name="Freeform 36"/>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grpFill/>
                  <a:ln w="9525">
                    <a:noFill/>
                    <a:round/>
                    <a:headEnd/>
                    <a:tailEnd/>
                  </a:ln>
                </p:spPr>
                <p:txBody>
                  <a:bodyPr/>
                  <a:lstStyle/>
                  <a:p>
                    <a:pPr>
                      <a:defRPr/>
                    </a:pPr>
                    <a:endParaRPr lang="en-CA"/>
                  </a:p>
                </p:txBody>
              </p:sp>
              <p:sp>
                <p:nvSpPr>
                  <p:cNvPr id="334" name="Freeform 37"/>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grpFill/>
                  <a:ln w="9525">
                    <a:noFill/>
                    <a:round/>
                    <a:headEnd/>
                    <a:tailEnd/>
                  </a:ln>
                </p:spPr>
                <p:txBody>
                  <a:bodyPr/>
                  <a:lstStyle/>
                  <a:p>
                    <a:pPr>
                      <a:defRPr/>
                    </a:pPr>
                    <a:endParaRPr lang="en-CA"/>
                  </a:p>
                </p:txBody>
              </p:sp>
              <p:sp>
                <p:nvSpPr>
                  <p:cNvPr id="335" name="Freeform 38"/>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grpFill/>
                  <a:ln w="9525">
                    <a:noFill/>
                    <a:round/>
                    <a:headEnd/>
                    <a:tailEnd/>
                  </a:ln>
                </p:spPr>
                <p:txBody>
                  <a:bodyPr/>
                  <a:lstStyle/>
                  <a:p>
                    <a:pPr>
                      <a:defRPr/>
                    </a:pPr>
                    <a:endParaRPr lang="en-CA"/>
                  </a:p>
                </p:txBody>
              </p:sp>
            </p:grpSp>
          </p:grpSp>
          <p:grpSp>
            <p:nvGrpSpPr>
              <p:cNvPr id="48237" name="Group 39"/>
              <p:cNvGrpSpPr>
                <a:grpSpLocks/>
              </p:cNvGrpSpPr>
              <p:nvPr/>
            </p:nvGrpSpPr>
            <p:grpSpPr bwMode="auto">
              <a:xfrm rot="4286940" flipH="1">
                <a:off x="2096402" y="2060658"/>
                <a:ext cx="50133" cy="18206"/>
                <a:chOff x="4032" y="2817"/>
                <a:chExt cx="417" cy="635"/>
              </a:xfrm>
            </p:grpSpPr>
            <p:sp>
              <p:nvSpPr>
                <p:cNvPr id="48245" name="Oval 40"/>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46" name="Oval 41"/>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grpSp>
          <p:grpSp>
            <p:nvGrpSpPr>
              <p:cNvPr id="48238" name="Group 42"/>
              <p:cNvGrpSpPr>
                <a:grpSpLocks/>
              </p:cNvGrpSpPr>
              <p:nvPr/>
            </p:nvGrpSpPr>
            <p:grpSpPr bwMode="auto">
              <a:xfrm rot="4286940" flipH="1">
                <a:off x="2068729" y="2060658"/>
                <a:ext cx="50133" cy="18206"/>
                <a:chOff x="4032" y="2817"/>
                <a:chExt cx="417" cy="635"/>
              </a:xfrm>
            </p:grpSpPr>
            <p:sp>
              <p:nvSpPr>
                <p:cNvPr id="48243" name="Oval 43"/>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44" name="Oval 44"/>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grpSp>
          <p:sp>
            <p:nvSpPr>
              <p:cNvPr id="48239" name="Oval 45"/>
              <p:cNvSpPr>
                <a:spLocks noChangeArrowheads="1"/>
              </p:cNvSpPr>
              <p:nvPr/>
            </p:nvSpPr>
            <p:spPr bwMode="auto">
              <a:xfrm>
                <a:off x="2117645" y="2146915"/>
                <a:ext cx="72094" cy="26311"/>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48240" name="Freeform 46"/>
              <p:cNvSpPr>
                <a:spLocks noChangeAspect="1"/>
              </p:cNvSpPr>
              <p:nvPr/>
            </p:nvSpPr>
            <p:spPr bwMode="auto">
              <a:xfrm>
                <a:off x="2036812" y="2681307"/>
                <a:ext cx="162394" cy="133331"/>
              </a:xfrm>
              <a:custGeom>
                <a:avLst/>
                <a:gdLst>
                  <a:gd name="T0" fmla="*/ 2147483647 w 446"/>
                  <a:gd name="T1" fmla="*/ 2147483647 h 375"/>
                  <a:gd name="T2" fmla="*/ 2147483647 w 446"/>
                  <a:gd name="T3" fmla="*/ 2147483647 h 375"/>
                  <a:gd name="T4" fmla="*/ 2147483647 w 446"/>
                  <a:gd name="T5" fmla="*/ 2147483647 h 375"/>
                  <a:gd name="T6" fmla="*/ 2147483647 w 446"/>
                  <a:gd name="T7" fmla="*/ 0 h 375"/>
                  <a:gd name="T8" fmla="*/ 2147483647 w 446"/>
                  <a:gd name="T9" fmla="*/ 0 h 375"/>
                  <a:gd name="T10" fmla="*/ 2147483647 w 446"/>
                  <a:gd name="T11" fmla="*/ 2147483647 h 375"/>
                  <a:gd name="T12" fmla="*/ 2147483647 w 446"/>
                  <a:gd name="T13" fmla="*/ 2147483647 h 375"/>
                  <a:gd name="T14" fmla="*/ 0 w 446"/>
                  <a:gd name="T15" fmla="*/ 2147483647 h 375"/>
                  <a:gd name="T16" fmla="*/ 2147483647 w 446"/>
                  <a:gd name="T17" fmla="*/ 2147483647 h 375"/>
                  <a:gd name="T18" fmla="*/ 2147483647 w 446"/>
                  <a:gd name="T19" fmla="*/ 2147483647 h 375"/>
                  <a:gd name="T20" fmla="*/ 2147483647 w 446"/>
                  <a:gd name="T21" fmla="*/ 2147483647 h 375"/>
                  <a:gd name="T22" fmla="*/ 2147483647 w 446"/>
                  <a:gd name="T23" fmla="*/ 2147483647 h 375"/>
                  <a:gd name="T24" fmla="*/ 2147483647 w 446"/>
                  <a:gd name="T25" fmla="*/ 2147483647 h 375"/>
                  <a:gd name="T26" fmla="*/ 2147483647 w 446"/>
                  <a:gd name="T27" fmla="*/ 2147483647 h 375"/>
                  <a:gd name="T28" fmla="*/ 2147483647 w 446"/>
                  <a:gd name="T29" fmla="*/ 2147483647 h 375"/>
                  <a:gd name="T30" fmla="*/ 2147483647 w 446"/>
                  <a:gd name="T31" fmla="*/ 2147483647 h 375"/>
                  <a:gd name="T32" fmla="*/ 2147483647 w 446"/>
                  <a:gd name="T33" fmla="*/ 2147483647 h 375"/>
                  <a:gd name="T34" fmla="*/ 2147483647 w 446"/>
                  <a:gd name="T35" fmla="*/ 2147483647 h 375"/>
                  <a:gd name="T36" fmla="*/ 2147483647 w 446"/>
                  <a:gd name="T37" fmla="*/ 2147483647 h 375"/>
                  <a:gd name="T38" fmla="*/ 2147483647 w 446"/>
                  <a:gd name="T39" fmla="*/ 2147483647 h 375"/>
                  <a:gd name="T40" fmla="*/ 2147483647 w 446"/>
                  <a:gd name="T41" fmla="*/ 2147483647 h 375"/>
                  <a:gd name="T42" fmla="*/ 2147483647 w 446"/>
                  <a:gd name="T43" fmla="*/ 2147483647 h 375"/>
                  <a:gd name="T44" fmla="*/ 2147483647 w 446"/>
                  <a:gd name="T45" fmla="*/ 2147483647 h 375"/>
                  <a:gd name="T46" fmla="*/ 2147483647 w 446"/>
                  <a:gd name="T47" fmla="*/ 2147483647 h 375"/>
                  <a:gd name="T48" fmla="*/ 2147483647 w 446"/>
                  <a:gd name="T49" fmla="*/ 2147483647 h 375"/>
                  <a:gd name="T50" fmla="*/ 2147483647 w 446"/>
                  <a:gd name="T51" fmla="*/ 2147483647 h 375"/>
                  <a:gd name="T52" fmla="*/ 2147483647 w 446"/>
                  <a:gd name="T53" fmla="*/ 2147483647 h 375"/>
                  <a:gd name="T54" fmla="*/ 2147483647 w 446"/>
                  <a:gd name="T55" fmla="*/ 2147483647 h 375"/>
                  <a:gd name="T56" fmla="*/ 2147483647 w 446"/>
                  <a:gd name="T57" fmla="*/ 2147483647 h 375"/>
                  <a:gd name="T58" fmla="*/ 2147483647 w 446"/>
                  <a:gd name="T59" fmla="*/ 2147483647 h 375"/>
                  <a:gd name="T60" fmla="*/ 2147483647 w 446"/>
                  <a:gd name="T61" fmla="*/ 2147483647 h 375"/>
                  <a:gd name="T62" fmla="*/ 2147483647 w 446"/>
                  <a:gd name="T63" fmla="*/ 2147483647 h 375"/>
                  <a:gd name="T64" fmla="*/ 2147483647 w 446"/>
                  <a:gd name="T65" fmla="*/ 2147483647 h 375"/>
                  <a:gd name="T66" fmla="*/ 2147483647 w 446"/>
                  <a:gd name="T67" fmla="*/ 2147483647 h 375"/>
                  <a:gd name="T68" fmla="*/ 2147483647 w 446"/>
                  <a:gd name="T69" fmla="*/ 2147483647 h 375"/>
                  <a:gd name="T70" fmla="*/ 2147483647 w 446"/>
                  <a:gd name="T71" fmla="*/ 2147483647 h 375"/>
                  <a:gd name="T72" fmla="*/ 2147483647 w 446"/>
                  <a:gd name="T73" fmla="*/ 2147483647 h 375"/>
                  <a:gd name="T74" fmla="*/ 2147483647 w 446"/>
                  <a:gd name="T75" fmla="*/ 2147483647 h 375"/>
                  <a:gd name="T76" fmla="*/ 2147483647 w 446"/>
                  <a:gd name="T77" fmla="*/ 2147483647 h 375"/>
                  <a:gd name="T78" fmla="*/ 2147483647 w 446"/>
                  <a:gd name="T79" fmla="*/ 214748364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41" name="Freeform 47"/>
              <p:cNvSpPr>
                <a:spLocks/>
              </p:cNvSpPr>
              <p:nvPr/>
            </p:nvSpPr>
            <p:spPr bwMode="auto">
              <a:xfrm>
                <a:off x="2141312" y="2630107"/>
                <a:ext cx="171133" cy="113776"/>
              </a:xfrm>
              <a:custGeom>
                <a:avLst/>
                <a:gdLst>
                  <a:gd name="T0" fmla="*/ 2147483647 w 470"/>
                  <a:gd name="T1" fmla="*/ 0 h 320"/>
                  <a:gd name="T2" fmla="*/ 2147483647 w 470"/>
                  <a:gd name="T3" fmla="*/ 2147483647 h 320"/>
                  <a:gd name="T4" fmla="*/ 2147483647 w 470"/>
                  <a:gd name="T5" fmla="*/ 2147483647 h 320"/>
                  <a:gd name="T6" fmla="*/ 0 w 470"/>
                  <a:gd name="T7" fmla="*/ 2147483647 h 320"/>
                  <a:gd name="T8" fmla="*/ 2147483647 w 470"/>
                  <a:gd name="T9" fmla="*/ 2147483647 h 320"/>
                  <a:gd name="T10" fmla="*/ 2147483647 w 470"/>
                  <a:gd name="T11" fmla="*/ 2147483647 h 320"/>
                  <a:gd name="T12" fmla="*/ 2147483647 w 470"/>
                  <a:gd name="T13" fmla="*/ 2147483647 h 320"/>
                  <a:gd name="T14" fmla="*/ 2147483647 w 470"/>
                  <a:gd name="T15" fmla="*/ 2147483647 h 320"/>
                  <a:gd name="T16" fmla="*/ 2147483647 w 470"/>
                  <a:gd name="T17" fmla="*/ 2147483647 h 320"/>
                  <a:gd name="T18" fmla="*/ 2147483647 w 470"/>
                  <a:gd name="T19" fmla="*/ 2147483647 h 320"/>
                  <a:gd name="T20" fmla="*/ 2147483647 w 470"/>
                  <a:gd name="T21" fmla="*/ 2147483647 h 320"/>
                  <a:gd name="T22" fmla="*/ 2147483647 w 470"/>
                  <a:gd name="T23" fmla="*/ 2147483647 h 320"/>
                  <a:gd name="T24" fmla="*/ 2147483647 w 470"/>
                  <a:gd name="T25" fmla="*/ 2147483647 h 320"/>
                  <a:gd name="T26" fmla="*/ 2147483647 w 470"/>
                  <a:gd name="T27" fmla="*/ 2147483647 h 320"/>
                  <a:gd name="T28" fmla="*/ 2147483647 w 470"/>
                  <a:gd name="T29" fmla="*/ 2147483647 h 320"/>
                  <a:gd name="T30" fmla="*/ 2147483647 w 470"/>
                  <a:gd name="T31" fmla="*/ 2147483647 h 320"/>
                  <a:gd name="T32" fmla="*/ 2147483647 w 470"/>
                  <a:gd name="T33" fmla="*/ 2147483647 h 320"/>
                  <a:gd name="T34" fmla="*/ 2147483647 w 470"/>
                  <a:gd name="T35" fmla="*/ 2147483647 h 320"/>
                  <a:gd name="T36" fmla="*/ 2147483647 w 470"/>
                  <a:gd name="T37" fmla="*/ 2147483647 h 320"/>
                  <a:gd name="T38" fmla="*/ 2147483647 w 470"/>
                  <a:gd name="T39" fmla="*/ 2147483647 h 320"/>
                  <a:gd name="T40" fmla="*/ 2147483647 w 470"/>
                  <a:gd name="T41" fmla="*/ 2147483647 h 320"/>
                  <a:gd name="T42" fmla="*/ 2147483647 w 470"/>
                  <a:gd name="T43" fmla="*/ 2147483647 h 320"/>
                  <a:gd name="T44" fmla="*/ 2147483647 w 470"/>
                  <a:gd name="T45" fmla="*/ 2147483647 h 320"/>
                  <a:gd name="T46" fmla="*/ 2147483647 w 470"/>
                  <a:gd name="T47" fmla="*/ 2147483647 h 320"/>
                  <a:gd name="T48" fmla="*/ 2147483647 w 470"/>
                  <a:gd name="T49" fmla="*/ 2147483647 h 320"/>
                  <a:gd name="T50" fmla="*/ 2147483647 w 470"/>
                  <a:gd name="T51" fmla="*/ 2147483647 h 320"/>
                  <a:gd name="T52" fmla="*/ 2147483647 w 470"/>
                  <a:gd name="T53" fmla="*/ 2147483647 h 320"/>
                  <a:gd name="T54" fmla="*/ 2147483647 w 470"/>
                  <a:gd name="T55" fmla="*/ 2147483647 h 320"/>
                  <a:gd name="T56" fmla="*/ 2147483647 w 470"/>
                  <a:gd name="T57" fmla="*/ 2147483647 h 320"/>
                  <a:gd name="T58" fmla="*/ 2147483647 w 470"/>
                  <a:gd name="T59" fmla="*/ 2147483647 h 320"/>
                  <a:gd name="T60" fmla="*/ 2147483647 w 470"/>
                  <a:gd name="T61" fmla="*/ 2147483647 h 320"/>
                  <a:gd name="T62" fmla="*/ 2147483647 w 470"/>
                  <a:gd name="T63" fmla="*/ 2147483647 h 320"/>
                  <a:gd name="T64" fmla="*/ 2147483647 w 470"/>
                  <a:gd name="T65" fmla="*/ 2147483647 h 320"/>
                  <a:gd name="T66" fmla="*/ 2147483647 w 470"/>
                  <a:gd name="T67" fmla="*/ 2147483647 h 320"/>
                  <a:gd name="T68" fmla="*/ 2147483647 w 470"/>
                  <a:gd name="T69" fmla="*/ 2147483647 h 320"/>
                  <a:gd name="T70" fmla="*/ 2147483647 w 470"/>
                  <a:gd name="T71" fmla="*/ 2147483647 h 320"/>
                  <a:gd name="T72" fmla="*/ 2147483647 w 470"/>
                  <a:gd name="T73" fmla="*/ 2147483647 h 320"/>
                  <a:gd name="T74" fmla="*/ 2147483647 w 470"/>
                  <a:gd name="T75" fmla="*/ 2147483647 h 320"/>
                  <a:gd name="T76" fmla="*/ 2147483647 w 470"/>
                  <a:gd name="T77" fmla="*/ 2147483647 h 320"/>
                  <a:gd name="T78" fmla="*/ 2147483647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42" name="Rectangle 80"/>
              <p:cNvSpPr>
                <a:spLocks noChangeArrowheads="1"/>
              </p:cNvSpPr>
              <p:nvPr/>
            </p:nvSpPr>
            <p:spPr bwMode="auto">
              <a:xfrm flipH="1">
                <a:off x="1990078" y="2209800"/>
                <a:ext cx="248696" cy="2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solidFill>
                      <a:schemeClr val="bg2"/>
                    </a:solidFill>
                  </a:rPr>
                  <a:t>4</a:t>
                </a:r>
                <a:endParaRPr lang="en-CA" altLang="en-US" sz="1000">
                  <a:solidFill>
                    <a:schemeClr val="bg2"/>
                  </a:solidFill>
                </a:endParaRPr>
              </a:p>
            </p:txBody>
          </p:sp>
        </p:grpSp>
        <p:sp>
          <p:nvSpPr>
            <p:cNvPr id="48182" name="Text Box 10"/>
            <p:cNvSpPr txBox="1">
              <a:spLocks noChangeArrowheads="1"/>
            </p:cNvSpPr>
            <p:nvPr/>
          </p:nvSpPr>
          <p:spPr bwMode="auto">
            <a:xfrm>
              <a:off x="7504390" y="1204913"/>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1</a:t>
              </a:r>
            </a:p>
          </p:txBody>
        </p:sp>
        <p:sp>
          <p:nvSpPr>
            <p:cNvPr id="48183" name="Text Box 11"/>
            <p:cNvSpPr txBox="1">
              <a:spLocks noChangeArrowheads="1"/>
            </p:cNvSpPr>
            <p:nvPr/>
          </p:nvSpPr>
          <p:spPr bwMode="auto">
            <a:xfrm>
              <a:off x="7880491" y="1357198"/>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2</a:t>
              </a:r>
            </a:p>
          </p:txBody>
        </p:sp>
        <p:sp>
          <p:nvSpPr>
            <p:cNvPr id="48184" name="Text Box 12"/>
            <p:cNvSpPr txBox="1">
              <a:spLocks noChangeArrowheads="1"/>
            </p:cNvSpPr>
            <p:nvPr/>
          </p:nvSpPr>
          <p:spPr bwMode="auto">
            <a:xfrm>
              <a:off x="8016966" y="1703013"/>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3</a:t>
              </a:r>
            </a:p>
          </p:txBody>
        </p:sp>
        <p:sp>
          <p:nvSpPr>
            <p:cNvPr id="48185" name="Text Box 13"/>
            <p:cNvSpPr txBox="1">
              <a:spLocks noChangeArrowheads="1"/>
            </p:cNvSpPr>
            <p:nvPr/>
          </p:nvSpPr>
          <p:spPr bwMode="auto">
            <a:xfrm>
              <a:off x="7531368" y="2207458"/>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5</a:t>
              </a:r>
            </a:p>
          </p:txBody>
        </p:sp>
        <p:sp>
          <p:nvSpPr>
            <p:cNvPr id="48186" name="Text Box 14"/>
            <p:cNvSpPr txBox="1">
              <a:spLocks noChangeArrowheads="1"/>
            </p:cNvSpPr>
            <p:nvPr/>
          </p:nvSpPr>
          <p:spPr bwMode="auto">
            <a:xfrm>
              <a:off x="7020379" y="1696668"/>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7</a:t>
              </a:r>
            </a:p>
          </p:txBody>
        </p:sp>
        <p:sp>
          <p:nvSpPr>
            <p:cNvPr id="48187" name="Text Box 15"/>
            <p:cNvSpPr txBox="1">
              <a:spLocks noChangeArrowheads="1"/>
            </p:cNvSpPr>
            <p:nvPr/>
          </p:nvSpPr>
          <p:spPr bwMode="auto">
            <a:xfrm>
              <a:off x="7163202" y="2067863"/>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6</a:t>
              </a:r>
            </a:p>
          </p:txBody>
        </p:sp>
        <p:sp>
          <p:nvSpPr>
            <p:cNvPr id="48188" name="Text Box 16"/>
            <p:cNvSpPr txBox="1">
              <a:spLocks noChangeArrowheads="1"/>
            </p:cNvSpPr>
            <p:nvPr/>
          </p:nvSpPr>
          <p:spPr bwMode="auto">
            <a:xfrm>
              <a:off x="7147333" y="1382579"/>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8</a:t>
              </a:r>
            </a:p>
          </p:txBody>
        </p:sp>
        <p:sp>
          <p:nvSpPr>
            <p:cNvPr id="48189" name="Text Box 17"/>
            <p:cNvSpPr txBox="1">
              <a:spLocks noChangeArrowheads="1"/>
            </p:cNvSpPr>
            <p:nvPr/>
          </p:nvSpPr>
          <p:spPr bwMode="auto">
            <a:xfrm>
              <a:off x="7883665" y="2045655"/>
              <a:ext cx="249147" cy="24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4</a:t>
              </a:r>
            </a:p>
          </p:txBody>
        </p:sp>
        <p:sp>
          <p:nvSpPr>
            <p:cNvPr id="48190" name="Freeform 193"/>
            <p:cNvSpPr>
              <a:spLocks/>
            </p:cNvSpPr>
            <p:nvPr/>
          </p:nvSpPr>
          <p:spPr bwMode="auto">
            <a:xfrm rot="5400000">
              <a:off x="6835715" y="1655285"/>
              <a:ext cx="45685" cy="575790"/>
            </a:xfrm>
            <a:custGeom>
              <a:avLst/>
              <a:gdLst>
                <a:gd name="T0" fmla="*/ 45447 w 45719"/>
                <a:gd name="T1" fmla="*/ 0 h 1748901"/>
                <a:gd name="T2" fmla="*/ 45447 w 45719"/>
                <a:gd name="T3" fmla="*/ 26 h 1748901"/>
                <a:gd name="T4" fmla="*/ 45447 w 45719"/>
                <a:gd name="T5" fmla="*/ 26 h 1748901"/>
                <a:gd name="T6" fmla="*/ 0 60000 65536"/>
                <a:gd name="T7" fmla="*/ 0 60000 65536"/>
                <a:gd name="T8" fmla="*/ 0 60000 65536"/>
                <a:gd name="T9" fmla="*/ 0 w 45719"/>
                <a:gd name="T10" fmla="*/ 0 h 1748901"/>
                <a:gd name="T11" fmla="*/ 45719 w 45719"/>
                <a:gd name="T12" fmla="*/ 1748901 h 1748901"/>
              </a:gdLst>
              <a:ahLst/>
              <a:cxnLst>
                <a:cxn ang="T6">
                  <a:pos x="T0" y="T1"/>
                </a:cxn>
                <a:cxn ang="T7">
                  <a:pos x="T2" y="T3"/>
                </a:cxn>
                <a:cxn ang="T8">
                  <a:pos x="T4" y="T5"/>
                </a:cxn>
              </a:cxnLst>
              <a:rect l="T9" t="T10" r="T11" b="T12"/>
              <a:pathLst>
                <a:path w="45719" h="1748901">
                  <a:moveTo>
                    <a:pt x="0" y="0"/>
                  </a:moveTo>
                  <a:lnTo>
                    <a:pt x="0" y="1748901"/>
                  </a:lnTo>
                </a:path>
              </a:pathLst>
            </a:custGeom>
            <a:noFill/>
            <a:ln w="25400"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8191" name="Group 250"/>
            <p:cNvGrpSpPr>
              <a:grpSpLocks/>
            </p:cNvGrpSpPr>
            <p:nvPr/>
          </p:nvGrpSpPr>
          <p:grpSpPr bwMode="auto">
            <a:xfrm>
              <a:off x="6714470" y="1981180"/>
              <a:ext cx="381000" cy="836609"/>
              <a:chOff x="6714470" y="1981180"/>
              <a:chExt cx="381000" cy="836609"/>
            </a:xfrm>
          </p:grpSpPr>
          <p:sp>
            <p:nvSpPr>
              <p:cNvPr id="48209" name="Oval 45"/>
              <p:cNvSpPr>
                <a:spLocks noChangeArrowheads="1"/>
              </p:cNvSpPr>
              <p:nvPr/>
            </p:nvSpPr>
            <p:spPr bwMode="auto">
              <a:xfrm>
                <a:off x="6811880" y="2161853"/>
                <a:ext cx="72094" cy="262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nvGrpSpPr>
              <p:cNvPr id="48210" name="Group 316"/>
              <p:cNvGrpSpPr>
                <a:grpSpLocks/>
              </p:cNvGrpSpPr>
              <p:nvPr/>
            </p:nvGrpSpPr>
            <p:grpSpPr bwMode="auto">
              <a:xfrm>
                <a:off x="6714470" y="1981180"/>
                <a:ext cx="381000" cy="836609"/>
                <a:chOff x="610321" y="2287415"/>
                <a:chExt cx="380272" cy="836779"/>
              </a:xfrm>
            </p:grpSpPr>
            <p:grpSp>
              <p:nvGrpSpPr>
                <p:cNvPr id="48211" name="Group 24"/>
                <p:cNvGrpSpPr>
                  <a:grpSpLocks/>
                </p:cNvGrpSpPr>
                <p:nvPr/>
              </p:nvGrpSpPr>
              <p:grpSpPr bwMode="auto">
                <a:xfrm>
                  <a:off x="610321" y="2287415"/>
                  <a:ext cx="380272" cy="836779"/>
                  <a:chOff x="866" y="469"/>
                  <a:chExt cx="1044" cy="2354"/>
                </a:xfrm>
              </p:grpSpPr>
              <p:grpSp>
                <p:nvGrpSpPr>
                  <p:cNvPr id="48213" name="Group 25"/>
                  <p:cNvGrpSpPr>
                    <a:grpSpLocks/>
                  </p:cNvGrpSpPr>
                  <p:nvPr/>
                </p:nvGrpSpPr>
                <p:grpSpPr bwMode="auto">
                  <a:xfrm>
                    <a:off x="866" y="469"/>
                    <a:ext cx="1009" cy="2326"/>
                    <a:chOff x="589" y="532"/>
                    <a:chExt cx="1009" cy="2326"/>
                  </a:xfrm>
                </p:grpSpPr>
                <p:grpSp>
                  <p:nvGrpSpPr>
                    <p:cNvPr id="48216" name="Group 26"/>
                    <p:cNvGrpSpPr>
                      <a:grpSpLocks/>
                    </p:cNvGrpSpPr>
                    <p:nvPr/>
                  </p:nvGrpSpPr>
                  <p:grpSpPr bwMode="auto">
                    <a:xfrm>
                      <a:off x="589" y="532"/>
                      <a:ext cx="1009" cy="2326"/>
                      <a:chOff x="589" y="532"/>
                      <a:chExt cx="1009" cy="2326"/>
                    </a:xfrm>
                  </p:grpSpPr>
                  <p:grpSp>
                    <p:nvGrpSpPr>
                      <p:cNvPr id="48218" name="Group 27"/>
                      <p:cNvGrpSpPr>
                        <a:grpSpLocks/>
                      </p:cNvGrpSpPr>
                      <p:nvPr/>
                    </p:nvGrpSpPr>
                    <p:grpSpPr bwMode="auto">
                      <a:xfrm>
                        <a:off x="589" y="532"/>
                        <a:ext cx="1009" cy="2326"/>
                        <a:chOff x="1151" y="1104"/>
                        <a:chExt cx="686" cy="1741"/>
                      </a:xfrm>
                    </p:grpSpPr>
                    <p:sp>
                      <p:nvSpPr>
                        <p:cNvPr id="48225" name="Freeform 28"/>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26" name="Freeform 29"/>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27" name="Freeform 30"/>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28" name="Freeform 31"/>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29" name="Freeform 32"/>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30" name="Freeform 33"/>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8231" name="Group 34"/>
                        <p:cNvGrpSpPr>
                          <a:grpSpLocks/>
                        </p:cNvGrpSpPr>
                        <p:nvPr/>
                      </p:nvGrpSpPr>
                      <p:grpSpPr bwMode="auto">
                        <a:xfrm flipH="1">
                          <a:off x="1212" y="1104"/>
                          <a:ext cx="277" cy="235"/>
                          <a:chOff x="1590" y="1104"/>
                          <a:chExt cx="277" cy="235"/>
                        </a:xfrm>
                      </p:grpSpPr>
                      <p:sp>
                        <p:nvSpPr>
                          <p:cNvPr id="48232" name="Freeform 35"/>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33" name="Freeform 36"/>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34" name="Freeform 37"/>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35" name="Freeform 38"/>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8219" name="Group 39"/>
                      <p:cNvGrpSpPr>
                        <a:grpSpLocks/>
                      </p:cNvGrpSpPr>
                      <p:nvPr/>
                    </p:nvGrpSpPr>
                    <p:grpSpPr bwMode="auto">
                      <a:xfrm rot="4286940" flipH="1">
                        <a:off x="1038" y="766"/>
                        <a:ext cx="141" cy="50"/>
                        <a:chOff x="4032" y="2817"/>
                        <a:chExt cx="417" cy="635"/>
                      </a:xfrm>
                    </p:grpSpPr>
                    <p:sp>
                      <p:nvSpPr>
                        <p:cNvPr id="48223" name="Oval 40"/>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24" name="Oval 41"/>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grpSp>
                  <p:grpSp>
                    <p:nvGrpSpPr>
                      <p:cNvPr id="48220" name="Group 42"/>
                      <p:cNvGrpSpPr>
                        <a:grpSpLocks/>
                      </p:cNvGrpSpPr>
                      <p:nvPr/>
                    </p:nvGrpSpPr>
                    <p:grpSpPr bwMode="auto">
                      <a:xfrm rot="4286940" flipH="1">
                        <a:off x="962" y="766"/>
                        <a:ext cx="141" cy="50"/>
                        <a:chOff x="4032" y="2817"/>
                        <a:chExt cx="417" cy="635"/>
                      </a:xfrm>
                    </p:grpSpPr>
                    <p:sp>
                      <p:nvSpPr>
                        <p:cNvPr id="48221" name="Oval 43"/>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sp>
                      <p:nvSpPr>
                        <p:cNvPr id="48222" name="Oval 44"/>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vert="eaVert" wrap="none" lIns="274320" rIns="274320" anchor="ct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i="1"/>
                        </a:p>
                      </p:txBody>
                    </p:sp>
                  </p:grpSp>
                </p:grpSp>
                <p:sp>
                  <p:nvSpPr>
                    <p:cNvPr id="48217" name="Oval 45"/>
                    <p:cNvSpPr>
                      <a:spLocks noChangeArrowheads="1"/>
                    </p:cNvSpPr>
                    <p:nvPr/>
                  </p:nvSpPr>
                  <p:spPr bwMode="auto">
                    <a:xfrm>
                      <a:off x="1098" y="1008"/>
                      <a:ext cx="198" cy="7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grpSp>
              <p:sp>
                <p:nvSpPr>
                  <p:cNvPr id="48214" name="Freeform 46"/>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15" name="Freeform 47"/>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212" name="Rectangle 270"/>
                <p:cNvSpPr>
                  <a:spLocks noChangeArrowheads="1"/>
                </p:cNvSpPr>
                <p:nvPr/>
              </p:nvSpPr>
              <p:spPr bwMode="auto">
                <a:xfrm flipH="1">
                  <a:off x="674492" y="2496979"/>
                  <a:ext cx="2487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solidFill>
                        <a:schemeClr val="bg2"/>
                      </a:solidFill>
                    </a:rPr>
                    <a:t>1</a:t>
                  </a:r>
                  <a:endParaRPr lang="en-CA" altLang="en-US" sz="1000">
                    <a:solidFill>
                      <a:schemeClr val="bg2"/>
                    </a:solidFill>
                  </a:endParaRPr>
                </a:p>
              </p:txBody>
            </p:sp>
          </p:grpSp>
        </p:grpSp>
        <p:sp>
          <p:nvSpPr>
            <p:cNvPr id="48192" name="Text Box 10"/>
            <p:cNvSpPr txBox="1">
              <a:spLocks noChangeArrowheads="1"/>
            </p:cNvSpPr>
            <p:nvPr/>
          </p:nvSpPr>
          <p:spPr bwMode="auto">
            <a:xfrm>
              <a:off x="4375427" y="1193800"/>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1</a:t>
              </a:r>
            </a:p>
          </p:txBody>
        </p:sp>
        <p:sp>
          <p:nvSpPr>
            <p:cNvPr id="48193" name="Text Box 11"/>
            <p:cNvSpPr txBox="1">
              <a:spLocks noChangeArrowheads="1"/>
            </p:cNvSpPr>
            <p:nvPr/>
          </p:nvSpPr>
          <p:spPr bwMode="auto">
            <a:xfrm>
              <a:off x="4751528" y="1346234"/>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2</a:t>
              </a:r>
            </a:p>
          </p:txBody>
        </p:sp>
        <p:sp>
          <p:nvSpPr>
            <p:cNvPr id="48194" name="Text Box 12"/>
            <p:cNvSpPr txBox="1">
              <a:spLocks noChangeArrowheads="1"/>
            </p:cNvSpPr>
            <p:nvPr/>
          </p:nvSpPr>
          <p:spPr bwMode="auto">
            <a:xfrm>
              <a:off x="4888003" y="1692386"/>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3</a:t>
              </a:r>
            </a:p>
          </p:txBody>
        </p:sp>
        <p:sp>
          <p:nvSpPr>
            <p:cNvPr id="48195" name="Text Box 13"/>
            <p:cNvSpPr txBox="1">
              <a:spLocks noChangeArrowheads="1"/>
            </p:cNvSpPr>
            <p:nvPr/>
          </p:nvSpPr>
          <p:spPr bwMode="auto">
            <a:xfrm>
              <a:off x="4402405" y="2197324"/>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5</a:t>
              </a:r>
            </a:p>
          </p:txBody>
        </p:sp>
        <p:sp>
          <p:nvSpPr>
            <p:cNvPr id="48196" name="Text Box 14"/>
            <p:cNvSpPr txBox="1">
              <a:spLocks noChangeArrowheads="1"/>
            </p:cNvSpPr>
            <p:nvPr/>
          </p:nvSpPr>
          <p:spPr bwMode="auto">
            <a:xfrm>
              <a:off x="3891416" y="1686035"/>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7</a:t>
              </a:r>
            </a:p>
          </p:txBody>
        </p:sp>
        <p:sp>
          <p:nvSpPr>
            <p:cNvPr id="48197" name="Text Box 15"/>
            <p:cNvSpPr txBox="1">
              <a:spLocks noChangeArrowheads="1"/>
            </p:cNvSpPr>
            <p:nvPr/>
          </p:nvSpPr>
          <p:spPr bwMode="auto">
            <a:xfrm>
              <a:off x="4034239" y="2057593"/>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6</a:t>
              </a:r>
            </a:p>
          </p:txBody>
        </p:sp>
        <p:sp>
          <p:nvSpPr>
            <p:cNvPr id="48198" name="Text Box 16"/>
            <p:cNvSpPr txBox="1">
              <a:spLocks noChangeArrowheads="1"/>
            </p:cNvSpPr>
            <p:nvPr/>
          </p:nvSpPr>
          <p:spPr bwMode="auto">
            <a:xfrm>
              <a:off x="4018370" y="1371640"/>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8</a:t>
              </a:r>
            </a:p>
          </p:txBody>
        </p:sp>
        <p:sp>
          <p:nvSpPr>
            <p:cNvPr id="48199" name="Text Box 17"/>
            <p:cNvSpPr txBox="1">
              <a:spLocks noChangeArrowheads="1"/>
            </p:cNvSpPr>
            <p:nvPr/>
          </p:nvSpPr>
          <p:spPr bwMode="auto">
            <a:xfrm>
              <a:off x="4754702" y="2035363"/>
              <a:ext cx="249147" cy="24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t>4</a:t>
              </a:r>
            </a:p>
          </p:txBody>
        </p:sp>
        <p:sp>
          <p:nvSpPr>
            <p:cNvPr id="48200" name="Freeform 43"/>
            <p:cNvSpPr>
              <a:spLocks/>
            </p:cNvSpPr>
            <p:nvPr/>
          </p:nvSpPr>
          <p:spPr bwMode="auto">
            <a:xfrm>
              <a:off x="4448132" y="1401455"/>
              <a:ext cx="111085" cy="107974"/>
            </a:xfrm>
            <a:custGeom>
              <a:avLst/>
              <a:gdLst>
                <a:gd name="T0" fmla="*/ 2147483647 w 153"/>
                <a:gd name="T1" fmla="*/ 2147483647 h 182"/>
                <a:gd name="T2" fmla="*/ 2147483647 w 153"/>
                <a:gd name="T3" fmla="*/ 2147483647 h 182"/>
                <a:gd name="T4" fmla="*/ 2147483647 w 153"/>
                <a:gd name="T5" fmla="*/ 2147483647 h 182"/>
                <a:gd name="T6" fmla="*/ 2147483647 w 153"/>
                <a:gd name="T7" fmla="*/ 2147483647 h 182"/>
                <a:gd name="T8" fmla="*/ 2147483647 w 153"/>
                <a:gd name="T9" fmla="*/ 2147483647 h 182"/>
                <a:gd name="T10" fmla="*/ 2147483647 w 153"/>
                <a:gd name="T11" fmla="*/ 2147483647 h 182"/>
                <a:gd name="T12" fmla="*/ 2147483647 w 153"/>
                <a:gd name="T13" fmla="*/ 0 h 182"/>
                <a:gd name="T14" fmla="*/ 2147483647 w 153"/>
                <a:gd name="T15" fmla="*/ 2147483647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accent2"/>
            </a:solidFill>
            <a:ln w="25400" cap="flat" cmpd="sng">
              <a:solidFill>
                <a:schemeClr val="accent2"/>
              </a:solidFill>
              <a:prstDash val="solid"/>
              <a:round/>
              <a:headEnd/>
              <a:tailEnd/>
            </a:ln>
          </p:spPr>
          <p:txBody>
            <a:bodyPr anchor="ctr">
              <a:spAutoFit/>
            </a:bodyPr>
            <a:lstStyle/>
            <a:p>
              <a:endParaRPr lang="en-US"/>
            </a:p>
          </p:txBody>
        </p:sp>
        <p:sp>
          <p:nvSpPr>
            <p:cNvPr id="261" name="Freeform 43"/>
            <p:cNvSpPr>
              <a:spLocks/>
            </p:cNvSpPr>
            <p:nvPr/>
          </p:nvSpPr>
          <p:spPr bwMode="auto">
            <a:xfrm>
              <a:off x="4718050" y="1512888"/>
              <a:ext cx="111125" cy="107950"/>
            </a:xfrm>
            <a:custGeom>
              <a:avLst/>
              <a:gdLst>
                <a:gd name="T0" fmla="*/ 13188286 w 153"/>
                <a:gd name="T1" fmla="*/ 5277095 h 182"/>
                <a:gd name="T2" fmla="*/ 13188286 w 153"/>
                <a:gd name="T3" fmla="*/ 47493851 h 182"/>
                <a:gd name="T4" fmla="*/ 36926907 w 153"/>
                <a:gd name="T5" fmla="*/ 49956533 h 182"/>
                <a:gd name="T6" fmla="*/ 68577920 w 153"/>
                <a:gd name="T7" fmla="*/ 49956533 h 182"/>
                <a:gd name="T8" fmla="*/ 80183578 w 153"/>
                <a:gd name="T9" fmla="*/ 21108379 h 182"/>
                <a:gd name="T10" fmla="*/ 60664807 w 153"/>
                <a:gd name="T11" fmla="*/ 10554190 h 182"/>
                <a:gd name="T12" fmla="*/ 36926907 w 153"/>
                <a:gd name="T13" fmla="*/ 0 h 182"/>
                <a:gd name="T14" fmla="*/ 13188286 w 153"/>
                <a:gd name="T15" fmla="*/ 5277095 h 182"/>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82"/>
                <a:gd name="T26" fmla="*/ 153 w 153"/>
                <a:gd name="T27" fmla="*/ 182 h 1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82">
                  <a:moveTo>
                    <a:pt x="25" y="15"/>
                  </a:moveTo>
                  <a:cubicBezTo>
                    <a:pt x="12" y="55"/>
                    <a:pt x="0" y="84"/>
                    <a:pt x="25" y="135"/>
                  </a:cubicBezTo>
                  <a:cubicBezTo>
                    <a:pt x="32" y="149"/>
                    <a:pt x="55" y="140"/>
                    <a:pt x="70" y="142"/>
                  </a:cubicBezTo>
                  <a:cubicBezTo>
                    <a:pt x="96" y="182"/>
                    <a:pt x="90" y="156"/>
                    <a:pt x="130" y="142"/>
                  </a:cubicBezTo>
                  <a:cubicBezTo>
                    <a:pt x="139" y="115"/>
                    <a:pt x="143" y="87"/>
                    <a:pt x="152" y="60"/>
                  </a:cubicBezTo>
                  <a:cubicBezTo>
                    <a:pt x="124" y="17"/>
                    <a:pt x="153" y="51"/>
                    <a:pt x="115" y="30"/>
                  </a:cubicBezTo>
                  <a:cubicBezTo>
                    <a:pt x="99" y="21"/>
                    <a:pt x="70" y="0"/>
                    <a:pt x="70" y="0"/>
                  </a:cubicBezTo>
                  <a:cubicBezTo>
                    <a:pt x="30" y="9"/>
                    <a:pt x="42" y="0"/>
                    <a:pt x="25" y="15"/>
                  </a:cubicBezTo>
                  <a:close/>
                </a:path>
              </a:pathLst>
            </a:custGeom>
            <a:solidFill>
              <a:schemeClr val="tx1">
                <a:lumMod val="65000"/>
              </a:schemeClr>
            </a:solidFill>
            <a:ln w="25400" cap="flat" cmpd="sng">
              <a:solidFill>
                <a:schemeClr val="tx1">
                  <a:lumMod val="65000"/>
                </a:schemeClr>
              </a:solidFill>
              <a:prstDash val="solid"/>
              <a:round/>
              <a:headEnd/>
              <a:tailEnd/>
            </a:ln>
          </p:spPr>
          <p:txBody>
            <a:bodyPr anchor="ctr">
              <a:spAutoFit/>
            </a:bodyPr>
            <a:lstStyle/>
            <a:p>
              <a:pPr>
                <a:defRPr/>
              </a:pPr>
              <a:endParaRPr lang="en-CA"/>
            </a:p>
          </p:txBody>
        </p:sp>
        <p:grpSp>
          <p:nvGrpSpPr>
            <p:cNvPr id="48202" name="Group 248"/>
            <p:cNvGrpSpPr>
              <a:grpSpLocks/>
            </p:cNvGrpSpPr>
            <p:nvPr/>
          </p:nvGrpSpPr>
          <p:grpSpPr bwMode="auto">
            <a:xfrm>
              <a:off x="3441700" y="1909923"/>
              <a:ext cx="575790" cy="909477"/>
              <a:chOff x="3441700" y="1909923"/>
              <a:chExt cx="575790" cy="909477"/>
            </a:xfrm>
          </p:grpSpPr>
          <p:sp>
            <p:nvSpPr>
              <p:cNvPr id="263" name="Freeform 107"/>
              <p:cNvSpPr>
                <a:spLocks/>
              </p:cNvSpPr>
              <p:nvPr/>
            </p:nvSpPr>
            <p:spPr bwMode="auto">
              <a:xfrm rot="5400000">
                <a:off x="3706813" y="1644650"/>
                <a:ext cx="46038" cy="576263"/>
              </a:xfrm>
              <a:custGeom>
                <a:avLst/>
                <a:gdLst>
                  <a:gd name="T0" fmla="*/ 45719 w 45719"/>
                  <a:gd name="T1" fmla="*/ 0 h 1748901"/>
                  <a:gd name="T2" fmla="*/ 45719 w 45719"/>
                  <a:gd name="T3" fmla="*/ 189705 h 1748901"/>
                  <a:gd name="T4" fmla="*/ 45719 w 45719"/>
                  <a:gd name="T5" fmla="*/ 189705 h 1748901"/>
                  <a:gd name="T6" fmla="*/ 0 60000 65536"/>
                  <a:gd name="T7" fmla="*/ 0 60000 65536"/>
                  <a:gd name="T8" fmla="*/ 0 60000 65536"/>
                  <a:gd name="T9" fmla="*/ 0 w 45719"/>
                  <a:gd name="T10" fmla="*/ 0 h 1748901"/>
                  <a:gd name="T11" fmla="*/ 45719 w 45719"/>
                  <a:gd name="T12" fmla="*/ 1748901 h 1748901"/>
                </a:gdLst>
                <a:ahLst/>
                <a:cxnLst>
                  <a:cxn ang="T6">
                    <a:pos x="T0" y="T1"/>
                  </a:cxn>
                  <a:cxn ang="T7">
                    <a:pos x="T2" y="T3"/>
                  </a:cxn>
                  <a:cxn ang="T8">
                    <a:pos x="T4" y="T5"/>
                  </a:cxn>
                </a:cxnLst>
                <a:rect l="T9" t="T10" r="T11" b="T12"/>
                <a:pathLst>
                  <a:path w="45719" h="1748901">
                    <a:moveTo>
                      <a:pt x="0" y="0"/>
                    </a:moveTo>
                    <a:lnTo>
                      <a:pt x="0" y="1748901"/>
                    </a:lnTo>
                  </a:path>
                </a:pathLst>
              </a:custGeom>
              <a:noFill/>
              <a:ln w="25400" cap="flat" cmpd="sng" algn="ctr">
                <a:solidFill>
                  <a:schemeClr val="accent1">
                    <a:lumMod val="75000"/>
                  </a:schemeClr>
                </a:solidFill>
                <a:prstDash val="solid"/>
                <a:round/>
                <a:headEnd type="none" w="med" len="med"/>
                <a:tailEnd type="none" w="med" len="med"/>
              </a:ln>
            </p:spPr>
            <p:txBody>
              <a:bodyPr wrap="none" anchor="ctr"/>
              <a:lstStyle/>
              <a:p>
                <a:pPr>
                  <a:defRPr/>
                </a:pPr>
                <a:endParaRPr lang="en-CA"/>
              </a:p>
            </p:txBody>
          </p:sp>
          <p:grpSp>
            <p:nvGrpSpPr>
              <p:cNvPr id="30" name="Group 26"/>
              <p:cNvGrpSpPr>
                <a:grpSpLocks/>
              </p:cNvGrpSpPr>
              <p:nvPr/>
            </p:nvGrpSpPr>
            <p:grpSpPr bwMode="auto">
              <a:xfrm>
                <a:off x="3497585" y="1982437"/>
                <a:ext cx="367389" cy="827019"/>
                <a:chOff x="589" y="532"/>
                <a:chExt cx="1009" cy="2326"/>
              </a:xfrm>
              <a:solidFill>
                <a:schemeClr val="accent1">
                  <a:lumMod val="75000"/>
                </a:schemeClr>
              </a:solidFill>
            </p:grpSpPr>
            <p:grpSp>
              <p:nvGrpSpPr>
                <p:cNvPr id="31" name="Group 27"/>
                <p:cNvGrpSpPr>
                  <a:grpSpLocks/>
                </p:cNvGrpSpPr>
                <p:nvPr/>
              </p:nvGrpSpPr>
              <p:grpSpPr bwMode="auto">
                <a:xfrm>
                  <a:off x="589" y="532"/>
                  <a:ext cx="1009" cy="2326"/>
                  <a:chOff x="1151" y="1104"/>
                  <a:chExt cx="686" cy="1741"/>
                </a:xfrm>
                <a:grpFill/>
              </p:grpSpPr>
              <p:sp>
                <p:nvSpPr>
                  <p:cNvPr id="276" name="Freeform 28"/>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grpFill/>
                  <a:ln w="9525">
                    <a:noFill/>
                    <a:round/>
                    <a:headEnd/>
                    <a:tailEnd/>
                  </a:ln>
                </p:spPr>
                <p:txBody>
                  <a:bodyPr/>
                  <a:lstStyle/>
                  <a:p>
                    <a:pPr>
                      <a:defRPr/>
                    </a:pPr>
                    <a:endParaRPr lang="en-CA"/>
                  </a:p>
                </p:txBody>
              </p:sp>
              <p:sp>
                <p:nvSpPr>
                  <p:cNvPr id="277" name="Freeform 29"/>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grpFill/>
                  <a:ln w="9525">
                    <a:noFill/>
                    <a:round/>
                    <a:headEnd/>
                    <a:tailEnd/>
                  </a:ln>
                </p:spPr>
                <p:txBody>
                  <a:bodyPr/>
                  <a:lstStyle/>
                  <a:p>
                    <a:pPr>
                      <a:defRPr/>
                    </a:pPr>
                    <a:endParaRPr lang="en-CA"/>
                  </a:p>
                </p:txBody>
              </p:sp>
              <p:sp>
                <p:nvSpPr>
                  <p:cNvPr id="278" name="Freeform 30"/>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grpFill/>
                  <a:ln w="9525">
                    <a:noFill/>
                    <a:round/>
                    <a:headEnd/>
                    <a:tailEnd/>
                  </a:ln>
                </p:spPr>
                <p:txBody>
                  <a:bodyPr/>
                  <a:lstStyle/>
                  <a:p>
                    <a:pPr>
                      <a:defRPr/>
                    </a:pPr>
                    <a:endParaRPr lang="en-CA"/>
                  </a:p>
                </p:txBody>
              </p:sp>
              <p:sp>
                <p:nvSpPr>
                  <p:cNvPr id="279" name="Freeform 31"/>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grpFill/>
                  <a:ln w="9525">
                    <a:noFill/>
                    <a:round/>
                    <a:headEnd/>
                    <a:tailEnd/>
                  </a:ln>
                </p:spPr>
                <p:txBody>
                  <a:bodyPr/>
                  <a:lstStyle/>
                  <a:p>
                    <a:pPr>
                      <a:defRPr/>
                    </a:pPr>
                    <a:endParaRPr lang="en-CA"/>
                  </a:p>
                </p:txBody>
              </p:sp>
              <p:sp>
                <p:nvSpPr>
                  <p:cNvPr id="280" name="Freeform 32"/>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grpFill/>
                  <a:ln w="9525">
                    <a:noFill/>
                    <a:round/>
                    <a:headEnd/>
                    <a:tailEnd/>
                  </a:ln>
                </p:spPr>
                <p:txBody>
                  <a:bodyPr/>
                  <a:lstStyle/>
                  <a:p>
                    <a:pPr>
                      <a:defRPr/>
                    </a:pPr>
                    <a:endParaRPr lang="en-CA"/>
                  </a:p>
                </p:txBody>
              </p:sp>
              <p:sp>
                <p:nvSpPr>
                  <p:cNvPr id="281" name="Freeform 33"/>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grpFill/>
                  <a:ln w="9525">
                    <a:noFill/>
                    <a:round/>
                    <a:headEnd/>
                    <a:tailEnd/>
                  </a:ln>
                </p:spPr>
                <p:txBody>
                  <a:bodyPr/>
                  <a:lstStyle/>
                  <a:p>
                    <a:pPr>
                      <a:defRPr/>
                    </a:pPr>
                    <a:endParaRPr lang="en-CA"/>
                  </a:p>
                </p:txBody>
              </p:sp>
              <p:grpSp>
                <p:nvGrpSpPr>
                  <p:cNvPr id="45056" name="Group 34"/>
                  <p:cNvGrpSpPr>
                    <a:grpSpLocks/>
                  </p:cNvGrpSpPr>
                  <p:nvPr/>
                </p:nvGrpSpPr>
                <p:grpSpPr bwMode="auto">
                  <a:xfrm flipH="1">
                    <a:off x="1212" y="1104"/>
                    <a:ext cx="277" cy="235"/>
                    <a:chOff x="1590" y="1104"/>
                    <a:chExt cx="277" cy="235"/>
                  </a:xfrm>
                  <a:grpFill/>
                </p:grpSpPr>
                <p:sp>
                  <p:nvSpPr>
                    <p:cNvPr id="283" name="Freeform 35"/>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grpFill/>
                    <a:ln w="9525">
                      <a:noFill/>
                      <a:round/>
                      <a:headEnd/>
                      <a:tailEnd/>
                    </a:ln>
                  </p:spPr>
                  <p:txBody>
                    <a:bodyPr/>
                    <a:lstStyle/>
                    <a:p>
                      <a:pPr>
                        <a:defRPr/>
                      </a:pPr>
                      <a:endParaRPr lang="en-CA"/>
                    </a:p>
                  </p:txBody>
                </p:sp>
                <p:sp>
                  <p:nvSpPr>
                    <p:cNvPr id="284" name="Freeform 36"/>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grpFill/>
                    <a:ln w="9525">
                      <a:noFill/>
                      <a:round/>
                      <a:headEnd/>
                      <a:tailEnd/>
                    </a:ln>
                  </p:spPr>
                  <p:txBody>
                    <a:bodyPr/>
                    <a:lstStyle/>
                    <a:p>
                      <a:pPr>
                        <a:defRPr/>
                      </a:pPr>
                      <a:endParaRPr lang="en-CA"/>
                    </a:p>
                  </p:txBody>
                </p:sp>
                <p:sp>
                  <p:nvSpPr>
                    <p:cNvPr id="285" name="Freeform 37"/>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grpFill/>
                    <a:ln w="9525">
                      <a:noFill/>
                      <a:round/>
                      <a:headEnd/>
                      <a:tailEnd/>
                    </a:ln>
                  </p:spPr>
                  <p:txBody>
                    <a:bodyPr/>
                    <a:lstStyle/>
                    <a:p>
                      <a:pPr>
                        <a:defRPr/>
                      </a:pPr>
                      <a:endParaRPr lang="en-CA"/>
                    </a:p>
                  </p:txBody>
                </p:sp>
                <p:sp>
                  <p:nvSpPr>
                    <p:cNvPr id="286" name="Freeform 38"/>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grpFill/>
                    <a:ln w="9525">
                      <a:noFill/>
                      <a:round/>
                      <a:headEnd/>
                      <a:tailEnd/>
                    </a:ln>
                  </p:spPr>
                  <p:txBody>
                    <a:bodyPr/>
                    <a:lstStyle/>
                    <a:p>
                      <a:pPr>
                        <a:defRPr/>
                      </a:pPr>
                      <a:endParaRPr lang="en-CA"/>
                    </a:p>
                  </p:txBody>
                </p:sp>
              </p:grpSp>
            </p:grpSp>
            <p:grpSp>
              <p:nvGrpSpPr>
                <p:cNvPr id="45057" name="Group 39"/>
                <p:cNvGrpSpPr>
                  <a:grpSpLocks/>
                </p:cNvGrpSpPr>
                <p:nvPr/>
              </p:nvGrpSpPr>
              <p:grpSpPr bwMode="auto">
                <a:xfrm rot="4286940" flipH="1">
                  <a:off x="1038" y="766"/>
                  <a:ext cx="141" cy="50"/>
                  <a:chOff x="4032" y="2817"/>
                  <a:chExt cx="417" cy="635"/>
                </a:xfrm>
                <a:grpFill/>
              </p:grpSpPr>
              <p:sp>
                <p:nvSpPr>
                  <p:cNvPr id="274" name="Oval 40"/>
                  <p:cNvSpPr>
                    <a:spLocks noChangeArrowheads="1"/>
                  </p:cNvSpPr>
                  <p:nvPr/>
                </p:nvSpPr>
                <p:spPr bwMode="auto">
                  <a:xfrm>
                    <a:off x="4032" y="2817"/>
                    <a:ext cx="417" cy="635"/>
                  </a:xfrm>
                  <a:prstGeom prst="ellipse">
                    <a:avLst/>
                  </a:prstGeom>
                  <a:grpFill/>
                  <a:ln w="12700" cap="sq">
                    <a:solidFill>
                      <a:schemeClr val="tx1"/>
                    </a:solid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sp>
                <p:nvSpPr>
                  <p:cNvPr id="275" name="Oval 41"/>
                  <p:cNvSpPr>
                    <a:spLocks noChangeArrowheads="1"/>
                  </p:cNvSpPr>
                  <p:nvPr/>
                </p:nvSpPr>
                <p:spPr bwMode="auto">
                  <a:xfrm>
                    <a:off x="4080" y="2928"/>
                    <a:ext cx="240" cy="240"/>
                  </a:xfrm>
                  <a:prstGeom prst="ellipse">
                    <a:avLst/>
                  </a:prstGeom>
                  <a:grpFill/>
                  <a:ln w="12700" cap="sq">
                    <a:no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grpSp>
            <p:grpSp>
              <p:nvGrpSpPr>
                <p:cNvPr id="45058" name="Group 42"/>
                <p:cNvGrpSpPr>
                  <a:grpSpLocks/>
                </p:cNvGrpSpPr>
                <p:nvPr/>
              </p:nvGrpSpPr>
              <p:grpSpPr bwMode="auto">
                <a:xfrm rot="4286940" flipH="1">
                  <a:off x="962" y="766"/>
                  <a:ext cx="141" cy="50"/>
                  <a:chOff x="4032" y="2817"/>
                  <a:chExt cx="417" cy="635"/>
                </a:xfrm>
                <a:grpFill/>
              </p:grpSpPr>
              <p:sp>
                <p:nvSpPr>
                  <p:cNvPr id="272" name="Oval 43"/>
                  <p:cNvSpPr>
                    <a:spLocks noChangeArrowheads="1"/>
                  </p:cNvSpPr>
                  <p:nvPr/>
                </p:nvSpPr>
                <p:spPr bwMode="auto">
                  <a:xfrm>
                    <a:off x="4032" y="2817"/>
                    <a:ext cx="417" cy="635"/>
                  </a:xfrm>
                  <a:prstGeom prst="ellipse">
                    <a:avLst/>
                  </a:prstGeom>
                  <a:grpFill/>
                  <a:ln w="12700" cap="sq">
                    <a:solidFill>
                      <a:schemeClr val="tx1"/>
                    </a:solid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sp>
                <p:nvSpPr>
                  <p:cNvPr id="273" name="Oval 44"/>
                  <p:cNvSpPr>
                    <a:spLocks noChangeArrowheads="1"/>
                  </p:cNvSpPr>
                  <p:nvPr/>
                </p:nvSpPr>
                <p:spPr bwMode="auto">
                  <a:xfrm>
                    <a:off x="4080" y="2928"/>
                    <a:ext cx="240" cy="240"/>
                  </a:xfrm>
                  <a:prstGeom prst="ellipse">
                    <a:avLst/>
                  </a:prstGeom>
                  <a:grpFill/>
                  <a:ln w="12700" cap="sq">
                    <a:noFill/>
                    <a:round/>
                    <a:headEnd type="none" w="sm" len="sm"/>
                    <a:tailEnd type="none" w="sm" len="sm"/>
                  </a:ln>
                </p:spPr>
                <p:txBody>
                  <a:bodyPr vert="eaVert" wrap="none" lIns="274320" rIns="274320" anchor="ctr">
                    <a:spAutoFit/>
                  </a:bodyPr>
                  <a:lstStyle/>
                  <a:p>
                    <a:pPr algn="l">
                      <a:spcBef>
                        <a:spcPct val="50000"/>
                      </a:spcBef>
                      <a:defRPr/>
                    </a:pPr>
                    <a:endParaRPr lang="en-US" sz="3000" i="1"/>
                  </a:p>
                </p:txBody>
              </p:sp>
            </p:grpSp>
          </p:grpSp>
          <p:sp>
            <p:nvSpPr>
              <p:cNvPr id="48205" name="Oval 45"/>
              <p:cNvSpPr>
                <a:spLocks noChangeArrowheads="1"/>
              </p:cNvSpPr>
              <p:nvPr/>
            </p:nvSpPr>
            <p:spPr bwMode="auto">
              <a:xfrm>
                <a:off x="3682919" y="2151677"/>
                <a:ext cx="72094" cy="26311"/>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US" altLang="en-US" sz="2400"/>
              </a:p>
            </p:txBody>
          </p:sp>
          <p:sp>
            <p:nvSpPr>
              <p:cNvPr id="48206" name="Freeform 46"/>
              <p:cNvSpPr>
                <a:spLocks noChangeAspect="1"/>
              </p:cNvSpPr>
              <p:nvPr/>
            </p:nvSpPr>
            <p:spPr bwMode="auto">
              <a:xfrm>
                <a:off x="3602086" y="2686069"/>
                <a:ext cx="162394" cy="133331"/>
              </a:xfrm>
              <a:custGeom>
                <a:avLst/>
                <a:gdLst>
                  <a:gd name="T0" fmla="*/ 2147483647 w 446"/>
                  <a:gd name="T1" fmla="*/ 2147483647 h 375"/>
                  <a:gd name="T2" fmla="*/ 2147483647 w 446"/>
                  <a:gd name="T3" fmla="*/ 2147483647 h 375"/>
                  <a:gd name="T4" fmla="*/ 2147483647 w 446"/>
                  <a:gd name="T5" fmla="*/ 2147483647 h 375"/>
                  <a:gd name="T6" fmla="*/ 2147483647 w 446"/>
                  <a:gd name="T7" fmla="*/ 0 h 375"/>
                  <a:gd name="T8" fmla="*/ 2147483647 w 446"/>
                  <a:gd name="T9" fmla="*/ 0 h 375"/>
                  <a:gd name="T10" fmla="*/ 2147483647 w 446"/>
                  <a:gd name="T11" fmla="*/ 2147483647 h 375"/>
                  <a:gd name="T12" fmla="*/ 2147483647 w 446"/>
                  <a:gd name="T13" fmla="*/ 2147483647 h 375"/>
                  <a:gd name="T14" fmla="*/ 0 w 446"/>
                  <a:gd name="T15" fmla="*/ 2147483647 h 375"/>
                  <a:gd name="T16" fmla="*/ 2147483647 w 446"/>
                  <a:gd name="T17" fmla="*/ 2147483647 h 375"/>
                  <a:gd name="T18" fmla="*/ 2147483647 w 446"/>
                  <a:gd name="T19" fmla="*/ 2147483647 h 375"/>
                  <a:gd name="T20" fmla="*/ 2147483647 w 446"/>
                  <a:gd name="T21" fmla="*/ 2147483647 h 375"/>
                  <a:gd name="T22" fmla="*/ 2147483647 w 446"/>
                  <a:gd name="T23" fmla="*/ 2147483647 h 375"/>
                  <a:gd name="T24" fmla="*/ 2147483647 w 446"/>
                  <a:gd name="T25" fmla="*/ 2147483647 h 375"/>
                  <a:gd name="T26" fmla="*/ 2147483647 w 446"/>
                  <a:gd name="T27" fmla="*/ 2147483647 h 375"/>
                  <a:gd name="T28" fmla="*/ 2147483647 w 446"/>
                  <a:gd name="T29" fmla="*/ 2147483647 h 375"/>
                  <a:gd name="T30" fmla="*/ 2147483647 w 446"/>
                  <a:gd name="T31" fmla="*/ 2147483647 h 375"/>
                  <a:gd name="T32" fmla="*/ 2147483647 w 446"/>
                  <a:gd name="T33" fmla="*/ 2147483647 h 375"/>
                  <a:gd name="T34" fmla="*/ 2147483647 w 446"/>
                  <a:gd name="T35" fmla="*/ 2147483647 h 375"/>
                  <a:gd name="T36" fmla="*/ 2147483647 w 446"/>
                  <a:gd name="T37" fmla="*/ 2147483647 h 375"/>
                  <a:gd name="T38" fmla="*/ 2147483647 w 446"/>
                  <a:gd name="T39" fmla="*/ 2147483647 h 375"/>
                  <a:gd name="T40" fmla="*/ 2147483647 w 446"/>
                  <a:gd name="T41" fmla="*/ 2147483647 h 375"/>
                  <a:gd name="T42" fmla="*/ 2147483647 w 446"/>
                  <a:gd name="T43" fmla="*/ 2147483647 h 375"/>
                  <a:gd name="T44" fmla="*/ 2147483647 w 446"/>
                  <a:gd name="T45" fmla="*/ 2147483647 h 375"/>
                  <a:gd name="T46" fmla="*/ 2147483647 w 446"/>
                  <a:gd name="T47" fmla="*/ 2147483647 h 375"/>
                  <a:gd name="T48" fmla="*/ 2147483647 w 446"/>
                  <a:gd name="T49" fmla="*/ 2147483647 h 375"/>
                  <a:gd name="T50" fmla="*/ 2147483647 w 446"/>
                  <a:gd name="T51" fmla="*/ 2147483647 h 375"/>
                  <a:gd name="T52" fmla="*/ 2147483647 w 446"/>
                  <a:gd name="T53" fmla="*/ 2147483647 h 375"/>
                  <a:gd name="T54" fmla="*/ 2147483647 w 446"/>
                  <a:gd name="T55" fmla="*/ 2147483647 h 375"/>
                  <a:gd name="T56" fmla="*/ 2147483647 w 446"/>
                  <a:gd name="T57" fmla="*/ 2147483647 h 375"/>
                  <a:gd name="T58" fmla="*/ 2147483647 w 446"/>
                  <a:gd name="T59" fmla="*/ 2147483647 h 375"/>
                  <a:gd name="T60" fmla="*/ 2147483647 w 446"/>
                  <a:gd name="T61" fmla="*/ 2147483647 h 375"/>
                  <a:gd name="T62" fmla="*/ 2147483647 w 446"/>
                  <a:gd name="T63" fmla="*/ 2147483647 h 375"/>
                  <a:gd name="T64" fmla="*/ 2147483647 w 446"/>
                  <a:gd name="T65" fmla="*/ 2147483647 h 375"/>
                  <a:gd name="T66" fmla="*/ 2147483647 w 446"/>
                  <a:gd name="T67" fmla="*/ 2147483647 h 375"/>
                  <a:gd name="T68" fmla="*/ 2147483647 w 446"/>
                  <a:gd name="T69" fmla="*/ 2147483647 h 375"/>
                  <a:gd name="T70" fmla="*/ 2147483647 w 446"/>
                  <a:gd name="T71" fmla="*/ 2147483647 h 375"/>
                  <a:gd name="T72" fmla="*/ 2147483647 w 446"/>
                  <a:gd name="T73" fmla="*/ 2147483647 h 375"/>
                  <a:gd name="T74" fmla="*/ 2147483647 w 446"/>
                  <a:gd name="T75" fmla="*/ 2147483647 h 375"/>
                  <a:gd name="T76" fmla="*/ 2147483647 w 446"/>
                  <a:gd name="T77" fmla="*/ 2147483647 h 375"/>
                  <a:gd name="T78" fmla="*/ 2147483647 w 446"/>
                  <a:gd name="T79" fmla="*/ 214748364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07" name="Freeform 47"/>
              <p:cNvSpPr>
                <a:spLocks/>
              </p:cNvSpPr>
              <p:nvPr/>
            </p:nvSpPr>
            <p:spPr bwMode="auto">
              <a:xfrm>
                <a:off x="3706586" y="2634869"/>
                <a:ext cx="171133" cy="113776"/>
              </a:xfrm>
              <a:custGeom>
                <a:avLst/>
                <a:gdLst>
                  <a:gd name="T0" fmla="*/ 2147483647 w 470"/>
                  <a:gd name="T1" fmla="*/ 0 h 320"/>
                  <a:gd name="T2" fmla="*/ 2147483647 w 470"/>
                  <a:gd name="T3" fmla="*/ 2147483647 h 320"/>
                  <a:gd name="T4" fmla="*/ 2147483647 w 470"/>
                  <a:gd name="T5" fmla="*/ 2147483647 h 320"/>
                  <a:gd name="T6" fmla="*/ 0 w 470"/>
                  <a:gd name="T7" fmla="*/ 2147483647 h 320"/>
                  <a:gd name="T8" fmla="*/ 2147483647 w 470"/>
                  <a:gd name="T9" fmla="*/ 2147483647 h 320"/>
                  <a:gd name="T10" fmla="*/ 2147483647 w 470"/>
                  <a:gd name="T11" fmla="*/ 2147483647 h 320"/>
                  <a:gd name="T12" fmla="*/ 2147483647 w 470"/>
                  <a:gd name="T13" fmla="*/ 2147483647 h 320"/>
                  <a:gd name="T14" fmla="*/ 2147483647 w 470"/>
                  <a:gd name="T15" fmla="*/ 2147483647 h 320"/>
                  <a:gd name="T16" fmla="*/ 2147483647 w 470"/>
                  <a:gd name="T17" fmla="*/ 2147483647 h 320"/>
                  <a:gd name="T18" fmla="*/ 2147483647 w 470"/>
                  <a:gd name="T19" fmla="*/ 2147483647 h 320"/>
                  <a:gd name="T20" fmla="*/ 2147483647 w 470"/>
                  <a:gd name="T21" fmla="*/ 2147483647 h 320"/>
                  <a:gd name="T22" fmla="*/ 2147483647 w 470"/>
                  <a:gd name="T23" fmla="*/ 2147483647 h 320"/>
                  <a:gd name="T24" fmla="*/ 2147483647 w 470"/>
                  <a:gd name="T25" fmla="*/ 2147483647 h 320"/>
                  <a:gd name="T26" fmla="*/ 2147483647 w 470"/>
                  <a:gd name="T27" fmla="*/ 2147483647 h 320"/>
                  <a:gd name="T28" fmla="*/ 2147483647 w 470"/>
                  <a:gd name="T29" fmla="*/ 2147483647 h 320"/>
                  <a:gd name="T30" fmla="*/ 2147483647 w 470"/>
                  <a:gd name="T31" fmla="*/ 2147483647 h 320"/>
                  <a:gd name="T32" fmla="*/ 2147483647 w 470"/>
                  <a:gd name="T33" fmla="*/ 2147483647 h 320"/>
                  <a:gd name="T34" fmla="*/ 2147483647 w 470"/>
                  <a:gd name="T35" fmla="*/ 2147483647 h 320"/>
                  <a:gd name="T36" fmla="*/ 2147483647 w 470"/>
                  <a:gd name="T37" fmla="*/ 2147483647 h 320"/>
                  <a:gd name="T38" fmla="*/ 2147483647 w 470"/>
                  <a:gd name="T39" fmla="*/ 2147483647 h 320"/>
                  <a:gd name="T40" fmla="*/ 2147483647 w 470"/>
                  <a:gd name="T41" fmla="*/ 2147483647 h 320"/>
                  <a:gd name="T42" fmla="*/ 2147483647 w 470"/>
                  <a:gd name="T43" fmla="*/ 2147483647 h 320"/>
                  <a:gd name="T44" fmla="*/ 2147483647 w 470"/>
                  <a:gd name="T45" fmla="*/ 2147483647 h 320"/>
                  <a:gd name="T46" fmla="*/ 2147483647 w 470"/>
                  <a:gd name="T47" fmla="*/ 2147483647 h 320"/>
                  <a:gd name="T48" fmla="*/ 2147483647 w 470"/>
                  <a:gd name="T49" fmla="*/ 2147483647 h 320"/>
                  <a:gd name="T50" fmla="*/ 2147483647 w 470"/>
                  <a:gd name="T51" fmla="*/ 2147483647 h 320"/>
                  <a:gd name="T52" fmla="*/ 2147483647 w 470"/>
                  <a:gd name="T53" fmla="*/ 2147483647 h 320"/>
                  <a:gd name="T54" fmla="*/ 2147483647 w 470"/>
                  <a:gd name="T55" fmla="*/ 2147483647 h 320"/>
                  <a:gd name="T56" fmla="*/ 2147483647 w 470"/>
                  <a:gd name="T57" fmla="*/ 2147483647 h 320"/>
                  <a:gd name="T58" fmla="*/ 2147483647 w 470"/>
                  <a:gd name="T59" fmla="*/ 2147483647 h 320"/>
                  <a:gd name="T60" fmla="*/ 2147483647 w 470"/>
                  <a:gd name="T61" fmla="*/ 2147483647 h 320"/>
                  <a:gd name="T62" fmla="*/ 2147483647 w 470"/>
                  <a:gd name="T63" fmla="*/ 2147483647 h 320"/>
                  <a:gd name="T64" fmla="*/ 2147483647 w 470"/>
                  <a:gd name="T65" fmla="*/ 2147483647 h 320"/>
                  <a:gd name="T66" fmla="*/ 2147483647 w 470"/>
                  <a:gd name="T67" fmla="*/ 2147483647 h 320"/>
                  <a:gd name="T68" fmla="*/ 2147483647 w 470"/>
                  <a:gd name="T69" fmla="*/ 2147483647 h 320"/>
                  <a:gd name="T70" fmla="*/ 2147483647 w 470"/>
                  <a:gd name="T71" fmla="*/ 2147483647 h 320"/>
                  <a:gd name="T72" fmla="*/ 2147483647 w 470"/>
                  <a:gd name="T73" fmla="*/ 2147483647 h 320"/>
                  <a:gd name="T74" fmla="*/ 2147483647 w 470"/>
                  <a:gd name="T75" fmla="*/ 2147483647 h 320"/>
                  <a:gd name="T76" fmla="*/ 2147483647 w 470"/>
                  <a:gd name="T77" fmla="*/ 2147483647 h 320"/>
                  <a:gd name="T78" fmla="*/ 2147483647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08" name="Rectangle 110"/>
              <p:cNvSpPr>
                <a:spLocks noChangeArrowheads="1"/>
              </p:cNvSpPr>
              <p:nvPr/>
            </p:nvSpPr>
            <p:spPr bwMode="auto">
              <a:xfrm flipH="1">
                <a:off x="3570182" y="2209880"/>
                <a:ext cx="248696" cy="2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000">
                    <a:solidFill>
                      <a:schemeClr val="bg2"/>
                    </a:solidFill>
                  </a:rPr>
                  <a:t>3</a:t>
                </a:r>
                <a:endParaRPr lang="en-CA" altLang="en-US" sz="1000">
                  <a:solidFill>
                    <a:schemeClr val="bg2"/>
                  </a:solidFill>
                </a:endParaRPr>
              </a:p>
            </p:txBody>
          </p:sp>
        </p:grpSp>
      </p:grpSp>
      <p:sp>
        <p:nvSpPr>
          <p:cNvPr id="193" name="Rectangle 192"/>
          <p:cNvSpPr>
            <a:spLocks noChangeArrowheads="1"/>
          </p:cNvSpPr>
          <p:nvPr/>
        </p:nvSpPr>
        <p:spPr bwMode="auto">
          <a:xfrm>
            <a:off x="914400" y="2667000"/>
            <a:ext cx="472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800"/>
              <a:t>On the other hand, if boy</a:t>
            </a:r>
            <a:r>
              <a:rPr lang="en-US" altLang="en-US" sz="2800" baseline="-25000"/>
              <a:t>3</a:t>
            </a:r>
            <a:r>
              <a:rPr lang="en-US" altLang="en-US" sz="2800"/>
              <a:t> </a:t>
            </a:r>
            <a:br>
              <a:rPr lang="en-US" altLang="en-US" sz="2800"/>
            </a:br>
            <a:r>
              <a:rPr lang="en-US" altLang="en-US" sz="2800"/>
              <a:t>does not learn that he has mud. </a:t>
            </a:r>
            <a:endParaRPr lang="en-CA" altLang="en-US" sz="2800" i="1">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1+#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8"/>
                                        </p:tgtEl>
                                        <p:attrNameLst>
                                          <p:attrName>style.visibility</p:attrName>
                                        </p:attrNameLst>
                                      </p:cBhvr>
                                      <p:to>
                                        <p:strVal val="visible"/>
                                      </p:to>
                                    </p:set>
                                    <p:anim calcmode="lin" valueType="num">
                                      <p:cBhvr additive="base">
                                        <p:cTn id="11" dur="500" fill="hold"/>
                                        <p:tgtEl>
                                          <p:spTgt spid="218"/>
                                        </p:tgtEl>
                                        <p:attrNameLst>
                                          <p:attrName>ppt_x</p:attrName>
                                        </p:attrNameLst>
                                      </p:cBhvr>
                                      <p:tavLst>
                                        <p:tav tm="0">
                                          <p:val>
                                            <p:strVal val="1+#ppt_w/2"/>
                                          </p:val>
                                        </p:tav>
                                        <p:tav tm="100000">
                                          <p:val>
                                            <p:strVal val="#ppt_x"/>
                                          </p:val>
                                        </p:tav>
                                      </p:tavLst>
                                    </p:anim>
                                    <p:anim calcmode="lin" valueType="num">
                                      <p:cBhvr additive="base">
                                        <p:cTn id="12" dur="500" fill="hold"/>
                                        <p:tgtEl>
                                          <p:spTgt spid="21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0"/>
                                        </p:tgtEl>
                                        <p:attrNameLst>
                                          <p:attrName>style.visibility</p:attrName>
                                        </p:attrNameLst>
                                      </p:cBhvr>
                                      <p:to>
                                        <p:strVal val="visible"/>
                                      </p:to>
                                    </p:set>
                                    <p:anim calcmode="lin" valueType="num">
                                      <p:cBhvr additive="base">
                                        <p:cTn id="21" dur="500" fill="hold"/>
                                        <p:tgtEl>
                                          <p:spTgt spid="190"/>
                                        </p:tgtEl>
                                        <p:attrNameLst>
                                          <p:attrName>ppt_x</p:attrName>
                                        </p:attrNameLst>
                                      </p:cBhvr>
                                      <p:tavLst>
                                        <p:tav tm="0">
                                          <p:val>
                                            <p:strVal val="#ppt_x"/>
                                          </p:val>
                                        </p:tav>
                                        <p:tav tm="100000">
                                          <p:val>
                                            <p:strVal val="#ppt_x"/>
                                          </p:val>
                                        </p:tav>
                                      </p:tavLst>
                                    </p:anim>
                                    <p:anim calcmode="lin" valueType="num">
                                      <p:cBhvr additive="base">
                                        <p:cTn id="22"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190" grpId="0"/>
      <p:bldP spid="1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capture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14300"/>
            <a:ext cx="60483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7" name="Picture 3" descr="capture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8" y="1270000"/>
            <a:ext cx="82010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8" name="Rectangle 4"/>
          <p:cNvSpPr>
            <a:spLocks noChangeArrowheads="1"/>
          </p:cNvSpPr>
          <p:nvPr/>
        </p:nvSpPr>
        <p:spPr bwMode="auto">
          <a:xfrm>
            <a:off x="381000" y="762000"/>
            <a:ext cx="4279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i="0"/>
              <a:t>Algorithm: </a:t>
            </a:r>
            <a:r>
              <a:rPr lang="en-US" altLang="en-US" i="0">
                <a:solidFill>
                  <a:srgbClr val="00FFFF"/>
                </a:solidFill>
              </a:rPr>
              <a:t>GetExp( </a:t>
            </a:r>
            <a:r>
              <a:rPr lang="en-US" altLang="en-US">
                <a:solidFill>
                  <a:schemeClr val="tx2"/>
                </a:solidFill>
              </a:rPr>
              <a:t>s</a:t>
            </a:r>
            <a:r>
              <a:rPr lang="en-US" altLang="en-US" i="0">
                <a:solidFill>
                  <a:schemeClr val="accent2"/>
                </a:solidFill>
              </a:rPr>
              <a:t>, i</a:t>
            </a:r>
            <a:r>
              <a:rPr lang="en-US" altLang="en-US" i="0">
                <a:solidFill>
                  <a:srgbClr val="00FFFF"/>
                </a:solidFill>
              </a:rPr>
              <a:t> )</a:t>
            </a:r>
          </a:p>
        </p:txBody>
      </p:sp>
      <p:grpSp>
        <p:nvGrpSpPr>
          <p:cNvPr id="349189" name="Group 20"/>
          <p:cNvGrpSpPr>
            <a:grpSpLocks/>
          </p:cNvGrpSpPr>
          <p:nvPr/>
        </p:nvGrpSpPr>
        <p:grpSpPr bwMode="auto">
          <a:xfrm>
            <a:off x="1600200" y="139700"/>
            <a:ext cx="1219200" cy="457200"/>
            <a:chOff x="1008" y="88"/>
            <a:chExt cx="768" cy="288"/>
          </a:xfrm>
        </p:grpSpPr>
        <p:sp>
          <p:nvSpPr>
            <p:cNvPr id="349226" name="Rectangle 21"/>
            <p:cNvSpPr>
              <a:spLocks noChangeArrowheads="1"/>
            </p:cNvSpPr>
            <p:nvPr/>
          </p:nvSpPr>
          <p:spPr bwMode="auto">
            <a:xfrm>
              <a:off x="1448" y="88"/>
              <a:ext cx="328" cy="28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sp>
          <p:nvSpPr>
            <p:cNvPr id="349227" name="Rectangle 22"/>
            <p:cNvSpPr>
              <a:spLocks noChangeArrowheads="1"/>
            </p:cNvSpPr>
            <p:nvPr/>
          </p:nvSpPr>
          <p:spPr bwMode="auto">
            <a:xfrm>
              <a:off x="1008" y="88"/>
              <a:ext cx="240" cy="144"/>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grpSp>
      <p:sp>
        <p:nvSpPr>
          <p:cNvPr id="349190" name="Rectangle 23"/>
          <p:cNvSpPr>
            <a:spLocks noChangeArrowheads="1"/>
          </p:cNvSpPr>
          <p:nvPr/>
        </p:nvSpPr>
        <p:spPr bwMode="auto">
          <a:xfrm>
            <a:off x="2832100" y="139700"/>
            <a:ext cx="215900" cy="4572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sp>
        <p:nvSpPr>
          <p:cNvPr id="349191" name="Rectangle 24"/>
          <p:cNvSpPr>
            <a:spLocks noChangeArrowheads="1"/>
          </p:cNvSpPr>
          <p:nvPr/>
        </p:nvSpPr>
        <p:spPr bwMode="auto">
          <a:xfrm>
            <a:off x="3048000" y="355600"/>
            <a:ext cx="444500" cy="2413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grpSp>
        <p:nvGrpSpPr>
          <p:cNvPr id="349192" name="Group 25"/>
          <p:cNvGrpSpPr>
            <a:grpSpLocks/>
          </p:cNvGrpSpPr>
          <p:nvPr/>
        </p:nvGrpSpPr>
        <p:grpSpPr bwMode="auto">
          <a:xfrm>
            <a:off x="914400" y="4013200"/>
            <a:ext cx="4343400" cy="381000"/>
            <a:chOff x="576" y="2688"/>
            <a:chExt cx="2736" cy="240"/>
          </a:xfrm>
        </p:grpSpPr>
        <p:grpSp>
          <p:nvGrpSpPr>
            <p:cNvPr id="349218" name="Group 26"/>
            <p:cNvGrpSpPr>
              <a:grpSpLocks/>
            </p:cNvGrpSpPr>
            <p:nvPr/>
          </p:nvGrpSpPr>
          <p:grpSpPr bwMode="auto">
            <a:xfrm>
              <a:off x="576" y="2688"/>
              <a:ext cx="2736" cy="240"/>
              <a:chOff x="576" y="2688"/>
              <a:chExt cx="2736" cy="240"/>
            </a:xfrm>
          </p:grpSpPr>
          <p:sp>
            <p:nvSpPr>
              <p:cNvPr id="349222" name="Rectangle 27"/>
              <p:cNvSpPr>
                <a:spLocks noChangeArrowheads="1"/>
              </p:cNvSpPr>
              <p:nvPr/>
            </p:nvSpPr>
            <p:spPr bwMode="auto">
              <a:xfrm>
                <a:off x="576" y="2688"/>
                <a:ext cx="2736" cy="240"/>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sp>
            <p:nvSpPr>
              <p:cNvPr id="349223" name="Rectangle 28"/>
              <p:cNvSpPr>
                <a:spLocks noChangeArrowheads="1"/>
              </p:cNvSpPr>
              <p:nvPr/>
            </p:nvSpPr>
            <p:spPr bwMode="auto">
              <a:xfrm>
                <a:off x="1083" y="2736"/>
                <a:ext cx="501" cy="144"/>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sp>
            <p:nvSpPr>
              <p:cNvPr id="349224" name="Rectangle 29"/>
              <p:cNvSpPr>
                <a:spLocks noChangeArrowheads="1"/>
              </p:cNvSpPr>
              <p:nvPr/>
            </p:nvSpPr>
            <p:spPr bwMode="auto">
              <a:xfrm>
                <a:off x="1735" y="2736"/>
                <a:ext cx="501" cy="144"/>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sp>
            <p:nvSpPr>
              <p:cNvPr id="349225" name="Rectangle 30"/>
              <p:cNvSpPr>
                <a:spLocks noChangeArrowheads="1"/>
              </p:cNvSpPr>
              <p:nvPr/>
            </p:nvSpPr>
            <p:spPr bwMode="auto">
              <a:xfrm>
                <a:off x="2736" y="2736"/>
                <a:ext cx="501" cy="144"/>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i="0"/>
              </a:p>
            </p:txBody>
          </p:sp>
        </p:grpSp>
        <p:sp>
          <p:nvSpPr>
            <p:cNvPr id="349219" name="Oval 31"/>
            <p:cNvSpPr>
              <a:spLocks noChangeArrowheads="1"/>
            </p:cNvSpPr>
            <p:nvPr/>
          </p:nvSpPr>
          <p:spPr bwMode="auto">
            <a:xfrm>
              <a:off x="1592" y="2728"/>
              <a:ext cx="144" cy="144"/>
            </a:xfrm>
            <a:prstGeom prst="ellipse">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349220" name="Oval 32"/>
            <p:cNvSpPr>
              <a:spLocks noChangeArrowheads="1"/>
            </p:cNvSpPr>
            <p:nvPr/>
          </p:nvSpPr>
          <p:spPr bwMode="auto">
            <a:xfrm>
              <a:off x="2264" y="2728"/>
              <a:ext cx="144" cy="144"/>
            </a:xfrm>
            <a:prstGeom prst="ellipse">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349221" name="Oval 33"/>
            <p:cNvSpPr>
              <a:spLocks noChangeArrowheads="1"/>
            </p:cNvSpPr>
            <p:nvPr/>
          </p:nvSpPr>
          <p:spPr bwMode="auto">
            <a:xfrm>
              <a:off x="2584" y="2728"/>
              <a:ext cx="144" cy="144"/>
            </a:xfrm>
            <a:prstGeom prst="ellipse">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grpSp>
      <p:grpSp>
        <p:nvGrpSpPr>
          <p:cNvPr id="5" name="Group 68"/>
          <p:cNvGrpSpPr>
            <a:grpSpLocks/>
          </p:cNvGrpSpPr>
          <p:nvPr/>
        </p:nvGrpSpPr>
        <p:grpSpPr bwMode="auto">
          <a:xfrm>
            <a:off x="457200" y="4533900"/>
            <a:ext cx="8216900" cy="2324100"/>
            <a:chOff x="288" y="2856"/>
            <a:chExt cx="5176" cy="1464"/>
          </a:xfrm>
        </p:grpSpPr>
        <p:sp>
          <p:nvSpPr>
            <p:cNvPr id="349194" name="Rectangle 44"/>
            <p:cNvSpPr>
              <a:spLocks noChangeArrowheads="1"/>
            </p:cNvSpPr>
            <p:nvPr/>
          </p:nvSpPr>
          <p:spPr bwMode="auto">
            <a:xfrm>
              <a:off x="288" y="3168"/>
              <a:ext cx="5176" cy="1152"/>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sp>
          <p:nvSpPr>
            <p:cNvPr id="349195" name="Text Box 45"/>
            <p:cNvSpPr txBox="1">
              <a:spLocks noChangeArrowheads="1"/>
            </p:cNvSpPr>
            <p:nvPr/>
          </p:nvSpPr>
          <p:spPr bwMode="auto">
            <a:xfrm>
              <a:off x="2915" y="2856"/>
              <a:ext cx="493" cy="343"/>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accent2"/>
                  </a:solidFill>
                </a:rPr>
                <a:t>Exp</a:t>
              </a:r>
            </a:p>
          </p:txBody>
        </p:sp>
        <p:sp>
          <p:nvSpPr>
            <p:cNvPr id="349196" name="Text Box 46"/>
            <p:cNvSpPr txBox="1">
              <a:spLocks noChangeArrowheads="1"/>
            </p:cNvSpPr>
            <p:nvPr/>
          </p:nvSpPr>
          <p:spPr bwMode="auto">
            <a:xfrm>
              <a:off x="3740" y="3727"/>
              <a:ext cx="3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accent1"/>
                  </a:solidFill>
                </a:rPr>
                <a:t>…</a:t>
              </a:r>
            </a:p>
          </p:txBody>
        </p:sp>
        <p:sp>
          <p:nvSpPr>
            <p:cNvPr id="349197" name="Line 47"/>
            <p:cNvSpPr>
              <a:spLocks noChangeShapeType="1"/>
            </p:cNvSpPr>
            <p:nvPr/>
          </p:nvSpPr>
          <p:spPr bwMode="auto">
            <a:xfrm flipH="1">
              <a:off x="1440" y="3199"/>
              <a:ext cx="1488" cy="48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8" name="Line 48"/>
            <p:cNvSpPr>
              <a:spLocks noChangeShapeType="1"/>
            </p:cNvSpPr>
            <p:nvPr/>
          </p:nvSpPr>
          <p:spPr bwMode="auto">
            <a:xfrm flipH="1">
              <a:off x="2880" y="3199"/>
              <a:ext cx="192" cy="48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99" name="Line 49"/>
            <p:cNvSpPr>
              <a:spLocks noChangeShapeType="1"/>
            </p:cNvSpPr>
            <p:nvPr/>
          </p:nvSpPr>
          <p:spPr bwMode="auto">
            <a:xfrm>
              <a:off x="3408" y="3199"/>
              <a:ext cx="1440" cy="48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9200" name="Group 50"/>
            <p:cNvGrpSpPr>
              <a:grpSpLocks/>
            </p:cNvGrpSpPr>
            <p:nvPr/>
          </p:nvGrpSpPr>
          <p:grpSpPr bwMode="auto">
            <a:xfrm>
              <a:off x="912" y="3679"/>
              <a:ext cx="1056" cy="480"/>
              <a:chOff x="960" y="3792"/>
              <a:chExt cx="1056" cy="480"/>
            </a:xfrm>
          </p:grpSpPr>
          <p:sp>
            <p:nvSpPr>
              <p:cNvPr id="349216" name="Text Box 51"/>
              <p:cNvSpPr txBox="1">
                <a:spLocks noChangeArrowheads="1"/>
              </p:cNvSpPr>
              <p:nvPr/>
            </p:nvSpPr>
            <p:spPr bwMode="auto">
              <a:xfrm>
                <a:off x="1119" y="3909"/>
                <a:ext cx="7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dirty="0">
                    <a:solidFill>
                      <a:schemeClr val="accent1"/>
                    </a:solidFill>
                  </a:rPr>
                  <a:t>p</a:t>
                </a:r>
                <a:r>
                  <a:rPr lang="en-US" altLang="en-US" sz="2800" i="0" baseline="-25000" dirty="0">
                    <a:solidFill>
                      <a:schemeClr val="accent1"/>
                    </a:solidFill>
                  </a:rPr>
                  <a:t>&lt;</a:t>
                </a:r>
                <a:r>
                  <a:rPr lang="en-US" altLang="en-US" sz="2800" i="0" baseline="-25000" dirty="0" err="1">
                    <a:solidFill>
                      <a:schemeClr val="accent1"/>
                    </a:solidFill>
                  </a:rPr>
                  <a:t>term,1</a:t>
                </a:r>
                <a:r>
                  <a:rPr lang="en-US" altLang="en-US" sz="2800" i="0" baseline="-25000" dirty="0">
                    <a:solidFill>
                      <a:schemeClr val="accent1"/>
                    </a:solidFill>
                  </a:rPr>
                  <a:t>&gt;</a:t>
                </a:r>
              </a:p>
            </p:txBody>
          </p:sp>
          <p:sp>
            <p:nvSpPr>
              <p:cNvPr id="349217" name="AutoShape 52"/>
              <p:cNvSpPr>
                <a:spLocks noChangeArrowheads="1"/>
              </p:cNvSpPr>
              <p:nvPr/>
            </p:nvSpPr>
            <p:spPr bwMode="auto">
              <a:xfrm>
                <a:off x="960" y="3792"/>
                <a:ext cx="1056" cy="480"/>
              </a:xfrm>
              <a:prstGeom prst="flowChartExtract">
                <a:avLst/>
              </a:prstGeom>
              <a:noFill/>
              <a:ln w="254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grpSp>
        <p:grpSp>
          <p:nvGrpSpPr>
            <p:cNvPr id="349201" name="Group 53"/>
            <p:cNvGrpSpPr>
              <a:grpSpLocks/>
            </p:cNvGrpSpPr>
            <p:nvPr/>
          </p:nvGrpSpPr>
          <p:grpSpPr bwMode="auto">
            <a:xfrm>
              <a:off x="2331" y="3679"/>
              <a:ext cx="1056" cy="480"/>
              <a:chOff x="960" y="3792"/>
              <a:chExt cx="1056" cy="480"/>
            </a:xfrm>
          </p:grpSpPr>
          <p:sp>
            <p:nvSpPr>
              <p:cNvPr id="349214" name="Text Box 54"/>
              <p:cNvSpPr txBox="1">
                <a:spLocks noChangeArrowheads="1"/>
              </p:cNvSpPr>
              <p:nvPr/>
            </p:nvSpPr>
            <p:spPr bwMode="auto">
              <a:xfrm>
                <a:off x="1119" y="3909"/>
                <a:ext cx="7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accent1"/>
                    </a:solidFill>
                  </a:rPr>
                  <a:t>p</a:t>
                </a:r>
                <a:r>
                  <a:rPr lang="en-US" altLang="en-US" sz="2800" i="0" baseline="-25000">
                    <a:solidFill>
                      <a:schemeClr val="accent1"/>
                    </a:solidFill>
                  </a:rPr>
                  <a:t>&lt;term,2&gt;</a:t>
                </a:r>
              </a:p>
            </p:txBody>
          </p:sp>
          <p:sp>
            <p:nvSpPr>
              <p:cNvPr id="349215" name="AutoShape 55"/>
              <p:cNvSpPr>
                <a:spLocks noChangeArrowheads="1"/>
              </p:cNvSpPr>
              <p:nvPr/>
            </p:nvSpPr>
            <p:spPr bwMode="auto">
              <a:xfrm>
                <a:off x="960" y="3792"/>
                <a:ext cx="1056" cy="480"/>
              </a:xfrm>
              <a:prstGeom prst="flowChartExtract">
                <a:avLst/>
              </a:prstGeom>
              <a:noFill/>
              <a:ln w="254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grpSp>
        <p:grpSp>
          <p:nvGrpSpPr>
            <p:cNvPr id="349202" name="Group 56"/>
            <p:cNvGrpSpPr>
              <a:grpSpLocks/>
            </p:cNvGrpSpPr>
            <p:nvPr/>
          </p:nvGrpSpPr>
          <p:grpSpPr bwMode="auto">
            <a:xfrm>
              <a:off x="4320" y="3679"/>
              <a:ext cx="1056" cy="480"/>
              <a:chOff x="960" y="3792"/>
              <a:chExt cx="1056" cy="480"/>
            </a:xfrm>
          </p:grpSpPr>
          <p:sp>
            <p:nvSpPr>
              <p:cNvPr id="349212" name="Text Box 57"/>
              <p:cNvSpPr txBox="1">
                <a:spLocks noChangeArrowheads="1"/>
              </p:cNvSpPr>
              <p:nvPr/>
            </p:nvSpPr>
            <p:spPr bwMode="auto">
              <a:xfrm>
                <a:off x="1119" y="3909"/>
                <a:ext cx="7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accent1"/>
                    </a:solidFill>
                  </a:rPr>
                  <a:t>p</a:t>
                </a:r>
                <a:r>
                  <a:rPr lang="en-US" altLang="en-US" sz="2800" i="0" baseline="-25000">
                    <a:solidFill>
                      <a:schemeClr val="accent1"/>
                    </a:solidFill>
                  </a:rPr>
                  <a:t>&lt;term,k&gt;</a:t>
                </a:r>
              </a:p>
            </p:txBody>
          </p:sp>
          <p:sp>
            <p:nvSpPr>
              <p:cNvPr id="349213" name="AutoShape 58"/>
              <p:cNvSpPr>
                <a:spLocks noChangeArrowheads="1"/>
              </p:cNvSpPr>
              <p:nvPr/>
            </p:nvSpPr>
            <p:spPr bwMode="auto">
              <a:xfrm>
                <a:off x="960" y="3792"/>
                <a:ext cx="1056" cy="480"/>
              </a:xfrm>
              <a:prstGeom prst="flowChartExtract">
                <a:avLst/>
              </a:prstGeom>
              <a:noFill/>
              <a:ln w="2540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en-CA" altLang="en-US" sz="2800"/>
              </a:p>
            </p:txBody>
          </p:sp>
        </p:grpSp>
        <p:sp>
          <p:nvSpPr>
            <p:cNvPr id="349203" name="Line 59"/>
            <p:cNvSpPr>
              <a:spLocks noChangeShapeType="1"/>
            </p:cNvSpPr>
            <p:nvPr/>
          </p:nvSpPr>
          <p:spPr bwMode="auto">
            <a:xfrm>
              <a:off x="3312" y="3199"/>
              <a:ext cx="480" cy="192"/>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4" name="Line 60"/>
            <p:cNvSpPr>
              <a:spLocks noChangeShapeType="1"/>
            </p:cNvSpPr>
            <p:nvPr/>
          </p:nvSpPr>
          <p:spPr bwMode="auto">
            <a:xfrm>
              <a:off x="3288" y="3199"/>
              <a:ext cx="480" cy="24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5" name="Line 61"/>
            <p:cNvSpPr>
              <a:spLocks noChangeShapeType="1"/>
            </p:cNvSpPr>
            <p:nvPr/>
          </p:nvSpPr>
          <p:spPr bwMode="auto">
            <a:xfrm>
              <a:off x="3264" y="3199"/>
              <a:ext cx="384" cy="24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06" name="Text Box 62"/>
            <p:cNvSpPr txBox="1">
              <a:spLocks noChangeArrowheads="1"/>
            </p:cNvSpPr>
            <p:nvPr/>
          </p:nvSpPr>
          <p:spPr bwMode="auto">
            <a:xfrm>
              <a:off x="2022" y="3816"/>
              <a:ext cx="244" cy="330"/>
            </a:xfrm>
            <a:prstGeom prst="rect">
              <a:avLst/>
            </a:prstGeom>
            <a:noFill/>
            <a:ln w="254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tx2"/>
                  </a:solidFill>
                </a:rPr>
                <a:t>+</a:t>
              </a:r>
            </a:p>
          </p:txBody>
        </p:sp>
        <p:sp>
          <p:nvSpPr>
            <p:cNvPr id="349207" name="Text Box 63"/>
            <p:cNvSpPr txBox="1">
              <a:spLocks noChangeArrowheads="1"/>
            </p:cNvSpPr>
            <p:nvPr/>
          </p:nvSpPr>
          <p:spPr bwMode="auto">
            <a:xfrm>
              <a:off x="3462" y="3823"/>
              <a:ext cx="244" cy="330"/>
            </a:xfrm>
            <a:prstGeom prst="rect">
              <a:avLst/>
            </a:prstGeom>
            <a:noFill/>
            <a:ln w="254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tx2"/>
                  </a:solidFill>
                </a:rPr>
                <a:t>+</a:t>
              </a:r>
            </a:p>
          </p:txBody>
        </p:sp>
        <p:sp>
          <p:nvSpPr>
            <p:cNvPr id="349208" name="Text Box 64"/>
            <p:cNvSpPr txBox="1">
              <a:spLocks noChangeArrowheads="1"/>
            </p:cNvSpPr>
            <p:nvPr/>
          </p:nvSpPr>
          <p:spPr bwMode="auto">
            <a:xfrm>
              <a:off x="4038" y="3830"/>
              <a:ext cx="244" cy="330"/>
            </a:xfrm>
            <a:prstGeom prst="rect">
              <a:avLst/>
            </a:prstGeom>
            <a:noFill/>
            <a:ln w="25400" algn="ctr">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800" i="0">
                  <a:solidFill>
                    <a:schemeClr val="tx2"/>
                  </a:solidFill>
                </a:rPr>
                <a:t>+</a:t>
              </a:r>
            </a:p>
          </p:txBody>
        </p:sp>
        <p:sp>
          <p:nvSpPr>
            <p:cNvPr id="349209" name="Line 65"/>
            <p:cNvSpPr>
              <a:spLocks noChangeShapeType="1"/>
            </p:cNvSpPr>
            <p:nvPr/>
          </p:nvSpPr>
          <p:spPr bwMode="auto">
            <a:xfrm flipH="1">
              <a:off x="2160" y="3199"/>
              <a:ext cx="864" cy="624"/>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0" name="Line 66"/>
            <p:cNvSpPr>
              <a:spLocks noChangeShapeType="1"/>
            </p:cNvSpPr>
            <p:nvPr/>
          </p:nvSpPr>
          <p:spPr bwMode="auto">
            <a:xfrm>
              <a:off x="3120" y="3199"/>
              <a:ext cx="480" cy="624"/>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11" name="Line 67"/>
            <p:cNvSpPr>
              <a:spLocks noChangeShapeType="1"/>
            </p:cNvSpPr>
            <p:nvPr/>
          </p:nvSpPr>
          <p:spPr bwMode="auto">
            <a:xfrm>
              <a:off x="3168" y="3199"/>
              <a:ext cx="984" cy="624"/>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a:extLst>
              <a:ext uri="{FF2B5EF4-FFF2-40B4-BE49-F238E27FC236}">
                <a16:creationId xmlns:a16="http://schemas.microsoft.com/office/drawing/2014/main" id="{60EF4903-9843-031D-2BE4-B95F213127CD}"/>
              </a:ext>
            </a:extLst>
          </p:cNvPr>
          <p:cNvSpPr txBox="1"/>
          <p:nvPr/>
        </p:nvSpPr>
        <p:spPr>
          <a:xfrm>
            <a:off x="0" y="0"/>
            <a:ext cx="4572000" cy="523220"/>
          </a:xfrm>
          <a:prstGeom prst="rect">
            <a:avLst/>
          </a:prstGeom>
          <a:noFill/>
        </p:spPr>
        <p:txBody>
          <a:bodyPr wrap="square">
            <a:spAutoFit/>
          </a:bodyPr>
          <a:lstStyle/>
          <a:p>
            <a:pPr eaLnBrk="0" hangingPunct="0">
              <a:buFontTx/>
              <a:buChar char="•"/>
              <a:defRPr/>
            </a:pPr>
            <a:r>
              <a:rPr lang="en-CA" sz="2800" dirty="0">
                <a:effectLst>
                  <a:outerShdw blurRad="38100" dist="38100" dir="2700000" algn="tl">
                    <a:srgbClr val="000000"/>
                  </a:outerShdw>
                </a:effectLst>
                <a:hlinkClick r:id="" action="ppaction://noaction"/>
              </a:rPr>
              <a:t>Parsing/Compiling</a:t>
            </a:r>
            <a:endParaRPr lang="en-US" sz="2800" dirty="0">
              <a:effectLst>
                <a:outerShdw blurRad="38100" dist="38100" dir="2700000" algn="tl">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data:image/jpeg;base64,/9j/4AAQSkZJRgABAQAAAQABAAD/2wCEAAkGBxQSEhUUExQWFRUXGCAbFxgYFx0eIBwhHB4eHxsgHyIgHCggHhomIBkcITEiJSkrLi4uGh8zODMsOCgtLisBCgoKDg0OGxAQGzQmICQ0LDc0LjU0LCwsNCw0LywvLC8sLywsLDQ0NCwvLDcsLCw0LCwsLDQ0LCwsLSwsLCw0LP/AABEIAJYBUQMBEQACEQEDEQH/xAAcAAABBQEBAQAAAAAAAAAAAAAGAAMEBQcCAQj/xABNEAACAgAFAgQEAwMIBQkIAwABAgMRAAQSITEFQQYTIlEHMmFxFEKBI5GxFRYzUqHB4fAkJWKC0TRTVHKSs9LU8UNEdIOTlKOyNWNz/8QAGwEAAgMBAQEAAAAAAAAAAAAAAAUBAgMEBgf/xABEEQABAwMBBQUFBQUHBAIDAAABAAIRAwQhMQUSQVFhE3GBsfAiMpGhwQYUQlLRIzM04fEVJGKCkrLiFnJzokNTNUTC/9oADAMBAAIRAxEAPwALyc0iZlIpHWYMrFWCjUle/sCNsesovqMuW0nuD5Bgxkd/fovcUKlWndso1HB8gwYEjv79FL8NyFobYknW25N/mOOjZznOoy4zk+a69kvc+3lxky7zRb4Ihkh6lFISkQzEDpC8iawzK66gAJFIbYi734o3tfaTmVLJzBJ3HAuAMEAgxwK8n9onA3+ODQPHJ8itQljKvRu9ZIP/AMvkEgC621fLQ0848s1wLfD6+sa8dEmTvSIzYI4CJwCBw1AWOBeyn1C9+Ritw7EdT9PU6HhxQE/1KM6kbtqX9Pms8UOasncbDcjGdFwgjv8Ap6+eikqthj1AAd0XgH+vt7kAdv6v5sdTjBJPM+XqefBVQX8XNbyZWDVHLIsjTBUjIeOJQdRdjIdq/wBkBih9qw62BusZUqwQCA2ScFx0AEDzMT1XVYybyiP8Q8/Xes68SeWURZWZLcaXH5WHFnt3/wAjG+0eyLGtqEiTg8ivdbW7E02trOLZOHDgeEqNkppEzCRSOs1qxVgo1L9/YEbYxovqMuW0qjg+QYMZHf3rnt6lWndto1XB8gkGBI7+h0UrwxIWy6liWOptybPzH3xvsxznW4LjOT5rp2O9z7UFxkydc8SjHwLFJD1FHYpF+IgZYXkTUGKuNQWpFIb+Pti203Mq2RaJO44FwBiJGCcFeT+0Lwb/AAfwgeOStNkjKvRu/MG/v+z5sgC621fLQ0/Njy4ILPD6+saznRJ070eM2COBGo2BA/NQFjgXsvzC9+Ritw7BHU/T1Oh4ICe6nGdSt2tR9tzfahd0bO42G9YpRcII7/p66anCkqvijLAKOSv7vXseCRXbb0/mx0OcG5PP6ep58FVBXxbLyS5aHVHLIrtLpSIho41Bsuxkbb/dAJU+1Yd7A3WU6lSCAQBJOC48hA8zErs2f/G0R/iCzrxH5ZWNZGZLcaHHCsOL9uT/AJGN9o9kWtbUJEnB5Hqvb7V7FzWMquLZOHDgeEqPkJZEzCxSOk1oSrADUu/f6Hj92MaD6jLkUqjg/Bgxkd6wtqlWndijVcHyCQYEjPHvUjwrKzZZCxLG23Js/McbbLe59s0uMnPmV0bFe59m1zjJzrniUaeAonh6irMUi/EQkQPImoPpb1BakUhv337YnajmVbMgS7cd7QBiJGCcFeT+0Dwb8weAHitLeMrJRu/MXf3/AGdXZAF0K1cUNPzY80CCyeh8/WNZzolCd6NGbVuwjUcEd2rkcDsvK3vyMUuHajqfp6nQ8EBO9UjOoN2tB9qY32oWGo77jYUaulBwgjv8vXdqcIKgRxlvSOSrfp6/SeDVdjR0j5rOOguDcnp5Z/nz4YUII+LJeSfLQ6o5ZEZ5dMcRDRxgbl2MjbfoASP0w82DuspVKkEAwMnBd0EDzMLt2b/HUh1Wd+IhGRGsjMhL2jjhWHF+3P8Amsa7Q7IhjahLc4PI9V7bavYuaxlVxbJw4cD19dUx0+WRcwIpHSa0JDADUu/f6H/hjK3fUZcClUcHYJB4jPFYWtSqy7FGq4PwSDGRnj3qT4WlZstGWJYnVuTZ+Y432W9z7VpcZOfMrp2M9z7NjnGTnXPEo2+H8bwdQGrREcxD+xaRNWsK3qCkSKVb6b3V1xiNquZVs8S7cd7QBiJGCcHC8jt54O0DB4ALR3jKvRu9Sb+/pIJsgb7UTVEbDfHmw4ObI5Hz9Y1GpwlKkdHjNhuwSuDv6jXbgVsLtb35xncOER1+nqToeCAuuqxm9Xb0j7U2/bYEHfeyBQo8xQcIjv8AL1HLU4QVDSMsdIuzr39twAeDx2NekbNZxsXBok9PL1PPUYUIF+K5eTMZaLVHLImuUiOIho465cmRtv0F1+mHuwt1lGpUggGBk4LuggeZXdsv+Ppd6zzxCIz5auzRkvaOOFYe/wB7xrtDszuNeS0zg8j1Xtdqdi7cZUcWknDhoD170x0+aRZ/KkdJf2ZKuANS78Ejsb/hjK3fUbcdlUcHYkHiO9YWtSqy67Gq4P8AZJBAEjPFSvC8hbKxliWJ1WSbPzNjfZj3OtWlxk58yunY73PsmOcZOcn/ALijn4cZaWLqDWFjM8AeJnj1akVqcKRIuk/TfYA1VXTbD6dSzEZ3XQQDEEjE4M+gvIbdeHbQdHILQmjKtRuwY9/fkE8Dc1uaojYb488HBwkf4vX6ctThKlK6PGbDdtJH39RrtwANhdqDRs8ZXDhEetPU8DwQEurxmy3YqB9vWL7cEHcXbAUKPJbuER3+XqOA44QU7Q+n7jimfUIWAZXp8UJOhAhOx99vvj2lC2pUs02xK+m29tbUJNIASiLwt4NlmIVIzFFds7Agb81fzH7frWOSveW9mzdZryH15eoXFcX9rYU91kE5ho59eXqFqnU/DGXnyoyroBGvyFdmRhw6ns9km+9m7s483Qv69Gv27Tk68iOR6Lwleo6u8vqGSUPT9Vz2QCRZjLP1CFV3zEK+vhq1xEklthbWBRuydsMG29peEvo1BScfwu04aOx4CJ8Fzy5uCJUvL/EnpxsNMYiANpI3Wwb4234xk/YV6Mhu93EFT2rV3N8R+nAWuYDnsqKzMfsNO+Kt2HfE5ZHUkAeaO1bzUOHxbPmW0dPyL6Cd8xOvlxjf5gtapN9VgEEHscbO2bRoDeu6wn8rfad3ToPqo3yfdCt/DnhVMsJGlb8TPPfnzSKLcH8oFkLGBtpG39lcl5tF9ctDBuMb7rRw6zxPVaU5pneBzzWfeMfBDxFqj86BjYpb032I5Ff1vtwdsO7W+oXVPs6sTyPHqPUr3NltK2vaXZV43uIOh6j1IQllOnxQk6ECE8++33wwoW1Klmm2JTO3trehPZACUR+FfBkkxCrGYoQbZyCBuTem/mPPHHfHHXvLezp7rIngB9Vw3N/a2FLdpwTwaPry9QtJ8R+Dcvm8ssGkRmMfsJFHqjb3HBIJAJF7170Qhs9qVreuaszPvA6Ecv05dy8JcOdXcXvMk8VSSdaz+QCx5vKNnoV2/EwbsaBILxHfVtu1gD3JOO0WtndkvoVRTcfwOwOGjvIRKw3nN1EqfB8SenGw0xiIAoSRulg3xa7jbGDthXoyG73cQfqp7Vq7m+I/TgPTmBIeyojMx+w04q3Yd8TlkdSQB5o7VvNQY/F2YzJ0dOyD6Ca/ETjy4xbG2C1qkF6rAIIPIxudm0KA3rusJ/K32naaToOHRRvk+6FP8KeC0y3my5h/xWZnsTSuvIPKKN6T+NDgAAYX21XV91lIbjGaAc+Z6+uZV6QNN2+Dnmgbxh4IeItUfnQE7ELem+ARyCP63244w3tr6hd09yrE8jx6j1IXu7PaVtfUuzrxvcQdD1HqR80KZTIRQ2EQITz77ffDChbUqX7tsSmVvbW9vPZACUSeE/BUkpVVjMUIO7EEd99N8m7+2OGveW9nT3KcTwA+q4LjaFrYUtylBPBo+vL1C0jxJ4OgzeWWGvKaLeCRR6om9xwSCQCRe9c3RCKz2nWtqxq6h3vA6EetOXcvCV3OruL3mSeKpZOt5/IqI85lHzsSf+85cBmNAkF4juCK3awB9bx2i0s7s79vVFNx/A7A8HeQ1WO85uolT4PiR042GmMVVQkjdbH0BXjbHO7Yd6Mhm93EH6qe1aupviP04D05gSH+rGjMx/TTiG7DvicsjqSAPNHat5qBF4tzOZOjp2QcISR+IzA8uMWxtgtapBeomiCDyN8dDtm0KA3rusJ/K32naaToPLko3yfdCsPCngpMt5sk7/iszPYmlccg/kUWaTYfehwAAOe+2q6vuspDcYzRo58z19cydKU03b4OeaBPF/gh4iw8szQE7HTdXwCOQR/W+3HGG9tfULunuVYnkfMepC93abRtr6l2daN7iD5j1I+aFspkIobCIEJ599sMKNtSoj9m2JTG3t7e3nsgBKJvCfgqSXSoQwwAm2II77hb3Ju/oMcNe9t7OnuU4ngB9VwXO0LWwpdnSgng0fXzWjeJ/B0Gcy6Q/wBE0W8EiD1RHbccWDQsWLrkEAhFZbTrW1Y1PeDveB0I9acu5eDrl1Zxc8yTxVLJ13PZFQmcybZyJAP9Jy4DE0LBeM7git2sAbe+O0Wdndnet6opuP4HYHg7yGqy3nN1EqfB8SOnGw0xiI7SRupI9wCvG2Od2w70aM3u4g/VT2rV7N8R+nAenMCQnbTGjMx/TTxgbsO+JyyOpIA80dq3moMXizNZolOn5B1Qkj8TmB5aC2b1qtXINidjdncb43ds63txvXdYE/kb7R0GCeHqCo3yfdCsfCvgqPKiV53/ABWYnvzpnXkH8gFmk2H3ocUAOa+2q+4LW0xuMZ7rRz5nr65zpRmk7fafa5oC8W+CHiLAxmaA8Npur41AcMPfjcfbDm3vbe8p7lWJ5HzHqQveWu0bW/pblaN7iD5if6j5oXymQjisRoFvmuf+OO+jbUqIPZtiUwoW9vQB7IATqibwl4Jkl0qEMMAu2IrvuFvcm734G/2xw172hZ09ynE8B+qX3O0bawpdnSgkaNHXOfPmtJ8Q+FYszFGqEwSQ75eWMeqI/TcWprdb3+++EFptGpQqOc72mu95p0P8+R4LwlYuquLnHPNQj13MZe1z+WaREAIzOXQyK1DUS0YBeMjTd7rfcbXv90o1/atakE/gcYPKA7Qzywe9Z7xHvBWEPjHIH/3uFK7SOIz+geiR9Rjndsy8H/xk9wnylW3280pvGGQA/wCVwNe1JIrn/soSa/TEN2ZeH/4nDvBA+JhG+3mm/wCeeR/57/8AHJ/4MX/su7/J8x+qjfaqx/BnTrVDBG6aZBI72zknTuZCdV8+oHY7CuMdI2pewXB5BxAGBxxu6eEZ1yoLWnVNmWXpM8SvK0vT5WEatISz5dzZFtVtGx2tjttwBvbdp7RpOc1u7WbnGA4d3Ajpr14Rlh6I4wjWqWBCamyyObZFY/VQf44u2o5vumEQuY8lGpsRoCOCFA/uxJqvIguPxUQn8ZqUsCEGdRzs2fzb5TLSmLLQbZuVPnZmv9khIpSBuzDcWNxwXVGlSs7cXFZu893uNOgH5jz6A6+WZJcYGi5fwZ07UqHLxsmhw7tZYsxQgmQnWT83qvbgVxiRtS+3S7fIMiAMCBON3TliM6oLWk5XAmm6VmIkklabITERo0hLPBIbIDNpto3NAFjt9AN53aW0KLnMbu1m5IGA5uNBOCOmvUnEZYeiOMI1qlgQmZsqjm2RWPuVB/ji7aj24aSEQvI8nGptY0BHBCgH+GJNV5EElRCfxmpSwIQVns7N1HNSZXLymLKwenNSp87sbBiQkUpFephuLHHd3SpUrKg2vWbvVHZa06AfmOczwBwsyS4wNF4/gzpxdE/DxtH5bh3ayzM7IVJkJ1k7PTXtdAjjANqXu6Xb5DpEDhABBG7pyxGdUFrScryOebpeYiillabIzERxvIbkhkNkKzBbdHOwJO30A3kspbQouexu7VbkgaObzAnBHHn3nEZYY4I3wjWqWBCZmyqObZFY8WVB/ji7aj2iGkhELyPJxqbWNARwQoB/hgNV5EElRCfxRSlgQgrO5ybqOalyuXlMWVgOnMyp87ubuJGK+nTXqYb7j33d06VKyoNr1W71R+Wg6AfmInM8AcLIkuMDReN4L6cXRPw8bReW4diSWZpGjZG8wnWSakptW10DvWAbUvQwu3yHSIHCACCN3TliOqksaTleQ5mbpeZihmlabJTt5cMkhuSGSiQjtXrVjsCdxxsBvLmUr+i6pTbu1W5IGjm8wOBHEfUqMsMcEb4RrVLAhMzZVHNsiseLKg/xxdtR7RDSQiF5Hk41NrGgI4IUA/wwGq8iCSohP4opSwIQVm81N1LNS5aCUw5SA6MxKmzyP3iRiPSF/MRvvXfDunTpWNBtaq3eqPy0HQD8xHGeAWRlxgaLxvBnTjIiDLxGLy21MSdRaR4zG3mXrJOl6bV3oHesA2pfBhcXnekQOEAGRu6cRIjqpLGk5Sy+Zm6ZmYoJpTNk5zogkk3kik5EbsB6w2+knftwMD6dK/ouq027tVuXAaFvMDhHEfqoEsMHRG2Ei1SwITMuVRjbIrH3Kg/xxdtR7RAJCIXkeTjU2saAjghQD/DAaryIJKiE/iilD5+fvfmN7Xfl+/GqvzcV6fmww/D4Dz8ums50VE/L0xczk3gkHokj0iqFAqKK2CRR3GoEit8UbXdQuRVZqDPz4/WFMSIUP4d9SefIp5pBliZoZCOCY2Kgj3tQpJ23vYY22vQZSuj2fuuhw7iJ81FMy3KJcLFdLAhLAhLAhVHi7q34TJZicfNHGSu1jUdkvcbaiL34vHZYW33m5ZSOhOe7j8lV5gEqu6D0g5XpqR/MxQvMTRDNIC0hOwJWzVAXQHfHRdXP3i9L9BMDhgYHj8pUNENUn8/e/M+l35fvxqr83Fbc4z/D4fXy6aznRSnMx0tc1kmy8g9EkekVtQ0jSVsEijRGoEiheKMuHW90KrNQZ+eZ7+MYREthRvh91N8xkYzKQZYy0UhA2JjJW+d7ABvbe9hxjXa1BtG6cGe6YI7iJUUzLUSYWq6WBCWBCWBCpfGfWPweSnzA+ZE9O1+piFS9xtqYX9MduzrX7zdMpcCc9wyfkFV7t1pKidE6Scr06OLlvLLTHkFnUtITsCV1HgC6rG1zc/eLx1ThOO4GB4x4KAIbCeHzjm/MX2u/L9+NVfm4r0/Nin4fA+fl01nOiF1mukrm8i2XkHpkjodq2BQjY1RAIsEiheKsuXW90KrNQf6z38YxyUkS2E14A6o+ZyMTyG5FuOQ1y0ZKk896u/rwOMX2rbtoXTms0OR3HKhhlqIsLldLAhLAhLAhUnjbrByeRzGYHzInp2v1MQqXuNtTDHds22+83TKR0Jz3DJ+QVXu3WkqN0TpBynT4odiRGTKeQWZSZCdgSuo9qPH1xpc3IuLt1Xmcc4BEeMeCgCGwnF+Yc3rT2u9G+/GquTwRsN8VOngfP1jWcnCF3nukjN5B8vINpI6HAqt0I2NAEKRYJFC98VpXJtrsVm6g/wBf58OSkiWwm/APVmzWRhkc3IAUc1VshKk/rV/3DFtq2zbe6exumo7jlQwy1EOF6ulgQlgQlgQqLxz1k5PIzzr8ypSbX6mIVe42thjv2Zai5umUjoTnuGT8gqvdutJTfR+jfg8jDl1GyJ+07gkqxYnYEguewB4+uLXF195un1TxOPiI+XPCgNhsJJyOeY/a7rffi65PBGw3wHT/AFev0GoOThCc6n0gZvIPl3H9IhC8CqNxkbGgKUiwSBV74rQuTbXYqt4H+v16csKSJbC48BdZOcyEE7buVpzVWykqx5PJGJ2rai2u30hoDjuOQoY6WyiDC9XSwISwISwIUY5FLuu5NdtxR29vpxe9XvjTtnxE+vXHXhoohSQMZqUG/D/abqSDZVzjaVHAsAmhwLO+HO1s07dx1LBnxWdPUoywmWiWBCWBCWBCD/iof9CA7NPCrDsQXFgjuD7HDjYf8UTya74ws6vuovCiqoVxWFEmZWij/gUu673XbiuPb6cXvV74v2z4ifXrjrw0UQpAGM1KDPhxs/UUGypnpAq9lGxoDgCze2HW2Mtt3HU02yefes6fHvRphKtEsCEsCEsCEHfFPfKRqd1bNQqw7MNY2I4I2Gx9sOdh4uHHiGvjpjgs6uiMNIqu3thNPFaKP+BS7rvddthQ29vpxe9XvjXtnxE+vXHXhoohSAMZKUFfDI1/KKDZU6hMqL2UWDSjgDc7DDvbWewdxNNknmeqzp8e9G2Ei0SwISwISwIQb8Ut8tAp3V85Crr2YarphwVsA0dthhzsPFZ7hqGPjoY1Czq6IxrthMtFHGRS7r227bCht7D24ver3xp2z4ifXrjrw0UQpIGM1KC/hjsufQbInUJ1RRwq2p0qOFWydh74dbayaDjqabCTxJzkrOnx70aYSrRLAhLAhLAhBXxU3hyiHdHz0CuvZ1JY6WHDLYBo7bD2w72HipVcNRTeQeIOMjkeqzq6DvRrWEi0UZcigN6fah2Gm9O3sL2HAO4AO+NTWfETz+evrw0UQpIxkpQV8Ldo88g2SPqE6xqOEUaSFUcKtkmhtucO9t5fRcdTTYSeJOcnmVnS496NcJFolgQlgQlgQqU5t9V6vzN/1aC/b5dX5qvVtxjt7Nu7Ecu+Z844aRnVVlWeVzGpAx2IA1DijQJHJrn3xzPZuuhSEK/DL9pDmMz/ANIzUjgj5SFbQCv09J5w1217FSnR/I1o6zE5+KpT0JRjhMtEsCEsCEsCEK/E/LF+nTMoJaLTMo//AM2DG/oACT9sNdivDbxjTo6W/ER5rOp7qvI+oBsukykNrQMuncNqWxW4u/vjhNEiqaZxBg/FXnEqH+LfXer83+7Wn7fLq/NV6tuMbdm3diP1mfOOGkZ1USrLLZkMgY7UPVe1GrPc1X3xzPZuu3QpBQt8ME1ZefMHnM5mWSxwRq0gr9KXDXbZ3azKP5GtHXSc/FUp6SjHCZaJYEJYEJYEIS+KcDHp0roNTwskyjt+zcFifcBdR/TDfYb2i8a1xgOlvxBj5ws6vuogXPqYFlUhg6BkI31WuoVuLv74XGiRVLHYgwemYV5xKhDNvrvV+Zf+rRX7fLq/NV6tuMb9m3diOffM+ccNIzqolWWWzQaMOdqHqvaiBve5qvvjmfTIfuhTKFvhdFeVlnI9WZzMsx9jqYgFfZaGGu23RXbSGjGtb8BxVKek80Y4TLRLAhLAhLAhCPxTgY9PeVBqfLvHMg7XG4Jv3UKWP6Yb7DeBeBjjh4LT4jh4ws6vuoi/HqYlkQhg66kI31WuoVuLsfXC7sXCoWOxBz0zCvOFBXOPqvVyU+1EH6fKTweS2x2xuaTYiOff66aRnVRKsoM0DHrOwAtr2qvmvc1VHvjmdTIfuj1yUyhb4WRE5N52FNmZ5Z29jragVHZSFGxw1244C4FIaMa1vwHFUpaTzRjhMtEsCEsCEsCEH/FWBjkGmQapMtJHOg7WjC9XuoUsaw42E8fexTccPBafEcPGFnV92UTPnV8tXU6g4tK31WpYVuLsC8LBSdvlrsRr0zCvKro869g6ufL+1NfG3BPB5J2NADHSaTYiPzd+PWRoBkZUSrOLNqY/MJoAEsTtWm9V/Yg/uxyupkP3B6nRTKFfhRE34Hz3GmTNTSTuO1u1DT7LpVdrOGu3XD712TThga0eA4+JVKXuzzRlhMtEsCEsCEsCFTtlGEgFiyzMDYv5At++oXV1WnbnfHYKg3J6AfOfh46qsKm8X59kjj6fliDmsyugaTXlpVPLydKgA0Lu+LIx27Pote913WH7NmecmcN6ydcRzgKrz+Eaom6T09MvDHDGKSNQqj7d/ueT9ThZXrPr1HVH6kyrgQIUvGKlLAhLAhLAhcTxK6srAMrAhgeCDsQfpizXFpDm6hCCfC0nkNL0mc0yBmyrMSwkhYtQ5BtL0lCbrjYXh3fN7YNv6QwY3wMQ4R/u1BjXXKybj2SiE5VvMAsWWLg2LICBSffULAuq0mud8Lu0G5Ph85+HHXVXhUni/PsqR9OyzD8VmAE9Jryo6qSXcnSAoIUXd8WRjt2fRa5zrysP2bM97uDeudcRzgKrz+Eaop6XkEy8McMY0pGoVR9AP497wrr1nVqjqjzkmVcCBClYyUpYEJYEJYEJvMQq6sjgMrAhgeCDsRizHljg5uoQgvwpMYTL0rMEB4wxyzMbEsLagu2xtB6SpN1xsLw6vmiqG39LQxvDSHiJ/wBWoMLJuPZKIPwrCUAkWTrG4shVCsffUCygmqogc74X9oNyfD4mR+sTrlXjKo/F2dYJF03LMPxOYAUlTXlRAftJKN6RpBCi7s7WRju2fSaXOvaw9hme93Adc5OO9VefwjVFfTcikEUcMY0pGoVR9AK/U/XCmtVdWqOqPOSZVwIEKTjNSlgQlgQlgQmszl1kRkcBlYFWB7g7EYsx7mODmmCEaoM8JTmIydKzBHmQqTl2Y2JYTqCbAjdB6SpP24sOr9gqBt/S0d7w5PxPx1BWTceyVfjKsJApIskOPULIVQrEd9XqUE1VMBsd8cHaAsJGmnxMj9RnVXhUni/Otpi6ZlmH4jMDS5UkeVEP6R63qwCqixzsdsduz6TZde1h7DNP8TuA+pMd6q8/hCLOnZJIIkijGlI1CqPYAUPufrhTWquqvNR5kkyVcCBCkYzUpYEJYEJYEJrN5ZZUaNwGRwVYHuDscXpvdTcHtMEIIlB3hHMGPX0vMsPOgH7FmN+bCbCNQqyo9JW+2HG0GB8X1Eey73h+V2JHjqCs2H8JV4MqwkCkizpYeoWQmzkdyd1BNAEMo25xw9oNwuAxkfHI+sZ4HVWhUvjDNswj6ZlmHnzipGU/0UX/ALR63qxaqt99sduz6YaXXtYew3T/ABO4Dw1JhVefwhFuRyiQxpFGoVEUKoHYAUMKKtR1R5e8yTkq4EYT+KKUsCEsCEsCFij+K84rAJmCUS1RpEVpdJrlvlL0OSp+urv7YbOtSCXMyYJAJDZ6DWOk90L0w+yz4E1v/X/l9EZ+AcxkVsRFjmHJLyT0ZZLNn1dxtekfervCXarLs5fG4NA33R4fVKrrY1e0G84SOY+qOCcI0uQl1jx/l4ZDDCkubmGxTLpro72CRsCNO43I9ucN7fY1eowVKhDG83GOXDxxwWZqAYGVGj611iUnR0+GAADabMai13xoG1exHf8AdobXZlMe1XLu5seaN554LqTqfWU9RyWWlA5SOchj9iw0j33xAt9lvwKrh1LZHyyiX8l5lviCqMEz2WnyTk1bjVFua2kAAI3FmgBfOJfsVzhvWtRtQdMO/wBPkNUdp+YQjGCZXUOjBlYAqykEEHcEEbEH3wmc1zCWuEEcFog34j9T6eiKuaLecvqi8naaMnhkbbTxe5okDY1jusKtxScTS0OoPukciFrTtX19B4rM3+I2cDjRISiBlRpFUy6WKndgNGulG+g/XV3a7tsQZpZMGA4hsieETGdN7uhdo2S6P3ny/mtB+G3WOnG0gZ/xLkl3zFGaTufX+bi9IP1rnC7aFa4rGX4aNAMNHcPquSpZPoCSPFaCThWsEI9Y+IGXicxQJLnJhsUy6F6NE0WG21bgWRfGxw3t9jVqjRUqEU283GPl5cCszUAwMpiPrPWJSdHT4IAANpsxqJO/BQccbEf4aG12ZTHtV3O7mx5o3nngvZOqdZj9TZLLSgcpHOQx+xYaRiBb7LfgVXN6lsj5Il/JLKfEFEYR57LTZJyauQaouasSgBSvFtQAvnvgqbFc5u/bVBUHTDv9OvhqgVPzCEYwyq6hkYMrCwymwQeCCNiMJ3NLSWuEELRCnj2XJFQuYLecnqiaI1LGT+ZG/LwDuaNDY4a7KbdhxNH3TqD7p6EcV3Wmyq95lgxzOiAX8V5wOumclUDIrPGpl0Myk23ya6QAHQR7g4fjZ1qWmWZMEgE7sgHhrGdJ8QnA+yz4zW/9f+X0Rv4AnyKgrAWM72XeejNJ33f83F0DtzXOEm1WXjvaqRuDQN90eHDvSm62PXsxvOEjmM/FGhOEiXoR6x8QMvE7RQRy5yZdimXQuAaJosNtqANWRfGxw4t9jVqjQ+qRTaeLjHy8tJWZqAYGUynWOsSklenwQAVtNmNRJ3sgoKrjYj/C5ttmMHtV3O7mx5o3nngvZOqdZjpmyWWlF7pHOVY/YsKFYgW+y34FZzepbI+SJfySyfxCRWEeey82RkJ03ILi5IsSgBSvFsQBvyecFTYry3ftnioOnvf6dZ6aoFTmIRjFIGAZSGUiwQbBHuD3GEzmlpgiCtEJePZskVC5gt5ybxNCaljJ/MrbaeLomjQ2OG+ym3YJNL3TqD7p6EcV32myq95lggczgICbxVnNakZglVDIrNGvm6HZWNt8mukUatFfQ4fjZ1rukFmTBiTuyARprGdN7xCbj7LP41v/AF/5I58AT5FRogLee9l3mozSd7Zvze9A7e3OEW1WXjjvVfcGgb7o7hw70putkV7MbzhI5jPxRmThKl6EOsfEGCNmjy8cudmX8mXQuLomiwBAo0DVkXxsRhxb7FrPaH1nCm08XGD8D8tJ5rM1ANMppOsdYkJKdPggA2qbMaiTvuCgquNji5ttmMw6s53c2PNEvPBeydV6zHTNkctKL3SKcqx+xYUKNYgW+y34FZzTzLZHyRL+SWR+IcYYR57LzZGTVpuVSY7sixJQUrsPUQBvyRvgq7FeW79s8VB097/TrPTVAqcxCMo5AwDKQQdwQbB+2ExBaYK0Qh49nyRAWcsJ03iaE1LHfdW208XRO/thxspl2DNKNw6h3unoRxXfabJr3glggczhAbeKs5rU/iDpXUgYxr5uh3Vj6vk8ykUatFd6w+Gz7XdI3MmDEndkAjTWMzG94pv/ANLPj99/6/8AL6I78AT5FV0Zct5zWXaajLJXdm/N70Dt7c4Q7VZdk71X3RoB7o7hwSm62RXsxLhI5jKMScJkvQ3mPGCM7x5SKTOSJz5VeWDRIDSk6BuKNWedjRGGbNmPa0PuHCm08/e8GjPkOuVTf5ZXaz9TckiHKQj2aWSQn3NqigDjasV3LBv4nu7gG+ZKPaXjzdTSj5eTlF7qskiGqO4YqwG9dsSG7Pdjee3rAPyBHmj2l7/KXUf+gwf/AHh/8viOwsf/ALnf6P8AmiXclg3TszmC4EixujA08RsAjsbP8P8A09Hb1bkvAqAFp4t08ZX0W1rXZqBtUNLT+JugPIz6+k3pOZcqHLqWDGmjJoUdqPNjG9u81KftkHXTT5/NdNq81qU1CDqMaR4/NHec63N1byOnxSeUXRnzrqDYjU6Qq2Pz2CaPcA7WCup2lLZ2/d1G70EBg6nMnu9cF8/2tafd7o0W6a+H9cIy6dlo8qi5fLII0U6dhbH0at7G7km9+1m+2EtZ77hxq1jJOemscOH1xHFcIAGArPp2dL7Gr0q1i99QO/Hy7bHvvsK35q1IMyOZ+X15+asCnc3mdBUAWWYD998didj34s/Q1p096SeCCVWpnNa6ZQroyqWBFj1PXtuD+XazW9Y6DS3TLJBE/Iep5dVEoHz7P4fmJiJbI5hX8uNiT5UwUsi++hqr99/LZcF7dq25c4ftqcSfzN4+I18tcRSZ+0azgTCq/Bk6pDmOo5qnaWVV1MNVDUAa5YfNx/sLjwX2i7a6vKWz7ckQ1zjBjMGOQ4fMp7WbkU28FQ+NegMOpmGIAeeVZBsANWx44AYN+7DPYO1Wv2QK9U/uwQ48cd+sghb0aoFKTwT03gtYSQOoQLmIwGKG10kUT6rvbkHTZ22HalH7RVa268WjzTcYDhBkaDHnnHMqPvG9q3CJf5em60sGRikEVozZ90B+VWChVJFevnYkbgXQIPq7KlTsqTr2o2TMMB56ye710Q3dIsq9mNNfBHXToI8qi5fLII41YKKFsfRqN2N33s32s32wsrPfXcatYyTnprHDh9cRxWQxgKy6dnS9A1ehWsXvqvfj5dtj332Fb81akGZHM+v15c1YFOZzNaNIG5JA/Q+3Y8HvsN9+DWnT3pJQSq9c1rXTKFkRh6gwsbvQ2rcEfKKs1vR56DT3TvMMEfp6nl1UTzQTKH6DmNMbFsjmA/lIxJ8qYC1W9zoaq597+Wy7bu7Xoy8RVZEn8zeJ7x/TWBe0o79wylwcQO5Z94n606gymmkkerY7Am9yb4FY7LqsLSi0MHIDl4r6De3AsaDRTA1AE6DqVG6dmZy4EqxshBIkiNgEdjf64LercF8VACDxbp3ZU2la7NTdrBpaR7zdJ5GVM6Lm3KLJrUuDYaImtjtRO942t3GrRl5BmdNPmt7R5r0Aaha6ZmPd+fzR7nuqzdYaHIxSeUhj155lBvTYARbH5t75G+/BBXUrelswPunt3jMMB58z3euY+fbUtDb3JojTXwRl0+GPLIkGWRY40ZVGkbm11G7G79zfazdmsJqzn13GrWMuIJ6axw4cuuIjK4xjAVj03OmQAGr0BrF73e/Hy7bHvvsKxzVqQZpzP09HlzKsCu87mtFAckj9xPPsaok77AXvwa06e9k+vXzQSoH4nWpSZVkRgdQZbFFqAoDcEH0irIG9Hno3Nw71MwRGnd6nl1CieaCX19BzBRGL5HMBzCjWfJlAsLfJRqr9bPFs8G5telvOEVWRJ/M3Se8f01gaWdDfuGUuDjCzzxN1l0/aGmkkerY7We5PsMdd1XFrSaGAZgDkO9fQL24FlRa2mBkgCcAdSmOm5mcvUqxspBIkiJIsdjf64m3q3BfFUAg/ibp3ZU2la7L92sGlpGHN07jKm9FzjlEk1rrBsNETWxNUTvjW3ca1EF8GZ00+a3tXGvbg1C10zMe6c9Ue57qcvWWhyMUnlR+XrzzKCDV0I1sd6J7jfvRBXUrensxr7p7d4zDAfM93x+Mj57tO1NC5dRGmvhwRjkIo8siwZZFjjRlUBRubGo3e5bub3ok2SawmqufXcatYy4z+nDhy+EQuUYwFZdOzhegavSDte9ki+ONrBvf2GOatS3NPXrjy5lSCus9m9Gw525vgmr9jW5O+wF0eDFKnvZPr180EqA04kUxzKskbagwZQRV7CgN7B2FWQN6Ox3DCwh9MwRGnrnryPRR3oILSdBnMasXyWYVzAjWTFKN9N8lDv/fwSzyGbXpB7hFVkbxH4m8+8f06a2VDtLllE6OKzzxH1d0pyQ0kj1qc7We7H2x2Xdf7rTaKYGTA5DvX0C+ufudJraQAkwJwB3pnp2ZnLVKsbKRayRn0/Y3vgt6twXRVAI4Obp3ZRa1rsv3awaQRIc3TuypvRc4+hJNa6wSQ0RNWCaonf/JxrQPbUQakGZ0016re2ca9uDVLXTMx7pyea0RuqN1iWLJhmSFYhJndAI1kmliBO4U0SSLsbXthULcbMpuuIlxMMngOLu/gPivnm0bU0Ll1HgPLgi+OURhY4VWONSiqFFbdxRG1ACxVgb2TsE5aXkvqGSZ19c9OZ6Lm0wFO6fnC+xq6va/ci/saBG+98DjGFWlu5Hr1x5dVIKWfzhTYVdXvfFgX9huTvtXB4wUqW9k+vXDn0QSvfxB91/z+mI3AiV8vdIgX8SGy8bxx6T5usEA3enSD3v8ASv7fR2lNv3kOoNLWwd6cDpE+vr7OxpN++B9swtZB3pwOkA9fCPnY+GUIhogg625H+0cdmzWkUII4nzTDZDS23giMu80ZZLJfybLl8/mVfyJ0aKWg4MVsCjHSQaOm/twCaxNSr9+p1LWiRvtII09rGRnlP814/b9dtS9LhoABPz+sLUHy908dPGx1AqdQ0lPpyhO9CzZBurGPLh8S1+CPDM+cc+7VK1J6dkyKZ+dK0CQSDRDE1tq3okGjXA75VqoOG9f5eCkBO53KaiGFWCLvuBf95vtvX2NadTdBB6oIVflsizUGBA0018/PbD7kD1Gqbaqxu+q0aesY/lxHFRCzj4hsvUZXy+TthlFknzEnrYalU6Y03K6idQ4+3ykYeWYfZ2jqtfWoN1owDB1ccT6zqFNEg12dCE31zrGXyWWyuUaCPNAJra32Db78NyWf7DHzjZ+zrvaF5cXrarqRJgYyWiO7SB3p5TY6q4umFx4izi5zKZTNQuuXkik0H1n9lewuhYWwu9cMO2NNl2z7C9uLOu01GPG9Me9xIzxycTwKGDceWOyrxkEqP/KDZKWDQNM6Npffjmxvq2KkfreycTQqN/sxtVlScsIlnXyzIPeIWUwfYmUOdAyA6U8GdzCyfhsyrI50sGhGsGItpI+YAHg96GPrdu597autmR2jTIGIOMxPL+pS2/qA197hELV3y106U8bEEEeoaSv05S96F7kG6sBEHxLXYI8Mz59/DGqxhSem5MrTPzpGxIJB31XW2o2LINGuB3zrVQcN9cvDkpATmeymohl5tbvuFJI/UWSPrX2NaVTdEHr80EKDlsgzbMCBRDXsd3th+oHqNU2xFDG76wboc48sfy4jiohZ/wCMNPUs3+HyYLrldc08luw1gHTGm5XUTY4+3ykH0Gz96xt+1uMGpDWjAxxcePrOq6LCo0XlMnQESUA9fZ1UfshKl/tUIs17jfkEe37sdF85wYCGbzeI4xzC99tJzxTBDA9n4hqY5ju8fBVvRcuv4jVAjxxaSJNdgE36aB3v/P347Om0XG9QaWtjM4zwgH19V+z6TRd79swtZHtTgTwgH19ZvhRCuWQEEG22Ir8xx1bKaW2rQRGvmV2bFa5tm0OEHPmUc5DLfyXPl83mVf8AD5mPRIwDAwsGBQtRHpI378Hbbcq1Pv8ASfb0SN9hkDHtCMxPJeP25cNqXpcNBA+C0xsturJTRllKkbjTp245W6Iq9zd1YHmBU1a7BE9Mz5/TGqWwpHTMmVpn50gUSCQSSWuttRsWQaNcDvnWqgyG8/6fyUgLvP5PUQy82t/UK1j9RZI+tc8YilV3RB6/MepQQoWXyDN8wpacNexOp7YfrRs8MaIoY2fWDdDnHyGPhw5aHKiFn3i7T1LN+TkwXTKB5Z5PWwL1SxpuQSTfb3rij6HZ82Nv2lxg1IDRgY4k+u/VdOzqjW3tNx0ByUBdeZgq/shLHf7Ras17jftXt+7G985waPY3m8RxjmO5e92k54Y0hgez8Q1Mcx3d3wVb0TLqMwWgR0i0U+uwCb2oHe/8/fjsqbRcF1BpayMzz4QCl+z6LRdF9uwtZGZxnhAPoec7wqhXKxggg+rYivzHHVstpbatBHPzK7ditc2yYHCDnzKOem5YdLzEGZzIb8Pmo9LsA4MLhrTVRHpIPe+DttvFZ/8AaFF9CjG/TMgY9oRmOoXjNt3Dal85w0wPgtKfK/KyU0ZKaSN/SBtxyvBFcE2TVgeZFTUOwc/H9efw1S+FJ6bkytM3OmqviySbr8x2sg0SO2M61UOw3T16CkBddQyZb1KN/Tf1CtqH6iyRvsa5xFKru4OmfmI/qghRIMiW+YUvrBvawzbgfQ0b7E0Qa52dWDdDnHyH04ctDlRCzzxZp6lmjHkwXjygeSaT1sGfgRpuQTz27GuN/RWE2NDfuMGpAAwIHM+u9dWzajW3tNx0B1QF112Cr+yEsd/tFqzXYjft9v3Y2vi4NHsbzeI4947l7zaTnhrf2e+yfaGpjmO7u+CruiZcCdmgR0i0U4exbdqB3xx2VNorl1FpDIzPPhEpfs+i0XLn27S1kZnGeEAqf4WQrlYwQQfVsRX5mx17LaW2rARz8yu7YzXNsmBwg5/3FaB0Hp46dm4Zszaw5uILrIdfLlVrRWIIAVlPLd74AvGN1W++276dHLqZmMGWxkjuPL5leL2zXbVvnPGmk9y0ObIlSNItbjAregp2v6CwR7HcmuPOtqhwzr7Xz9Z56DKXwpPTsmVpmHqogb8amLH9TtZvcjtjOtVDsDTHyEf0UgJdRyZa2UeqlB+ulgw/Ueog3sffEUaobg6Z+Yj+qCE5ob2b94xWW+pQsFEcjbpDPIhvS8cMjKwXkqQu6/XHvpYMOe0HkXAEdCJXuv8AqKx5n4FG3grwlFPUzTRyopoxxm9x2fgr29JF/wB6TaW0alH9m1haTxPLpz70vvPtG17C22GvE8O4LSM3k45Y2ikRWjYaWUjYj2x5unVfTeHtMEcV5Y51QdJ4QzeVa+m5vy4u2WmUvGD6r0sTqQWQdI77k9sOBtK3uBF5Sl3524PDUaHvWW4R7pXTdc6vEafpsU9gEGHMhAObB1gknjj+3tH3TZlQS2uW97Z8lO88cEv5w9WelXpSxE/nkzSMo+4VQf3YPuWzW5dcz0DCD8yo3n8l43Q+p5sj8Vm0y0RPqhywOphfymQkMuw5HZiCMSLvZ9v+4pl7uDnaA893Q+KN151KJuhdDgycQiy8YjTk1yTxbHknbk4V3V3WuX9pVdJ9aLRrQ0QFnvj74axsXzOXkjgHMiSELH9WDcLvWxFb8jjHRa3DyRTguPCMn4Jlb3/Zjdqac1li9GzDbpl5pF3KukMhVgposp07r9frh590cMOe0HGC4SJ4HK6v7Tt+vwK0LwB8OopiJ5p4pkRt4ozq9Q7SHYr2OmrN7/VTeVatE7jmlp68un6rnrbRD2xS+K1zOZKOWNopEV42GllI2Iwtp1X0nh7DBHFLCJ1QfJ4RzeVJPTc35cXIys6l0Bo3pa9SiyDpHezfbDgbStrgReUpd+duDw1Gh71luEe6V03Xerxmn6bFPYBBhzIUDmwdYJJ44/8ASBabMeJbcFve2fJTvPHBL+cPVnpV6UsRP55M0jKPuFUH6bYPuWzW5dck9Awg/MwjefyXh6F1PNkfi82mXiJ9UOWB1ML+UyEhl2A3HIJBxP3uwtv3FMvdwc7QHnu6fFRuuOpRP0PokGTiEWXjEaDc1yTxbHknYbn2wrubqrc1O0quk+tFo1oaICD/ABj4Lj9eYjkjhXlxIQqCzudRNLyNuP4YcbP2o/FJ7S48IyfhxXptn7f7Jgp3AkDjx8f1WchZDukM7rTEOkEhVgppmB07qCRv2sY9JLBhz2g4wXCZOgOdU0/6iseZ+BR34L8IxTVO80cyKaKRmxqHZzsQRsdJF7i/qh2ltKpS/ZNYWk8TjHT9UuvftEKjCy2ET+L9B9VoefyMc0bRSorxuKZSNiP89+2PO0qr6Tw9hgjivLkTqg6TwlnMoSem5sJF2y06l0U0b0NepQTR08WSb7YcjaVrcD++Upd+duD4jQ96y3HD3Su2671eM0/TYprFhocyFA52OsEk99vfFRabMeJbcFve2fJTvPHBL+cPVnIVOlLET+eTNIyj7hVB+m2D7ls1mXXJd0DCD8yjefyXP8g9TzZ/0zNrBCT6oMsDbCz6TISGGwG45BIxP3ywtv4ekXO4OdwPPd0UbrjqUU9E6NBlIhFl41jS7odz3JPJOw3PsPbCu5uqty/tKrpPrRaBoAgIM8Y+DIxrzEcscK8ushCoCTyGuluxtX/DDnZ21HmKL2lx4Rk/D6r09h9oOyYGXAkD8XHx/WVnemQ7rDOy0xDrBIVKqaZgdO6ixZ7WMejlgwXtBxjeEydBrqmf/UVjzPwKPPBXhGGap3minRTWiM6hqHZzyCAQShF7i/YoNpbSqUppNYWk8TjHT9Z7ktvftEKjCy2ET+Lj4D6rQeoZGOeNopkWSNhTKwsH/EHcHsQDjz1Ks+k8VKZgjivLkTqhCTwpncpf8m5sLF+XLTqXRdj8r3qUXXp4Fk/TDgbRtbj+Mpe1+duD4jQ9+qz3HD3Su2671eM0/TI5r3DQ5kKB9DrBJP8AxxAtNmvEtuC3vaT5Kd544Lz+cHVnIVOlJET+eXNKyj7hVDb8YPuWzWCXXJd0DSD8zCN5/Jc/zf6lmz/pmbWCEn1QZYEFls+kyEhgKoGuQSNsT98sLYf3ekXO4OdwPMN0/RRuuOpRT0Xo8OUiEWXjWNAbodyeSTyT9T7D2wqubmrcv7Sq6StA0AQEFeMfBcaB8xHLFAm2pZCEQEmrDXQBsUtc8cgYd7O2o90UntLjzGT8PqvT2P2h7NgZcSY/Fx8f1lZ6FkO4hnK0SHEEhUqppmB07qLFntYx6KWaF7ZxjeEydBrqmZ+0ViOJ+BR74K8Iwy6Z3mjnQH5IzqFjs59wNyhF7i/bCDaW0qlOaTWlp5nBjp+s9yW332iFRhZbCJ/Fx8B9VoHUchHPG0UyLJGwplYWD3H6g7g9iBjz1Gs+i8PpmCOK8uQDgodj6HnMpf4OdZIQBoy+Z1HTQOySglgCaAVgQP0rDI3dtcfxDIdxc2M97dPEaqm64aKSvW84pIk6dIT2MM8Tr+pcxkH6UfvjI2ls7LK4/wAzXA/Le81O8eST9dzbUI+nS6ieZpoUUCidyjSNfArT37YBaWwy+uI6BxPzDR80bx5Jfyl1H/oMH/3h/wDL4Owsf/ud/o/5ol3JS3zP7VCFoIWQKOd1VvtdDZfbe/y4yDP2ZE6wfmR6PPEcVM5VD4pyZy/+s8lpVlXXmUA2zEWxJPbzFFsG53Iutsd9jVFb+5XGQcNP5XaY6HQhVcI9oIuyWaWWNJENo6hlPuGFj+w4T1Kbqbyx2oMK4Mp/FFKWBCjZvNadgLNE/wAKH3N7Da6O4xVzoW1KlvZOnry4+Sbizu9NVWRfbi7+3a/fau+IDlZ1HEj1617uPBTcXXOgWP8A1lmJpZtJ6flWZEiYWJXQeuR96KKbCg370Dh6f7jRZTp/vngEn8oOgHU8T4ZWXvGToERtmP2yNprRqjC9/Uqv/wBr0fL/AFTd/lwuDP2ZE6wfgSPrrzxHFX4qg8UZQ5b/AFnkgFKrqzSAbTxckkWB5iAlg3PIJI2x32NQV/7jcccNP5Xcu46EKjhHtBGGTzKyxpIhtHUMp9wwsH9xwnqMdTeWO1BhagynsUQlgQlgQlgQlgQgXL/6ynlnn0nIZZmSKJhYldNnlfeio3Cg370Dy9f/AHGk2lT/AHzwCTyB0aOp4/CSsveMnRERnudH01pBiC9/WEc/7w8senjSbu/ThduRSLZ1gz3SPhnXniOKvxVD4ny5ytdTyYAAAbNRqNp4juWqwPNQEsG2JFgkjY99k8XH9yuP8h/K7l3HSPlxVHY9oIxymYWREkQ6kdQykdwwsH9xwnqMcxxY7UYPetQZTuKISwISwISwISwIQLkh/KU8uYn0tkMuzJBERYkZNnmYXRUbhQb7mlPL2p/caTaNP968AuPIHRo//r4SQsh7Rk6IiM9zo+kjSDGF7/tAjm/9oeWNuKJNnjC7cikWzrn4SPgZ154jir8VQ+J8ucoR1LJgBQA2biUbTRncvXHmpZYNsSLBJGx77J4uR9yuNfwH8ruXcdIz0HFUdj2gjLLTrIiuhDK6hlI4IIsEfQg4TPY5ji1wyFqnMVQlgQlgQlgQlgQgTpv+s5pM1MVbIwMyZeIi1kZdnmbemF2Fu+CaB3L6t/cKTaFPFVwBceIB0aOXN3wkhZD2jJ0REcxcySaSNKlAu1/tNDG/9pfLFjsCTZ4wt3IpFk6mfhI+c68+AV+KofE0ByRHUsoAEFHNxKP6WMmzIBdeat3e1i7O1FhZPF0PudfX8Dvynl3HTjHJUd7PtBGkModVZSCrAFSO4O4OErmlpLTqFqu8VQlgQlgQlgQqBl9RFfnbajxovjnTe+nkn1fLhhPsz0Hn6zpGNVRWWVylxFHF61pwQCd1AIbkMfc8H2xyvqftN5vDT48OXmrRhDPwrHlZWXKkm8tmJI6NWAWLLZAok6idvfDTbh7Su2uPxtafGIPkqUsCOSM8JVolgQq/qOXJthv6GBFXzXYbkGtwNzQrFHhdVCoBAPMfX58joOKbigLNe4Gskn/cqx7t2sbVtyMQBJVnVA1sdPrPw6aznRNeMuo/h8jmZr0lYm0mr9RFJtR/MQPb32ww2dQ7e6p04mSJ7uPyXC8w0lQPCnQzl+mQQgEOI9TD03rYFmAIpbDNQJvYC75x0X92K18+oTiY4xAwMa6DI8lDWw2FJ0+qq/PxR40XxzpvfTze/wAuM59men18+ukY1Uqyy+TuEpIL1rTg0TutENyCfc8H2xzPqxU3m8Dj48PUqYwhr4VnRlHyxPqy08kRBqxTEgEgUTTXY98Mtue1cCsNHtaflH0VKWkckZYTLRLAhLAhLAhUfjfqX4bIZmXVpKxMFNX6m9KCqPLMB7b77Y7tm0O3u6dOJkie4ZPyCq8w0lRfDHRDl+mwQhSHWIMw9N62UlgCPTepiAxsbDnnGt7ditevqE4J6xAOMa6DIwoa2GgJ8L6qr867UeNF8c6b3083v8uKT7M9D5+s6RjVCsYMiGgMcg2dSHBon1CjfIJ9zwfbHM6rFXfZwOPDl6lWjCHPhVJWSMBPqy00kLCt10saBIFE0RuPfDLbjZuRVGj2td3yFSlpHJGOEy0SwISwISwIVF466j+H6fmpdWkiIhTV+pvSgqjyzAe2+O/ZdDtrumyJyPgMn5BVeYaSmfDXRTl+nZeHTpkSIFgNN6yh1AEem9TEBtx9+cXvLoVrypUnBONdJxjXQaYUNbDQF2ieoCvzJtR4C3xzpvcDkHc7YqTie/z9Z0IwMoVjHkA0BikGzqQ4NX6ub5Bbfc8E9scxrFtXtGcDjwVoxCHvhXMfwPksfXlpZIHXb0lGNCxsxojcWN8MduNH3rtG6PDXDrI1+PBUpe7CMMJ1olgQlgQlgQh/x91D8P07NSatJEZVTV+p/SoqjyWA/XDDZVHtrymyJz8hkqjzDSl0Hov4fI5eELTRxgkem9RU6qI9Oq2Pq3H77wXV1210+oThx6xE4xroNENbDQF5Gm4Ff81tR7WRtyADuAd1O7bYknBP/d6/U6HQZQrL+Tw+XaGQbOrBthfru/cFt+eCd67Y5u2LawqM4ER4fBWjEId+FGYY9PWKT+ly8jwSL/VZG+Wxs1KV3BI35ww26xovDUb7rwHDqCNfjwVKXuwjHCdaJYEJYEJYEKMc8mqr9xdbbCzv7fXi9rvbGvZPifXrprx0USpIOMlKDfAP9P1P/wCNb/8AVcOdq/urf/sHmVmzU96uvFHWGy0cZRNcksqRIDwC97ncEgAE0CLNCxdhMtFV9Q69moo45HjSNCXjktCzBhq8uWlkoQsAHYEkoLskWyiFVdb8Q53KPnnLQS/hsrDII9DopLvMDR8xtwE9vVsPTV4EK36v1jNQHSTl9RWSRQqSSMVQJpUoGWt2IMpYKPRtbbCFX+N8/wDiegPPp0+dl4pNN3p1lGq6F1fNDjDbYf8AH0u8+RWdX3CjLIn9kh7aB/AYW1ffPeVcaLz8amqr+l1txfPt9eL2u9sT2T4n166a8dESpAOMlKDPh1/S9T/+Pk/gMOtr+5b/APjb9VnT1PejTCVaJYEJYEJYEIO+L6k9IzVC/wCj/sljJw5+z5jaNP8Azf7Ss6vuFFmWPoU9tI/hhS/3itE3+Oj1VfsLrbcWN/b68Xtd7Yt2T4n166a8dFEqQDjJSgr4aD1dT+vUZ6/eMO9s6W//AI2LOnx70bYSLRLAhLAhLAhBvxfF9IzVf/1/97Hhz9n/AP8AI0/83+0rOr7hRfEfSD2oYUO1WiZGdj1VfsL7b7jf2+vF7Xe2L9k+Jj168eOiiVJBxkpQX8Mx/wDyR9+pT19flw62z/8Ar/8AiZ9VnT496K2zq3Q33G4434P2+v6c7YR7wXUKLok9fl6+uifjkDCwbH+f3H6YkGVm5paYK6xKqlgQgz4wi+kZn/5f/eph19nv/wAhT/zf7Ss6vuFGQO2Ey0UZc9GTV+2/Y6r07+x7Hgk0LO2NDSfGnP5a+tfBRKlA4yUoK+GA9PUD79Rnr6/Jh1tv3qH/AI2fVZ0+PejXCVaJYEJYEJYEIfPz978xva78v241V+XivV82GH4fAefl11nGiopDdQGXybzufRHFrFEGwqAgKSRqvgaiCScZiia1yKTdXGPGeP1jCmYEoc+HOcWDKqk7aJpX82QUQsbZhriQnhWYFaQnV6h7jHTtqsypdkU8taA0HuH6qtMQ3KfhzaZiPPx58iWJM6Yo1C0a0QtGqaPWXDOSCPVe97bKlopjDIhIwNbakkgWNHlZiBtMCqsT5ilaaRvUDQ1WdxCpZY+mv50LRTGCPJxu8mvMeqImR1BIfWwUKwF70zKNrGBCt83nMjmBGzrKxoRR+mdWkWZQxVeDKhVQzcgabaqwITM2eyX4MZKFpAs2WlSNVWRmCovluDqBIdNQUq5sVR4xtb1exrMqflIPwMqCJEKJ8POsfiejxGxcSGJ6oCkBC3uSBo02RvyQMNdpUmsvy9uWvhw8c4xz0GnNZsPsq9/P3vzPpd+X7caq/LxW/OOT8Ph9fLrrONFdPSdRGWyTzufTHFrFEGwFsBSSNV8DUQTYxmKBr3IpN1cY+fH6xgImBKgfDXIPDkI/NGmSUtKy1WnzGLAV22I2O4x0bZrMqXbtzRsAHuEKKYhuUUYVq6WBCWBCWBCg9cyP4jLTQ2R5sbJY/wBpSP78b2tbsazKn5SD8CocJEIZ8F55pOlorDS8CtBKpoV5SlabclRQFkb9wMM9pUQy/LhkPIcP8xnHD6KjDLVaj5xzfmL7Xfl+3Gqvy8V6vmxy/h8D5+XXWcaKU5P1MZbIvO59McWobg2AvpAJIu9gLIJsd8UbQNe6FJupMfPM/WMBTMNlQ/hv094OnwiQEO9yspFaTIS1V254O4xvtis2rduLNBAHhhRTENRPhWrpYEJYEJYEKv8AEGQ/EZaeG68yNk2/2gRjotK3Y12VPykFQ4SIQ74Kzxl6XEpGloUMEqmhpMSlCG3LLwp2371hjtKiKd+4jIcQ4HX3jOOB8lRhlqsl+Yc3rT2u9G+3GquRwBuN8cx08D5+s6zg4Up3N9UGVyLzudo4yw4N7egDcWDsBZBNi98Vp25uLoUm8TH6/wA+A7lJMNlQfh90t4OmQowKyMpcqbXSZCWrbda1fcY02zXbWu3lmgwPDCmh7MSp68j/AKye39Xfbi65HAG43wnTE6eB8/UHUnBwpvS1Om+xG259z/ZuKPJ74uzRc9wRvRx/p6jQcFNxdc6WBCrvEfT/AMRlZ4QaMkbKPuRtzjps63YV2VORBUOEiFQeDepGfpkJI0tGpimU+nSY1KkNuWXcKdvVxsBjv2jQFK9eNQcg6zJBxwPkqMMtU9ORzzH7Xdb7cXXI4A3G+MDp/q9fodScHClO9R6r+FyMk7f+zjLLdG+dAG4sH0gWQSKvfFKNv94um0m8SP5+tPBSTDZUb4c9JbK9Oy8TghtOpgeQXJYj9NWNdsXDbi8e9ukx8MKKYhoCJcLFdLAhLAhLAhB/87+nlkJmiQFXLpKSjqRWxRqIvfat+RfOHH9m3oaQGE6QRkHXII/XGhWe+1MZmGXqzqCskPT0bUdXpbNEHYaSNSRAqSdVFgw2HIux1PZzSQQ6sfEM8dCc8NPOMv7lNbwmRnnzKmAxylGdZIFaRGjQIvkvY0KQiWCGogkVeyTVaqLnvBbypmAZIw0mcGbitNaAqiIEkVvmUhN6IPq+m4hOZ3obx/hZIp8tBmIQ4K+UBCyzafMAQOHFNGpB13sbu9rtpud7olErvO9JMsmZKZmJjmcqsBB5BUS0w0nv511X5K72JNJ4Elp+CiVMn6A5XJMGXzsnxd6HuMxOD+YeliQexqwcZqVAynhOWOSKQSIzKuZMmxAMmbdZG0jfTGrIAASTR523EKv6d4cn6UsUuXDTgRJHmcvHt5hRQiyxg8SUo1L3s7kjdvQr07miLauQ0t9154c2npy5LMggyFYfzv6frQmaJFKOXWQlHUrpAUo1EXbHTp3oEe5n+zL3dI3CTIgjIIM5keGZxoUb7UzmIJerSKGSSHp8bavV6WzRU+kFCNSRArfqALBhsORdj6ezmEtIdWIjmGc86EmeGmfGMv7kagYSLVe4EJmbNIhpnVT7FgP44u2m92WglEryPORsaWRCTwAwJ/jiTSeBJafgolP4zUpYEIR6l06XJZl85lUeWOX/AJTlkIstQAljB217eoWL57Yb0a9O6oi2rkNLfdeeX5T05HhosyC0yFx/PDp/mKTPEieW7Oslo6shQKpRqINFzp07lQR7m39mXu4RuEmREZBBmTI8MzjQo32pubLS9VkXzEeHIRtqCts2aKn06kI1JGGW6bdrGw5Fmvp7OYd0h1YiMaMnWDoSQeGmcogv7kagYSLRLAhMzZpENM6qeaLAfxxdtN7hLQSiV5HnI2NLIhJ4AYE/xwGk8CSColP4opSwIQh1Hp8uRzEmcyySTRS75nLJVltgJYwfzbUwsXd71hxRrU7ui23rENc33Xnl+U9OR4aLMgtMhcHxj08SKfPiVPLdnV7V1aJkCL5ZpgfU5C6bJUEfWf7MvSwjcJMiIyCCDJkY5ZnGhRvtXEmVl6rKhlR4chG+pUY02ZKkaS6EakjBBOlt2tTQ7WFSns9hDCHVXCCeDOcHQkjiNM5RBeeiNcJFouHhUmyATt/Zx+67xEBWD3AQCuJs0iGmdVPNFgP440bTe4S0EqsryPORsaWRCTwAwJ/jgNJ4EkFRKfxRSlgQg/P5CXIZiTN5ZJJoZt8xlkqw+wEsYPJ2phtfO9UHFKtTu6LbesQ1zfdeeX5T9D4LMgtMhc/zx6eJFPnwqnluXVrDq0LKEXyzTBvU9JpslQR9Z/sy9LCNwzIjiCHAyd7TgJMxnKN9vNcNlJeqyo8qPDkYm1JG2zZkgjSzpVpGCCQrbtYNDFhUp7PpltMh1VwgkaMHEA8SeY0zlEF5zojXCRaJYEJmXNIppnVT7FgP44u2m9wkAlEryPORsaWRCTwAwJ/jgNJ4EkFRKfxRSvnVc6sxZhIsjE2xDBjZ9zZ3x76lVpuEUyCByj6L6bRfbvEUi0gcoMfBFfhjx5LGRrk8+G6NtqYe9N3I9j7Vthbc7Nt7hhdRgHpp4wlV3si1umF9CAeY0nkY9d60nrXiKDK5f8RI40EDQFolyflVB+Zj/wATwMeetrKtXrdiwZ48hzJXiKoNIlr8EKjEWezao88wyEbg/wCjxIHlNq2zO4oNW9KhNA8Y7t6zt3FtJnakfiJhuo0AOnUuWXtHXC9ynw56b8xiM1gU0kjPtuRR1cG7wVNuX2gduxyAHxwgUmp2b4c9NI2y4jPZkdlYfY6tsUbty+By+ehAI8kdk3kmcr0OfLgfyfnNUagkZfMKHU6muxIKkANNTHUDe22Lvu6NY/3qlk/ibg4HLI5SMQgNI90qz8M+J1zXmJIhy+YhNTQObK+zA0AyHkMNt/tfNe2Drfdc07zHaOGh6dD0VmO3scUF+LPHcjM6QP5US7FwaLVdnV+Vftvtd9sOLPZdKkwVK+T10Hf9V7XZ+xaNGmKtxk650HfPznCCEzizEsJFkJNsQwY2fc3zhvSq03CKZBA5R9E7ovoPEUiCByg+SLPDHj2WMrrk8+EncltRG+5Dd69j7VthXcbNt7hm9RgHpp8kou9kWt1T37eAeBHunpjHw+aPvFPi2DJZcTMRI0g/YRqd5T2C1fp3FtRqxySAUljs2rdVjTGAPeJ0A6/QcV4irNIlrhkcEPzdIz+eCyZvNvkon4yuX2fhqDSclqNlaIocCrDBtzZ2hLKFIVHD8btNRo3yMg98rKHO1MKwyvw56b8xi87UBTSSM+3Io6uN7xzv25fab27HIAfHCkU2ruf4c9NI2y4jP9ZHZSPsdWIbty+By+ehAI8kdk3kq+DwrPlzq6dn5NIN/hswTJGw1HZSfUin1eoA6tjeOh20KNYbt5RE/nbg6cRoSOXDko3CPdKs/CPjFc2ZIZ4/w2bh/pYWPYfnU7Wu/wCljkEE8u0NmG3DalN2/Tdo4eR6+uYVmO3jEZQp4s8dyOzrC/lQr+cGmNXZ1flX7e3O9YaWey6VJnaV8nroF7ew2LQo0xVuMnXOg755cZwgpM2spLB1kN+ohg259zfOG1KrTcIpkEDl/JOqL6FQfsiCByg+SLfC3j2RCvmSefCTub1MPchu9HsfatsK7nZlC4Zv0YB6aH4JPd7Htrqn2lvAPCPdPwx8Ee+KvFsOSgWUnzGk/oI0O8pNVpq/TuLajVjkkApLHZtW6qmmMAe8ToB1/T+a8RVmmSHDPJUE3Rs9ngr5zNvk43qsrl9nFg0Gk5JokstEbdqsMG3VpaEtt6QqOH43acNG+Rmfis91ztTCn5X4ddNrUYvOsCmkkZ9u1HVxvjnftu+03t2OQA+OFPZtXc/w56aRtlxGR+ZHZSP11Yhu276cvnoQCPJHZNVfl/C2Yy519Oz7lQb/AA2Yt0NMdlY+qNTZ9QB1bGzjoftChWG7d0RP524OnEaE9OGkKNwj3SrPwl4zXN+bFMn4bNQX50LngD84Jq04+1jkEE8m0NmG2DalN2/Tdo4eR6+uYFmP3scUI5zxPm+qzywZGUZeCMWZLIZqPOobqD7DsNzuRhVtC8obLpNq12lxcYAH804ZbMotDqgknhwWa+IenSZbMSRStqdTZaydWoBrs72b/feG+zr9l7bMr0pDTw5QYj5JjTLXtkBFXg/4l5jLuqZl2nhJ9RY6nW+4Y7tXsb22FYK1o1wluCuS4sWOEswfktW8VeL4clAsv9M0v/J40IJlJqtJF+ncWwvkckgHHZ+zql5ULBgD3idAPXD6SkVR25rqqKbouezoD53OPk43qsrltmFggBpOSdyWWiu3asMG3Vpaktt6QqEfjdp4N8jM/FU3XO1MKwy3w66dWow+dfDSSO+30OrjfHO/bd9oHbvQAD6Kezavcx8Oem1tAIiN9aOykfrq4xDNt305fPQgEeSOzaoEHhfM5Yl+nZ+RlBJ/DZm3Q0T6VY+qNTfIG+xs7Y6HbQoVxu3dEA/nbg6DJGhPlpCjcI90q18I+MkzfmRyp+GzMN+dC7cAfnB2tNxv2sdiCeTaGzHW26+md9jtHDyPXz+IF6bi87oGeSD/ABT48kkLCFzDCPzXpY1vZP5R9B25w2tNl0qLN+tBPXQL29jsWhbs7S4gnjPuj6Y5oOizayEurq5uywYHfncg898NadSm9vsEEdNE5pPoVG/syCOkEfJF/hXx7IhUSv58J/NephvyG/NRvY4VXWzKNdm/QgHpoUmvNj29zT7S2gHhHun4Y+CPfEviePKRoVUzyzGsvDGd5T9DvSCwS3AH3AwksrB9w8gnda33nHQfz5BeJqEsMEZ5Ktfos+Yts/mWRHoDLZZiirYIIZ19cnO/CiidxuOkXVGji1pyRPtugnwBwOmp+tN0n3irHL+EMhVjKwSX3dBJ+4vqIH0GOZ+0rzTtHDuO75QrbjeSWY8I5CrOUy6VvqSNYyP95QDW/vgZtK8nFRx6Ek/IyjcbyTX8z8h/zQ/+q/8A48X/ALTvPzfIfoo3Gr556YEGYUNB5Eulq0kaHHcbcnv+n2w4ttwXADqe46DpofWvoL3FmKbbtofS7N8GI91w9Z9BWPh+bXDelV9TClFDYn+3HZYP36MwBk6Y4phsup2lDegDJ0wNUV+Cc20nUokkRp1y8DvBGvljSzOLb1stncnkkbVsMTtKmGWTnMO6XuAcfayANMA+ULyP2iaBfyBq0Hx08gtPmJ1nVzqN9hWgD2vTx6ub24x5dsbuOX18+mkZ1SZP9JLau9aV1WO9N7cNxY4G1cnFK8R4n6fLkdeaAnupk6k/q6l/f6uTW3bjvQOxOKUYg84P09fzUlVsRO1fNpFbdxJvt7/1h+X8uOh0ZnT+XqOf4lVBnxan0SZWZY3hmLtCZCYqkjdSHFBixG+1gadfYkYdbBZvsqUy4ObAdHtYcDjgB3wcxxC6bL+Mon/E3zCzrxJlWliCKV1agdLGtYHK837H9MdO0aLq1IMaRM6HjHBe82tQdXoimwiZBgmN6OH1ULpWgZgBoDBLoNaSNLi9xtye/wCn2xy2u4LgB1PcdB00I9Z9Bcdl2bbsB9Ls3wdPdcPWfQVh4cm1wA6VXdtlFDYntjs2c/foAwBrpgaru2VU7S2DoAycAQNUX+Bs2ZeoxrIjTDLwMYIx5Q0lnGpvWy2d+bJGI2nTFOzc5h3d9w3j7WQBgYB/ReR+0DGtv8DUA+On0WmSk6yW51i+wrR9r0335vb5ceZbG7jl9fPppGdUnT3SC2oc1oXVY7jV7cN7rwNq5OKXER4n6fLkdTxQE71QnUo/LqSvuSeTX/VquTsdjilACDzz69eGVJVdESK0/MFNfcSC9vvWr+rwuOh0cdMeXqOfFVQZ8WZtE2WmWN4ZSzwlyYv2kbKQwoOzEb7WBWrsaw62C3ep1KbnBzYDo9rDgcagDvg5jiF12H8bR/7gs68R5VpY1RSurUG0Ma1gcjn9cdG0aLqtMMaRMzB4xwXudq0HV6TWMImQYJjejgoXSQgzADQGCXQa0kaXF78d+D+n2xz2m4LiHU9x0HTQiVyWPZtugHUuzfB090ifR9BT/DU+vLo2lVsnZBQ5PbHVs2p2lu10Aa4GBqu3ZFXtbRrt0DXAEDUoy8CZoy9RUSo0/wCHg/YIPKGjU3qb1Mtn6iziNqUxTsyWHd33e0fazAwMA/ovIbfY1t+YGoB8VpMhOu251pfYfJ9r0335vb5ceaEbuOR8/WNIzqlKf6OWsc1oF2O4Le3De68Dau+KXER4/p6B1PFATnVSdQB+W0r7lje9fRaA5Jo0DitACDzz5f1n5ZQVAjJFFd2Aeu+4kF7Ue9av6p2XbG5jjpjy9Rz1KhAXxnm0PDKsbwyt5kLMTF+0jZSCKV2YjfbUBWrsaw22Szfta1Nzg5oAdHtYcO8Ad8HPctaH8QzvTXhDosy9LlaBf2+ZNAkgUg2/Na8FzwD6voMfN9t7RtnbapNuXfs6InifaOeGeXEjHUpzWqA1M6BM/Ezp41ZTMzKwB0pOFIJ29RAN6brXVAcY1+yd3Lbi0t3AxLmTgZxJGsTE6nKm2cfaaFe5hmlW8imRzGX0f0JXSw2oDnTV2aIXYV9cKKRbQeG7RdWp1Z9+Zbz8sYnnhYgAH2pBQ98Ms202fqaJnbLRlYIh5Y8m39WzsGsXV2ze+PrVVoZstppvw85dk70DGWiM66AckvvWgXJjOAtQckvbc6o77dvtdXweSdjthOI3cf4vXrEZGVzqR0cm/pp327hm/t3NjgdsZ3ER4/QegdTxQF11YmwPy+ivuX9652Wh3OxoHEUIjrny9Ty4ZQVCQkG13YeYV77hh9DtdX3U7LtjYgRnT2fL1HPU5UIH+Kk+jMZeVI3hlfXC7ExftIyNxSuzEexIFX2OHuw2b9Goxzg5ohwHtYd4gD4a9y7dmAG+pd6zzxFlWlVFXSSHDaGNawOR/fjbaFF1VrWtiZmDxXt9q0HV2NYyCZndJjejgofSNInIMBgk0HYEaWF+w78Y57TcFeDT3HRpwIXJY9mLkh1Ls37ug90iVYeHJteXRtKrerZRQHqI2GOvZ1TftmugDXAwNSu/ZVTtLRj4AmcDA1KOPh1n3k6gxcPKYcuscKqYwEVmtjTMpPbcWex7Yy2vRayzG7Dd5xJPtZIGNAfhgfNeM24xrNoOjkD8dVoDklrbZiYie25J+l1fHcnY7Y88AIxp7Xr4a8hkZSpSujk3X5aa/uHPeud2scA7CxjK4iOuPhHqDx45Uhe9XJuvy0tfcuO9c7LQ4J2NDBbxHXPwj1J4cMoKfo/X/sjGePUqV865PpWmQSSSNK4FKWoab5oDuffHr6Nnu1O0qOLiNJ4L6NQsNyr2tV5e4aTw56c1K6R0/wAtRGDdsdzt8x/xxpQoi3p7szqfqtbW3FrSLZnU/Va5n/BdZeE5eUxZrLAtFL2Jbd1cVvG3HFihzuD56ltWaz+2bNN8S3u0I6j10+eX9w66rurHB4d2id8EeII+p5cTeWYpFPrqq10VJXm9hW4sChiu0rN9hV7OZadO7XPjy71yMdvCUT5fLKgpQBsB+i8D7Czt9ThW+o5+pWkLuSINVi6Nj6H6fvI/U4qHEaIVT1aWHJQPO6s6xhdhRNBvQADQ2Lbe2Oyg2pdVRSaYJnyz8YVTDRKGPDfRz1Nf5QzjWZUZcvEp9MCNakixvKe7V/cAzvLkWB+6W490guJ1cRn4dPRta1XU6raw1BkeuvFZt4m6Gpd4WYhonOl12IKmrGG1Siy8otJxoQeIK+iVaFO/t2OMjQgjUFQcn0rS/mSSNK4FKWoaQeaA7n3wUbPcqdpUcXEaTwU29huVe1qvL3DAnhziOak9F6b5arEGu22J2+Y/440t6ItqW7MxJ+q1tbcWlDcmQJP1WneKPCrQZWLMZWYx5jIo7hiBUin1SKwA422/cb5CWx2i2tXdRrtllUgRxB0BH1+XI/OtoXDrms6ucH6K18Fdej6nlxMIzFICNdVWuipK82K2si627Y5dpWb7CsaUyOHdrlczHbwlEuXyyoKUVsF/QcD7Czt9ThY+o55yVpC7liDVYujY+mIa4jRCqOsZiLIwPO6s6xgbCifm9IF0Nidj2Ax127Kl3VFJpgn9M/FVMNEoM8HdOfq5fqObcaXV4svCu4hU+lm3H9J9f8ArraFduzQLOgMiC5x/EdQMcOn8ybWlZ1Oq2uNQcIB8R9FDO0TMQ0UhCuvIKkix9Nsd9Wiy7pNccHBB4hfRa1uy+oMcZBw4EagwoeS6XofzJJGlcClLUNI70B3PviaNpuP7R7i48J4Kbew7Op2tR5e7QTwHQDmpPQumeWqQq1+qgTt8x/xxa3oi1o7syBP6q9rbts7fcmQ2T9Vp3i3ww2XysWayspjnyMbtZG0qfNIrADvRr7m+bCewv21q7qFdssqkDqDoCPr6B+dX9d1xWdXOD9FbeC+ux9Ty6ziMxOGGuq+cAqSD3FbWRdbdsce0bR9hWNImRw7tfXBYMdvCUSZfLKgAUVQA/QcD7Czt9Tha+o55klXhdSwhuRdcYhri3RCqOt5uLI5d8w6s6xi6FE82ALobWADyAP39ltTqXdYUWkAn181UkNEoJ8K9HbrKyZ/OOKlR4cvEosQqSVZhqH9Jtz/gFbbUqssWixoDSC53Fx1Hh66mKDiHiryQD4x6wz+XlNARMpqi2bVqKnSWPpUfl/q/mb3wj2XssWtWrcl+86qZOIgZMDJPHnwHJemoMEb/ADTeV8T6cl+EeJXAfWjE/KQdVFSCCLuwK2Y++CrscO2h9+Y8glu6RzERqCM/HQckOoS/eBVx03xknmRmPI5dMwaRZASFBI0A0FvTRqruu+Ftf7N1ajHU6l080jktME6zr39PBZPoEAkuwjrxf4bfLZePOZabTmcmjuzMBUykl5Q4A7nUQPqb/rD0mxq9IH7lUbNN8AD8pGGkeXqD5+uS4749BXPg3rkfU8us4RonDDWNvmAo17gjayAa2xjtG0fYVjSJkcO71nkoY4OEojgy6oKUVsB+g4H2Fnb64Wue5xkq69mhVvmF4GuLdEKn67nIshl3zDqzhLNCr3OwF0NuAeQP7ey1pVLuqKLSBKq4holB3g7pT9VD9Rzjg+arxZeJdxCt6WIsf0lqRfsT7gK52jcN2cRZ2490guJ1cdQMcM+uN7Os6lVbXGo4LPuvdGDsY2Yq8TnS69ipraxxY+mGFagy6ptdJB1B4hfRbi2p3tJj5IOCDxCjZLpehzI8jSvWkFtqH0AwUbTceaj3FztJPAIt7Ds6hq1Hl7ogE8B0Cl9B6ZoWOBWs6tIJ2+Zu/Pvi1CkLWhuzIbP1KvbUW2VtuTIaCfMrUfE3Q2yUUedyrAS5OIq4cCpor1OrULBu2BHcn3sJLK7F1UdbVx7NQiI/C7QEeRXzm8rOr1XVzqfUK/6Bn4s/AmYRWj10aNXY59wbBq+SPbal93RqWlU0XEGPX81k0hwlW8ECoKUV2/4fxxxueXaqy9ngVxTC/wDP+GBry3RC5/DL7Ynfcohf/9k="/>
          <p:cNvSpPr>
            <a:spLocks noChangeAspect="1" noChangeArrowheads="1"/>
          </p:cNvSpPr>
          <p:nvPr/>
        </p:nvSpPr>
        <p:spPr bwMode="auto">
          <a:xfrm>
            <a:off x="180975"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800">
              <a:latin typeface="Times New Roman" pitchFamily="18" charset="0"/>
            </a:endParaRPr>
          </a:p>
        </p:txBody>
      </p:sp>
      <p:sp>
        <p:nvSpPr>
          <p:cNvPr id="48131" name="AutoShape 4" descr="data:image/jpeg;base64,/9j/4AAQSkZJRgABAQAAAQABAAD/2wCEAAkGBxQSEhUUExQWFRUXGCAbFxgYFx0eIBwhHB4eHxsgHyIgHCggHhomIBkcITEiJSkrLi4uGh8zODMsOCgtLisBCgoKDg0OGxAQGzQmICQ0LDc0LjU0LCwsNCw0LywvLC8sLywsLDQ0NCwvLDcsLCw0LCwsLDQ0LCwsLSwsLCw0LP/AABEIAJYBUQMBEQACEQEDEQH/xAAcAAABBQEBAQAAAAAAAAAAAAAGAAMEBQcCAQj/xABNEAACAgAFAgQEAwMIBQkIAwABAgMRAAQSITEFQQYTIlEHMmFxFEKBI5GxFRYzUqHB4fAkJWKC0TRTVHKSs9LU8UNEdIOTlKOyNWNz/8QAGwEAAgMBAQEAAAAAAAAAAAAAAAUBAgMEBgf/xABEEQABAwMBBQUFBQUHBAIDAAABAAIRAwQhMQUSQVFhE3GBsfAiMpGhwQYUQlLRIzM04fEVJGKCkrLiFnJzokNTNUTC/9oADAMBAAIRAxEAPwALyc0iZlIpHWYMrFWCjUle/sCNsesovqMuW0nuD5Bgxkd/fovcUKlWndso1HB8gwYEjv79FL8NyFobYknW25N/mOOjZznOoy4zk+a69kvc+3lxky7zRb4Ihkh6lFISkQzEDpC8iawzK66gAJFIbYi734o3tfaTmVLJzBJ3HAuAMEAgxwK8n9onA3+ODQPHJ8itQljKvRu9ZIP/AMvkEgC621fLQ0848s1wLfD6+sa8dEmTvSIzYI4CJwCBw1AWOBeyn1C9+Ritw7EdT9PU6HhxQE/1KM6kbtqX9Pms8UOasncbDcjGdFwgjv8Ap6+eikqthj1AAd0XgH+vt7kAdv6v5sdTjBJPM+XqefBVQX8XNbyZWDVHLIsjTBUjIeOJQdRdjIdq/wBkBih9qw62BusZUqwQCA2ScFx0AEDzMT1XVYybyiP8Q8/Xes68SeWURZWZLcaXH5WHFnt3/wAjG+0eyLGtqEiTg8ivdbW7E02trOLZOHDgeEqNkppEzCRSOs1qxVgo1L9/YEbYxovqMuW0qjg+QYMZHf3rnt6lWndto1XB8gkGBI7+h0UrwxIWy6liWOptybPzH3xvsxznW4LjOT5rp2O9z7UFxkydc8SjHwLFJD1FHYpF+IgZYXkTUGKuNQWpFIb+Pti203Mq2RaJO44FwBiJGCcFeT+0Lwb/AAfwgeOStNkjKvRu/MG/v+z5sgC621fLQ0/Njy4ILPD6+saznRJ070eM2COBGo2BA/NQFjgXsvzC9+Ritw7BHU/T1Oh4ICe6nGdSt2tR9tzfahd0bO42G9YpRcII7/p66anCkqvijLAKOSv7vXseCRXbb0/mx0OcG5PP6ep58FVBXxbLyS5aHVHLIrtLpSIho41Bsuxkbb/dAJU+1Yd7A3WU6lSCAQBJOC48hA8zErs2f/G0R/iCzrxH5ZWNZGZLcaHHCsOL9uT/AJGN9o9kWtbUJEnB5Hqvb7V7FzWMquLZOHDgeEqPkJZEzCxSOk1oSrADUu/f6Hj92MaD6jLkUqjg/Bgxkd6wtqlWndijVcHyCQYEjPHvUjwrKzZZCxLG23Js/McbbLe59s0uMnPmV0bFe59m1zjJzrniUaeAonh6irMUi/EQkQPImoPpb1BakUhv337YnajmVbMgS7cd7QBiJGCcFeT+0Dwb8weAHitLeMrJRu/MXf3/AGdXZAF0K1cUNPzY80CCyeh8/WNZzolCd6NGbVuwjUcEd2rkcDsvK3vyMUuHajqfp6nQ8EBO9UjOoN2tB9qY32oWGo77jYUaulBwgjv8vXdqcIKgRxlvSOSrfp6/SeDVdjR0j5rOOguDcnp5Z/nz4YUII+LJeSfLQ6o5ZEZ5dMcRDRxgbl2MjbfoASP0w82DuspVKkEAwMnBd0EDzMLt2b/HUh1Wd+IhGRGsjMhL2jjhWHF+3P8Amsa7Q7IhjahLc4PI9V7bavYuaxlVxbJw4cD19dUx0+WRcwIpHSa0JDADUu/f6H/hjK3fUZcClUcHYJB4jPFYWtSqy7FGq4PwSDGRnj3qT4WlZstGWJYnVuTZ+Y432W9z7VpcZOfMrp2M9z7NjnGTnXPEo2+H8bwdQGrREcxD+xaRNWsK3qCkSKVb6b3V1xiNquZVs8S7cd7QBiJGCcHC8jt54O0DB4ALR3jKvRu9Sb+/pIJsgb7UTVEbDfHmw4ObI5Hz9Y1GpwlKkdHjNhuwSuDv6jXbgVsLtb35xncOER1+nqToeCAuuqxm9Xb0j7U2/bYEHfeyBQo8xQcIjv8AL1HLU4QVDSMsdIuzr39twAeDx2NekbNZxsXBok9PL1PPUYUIF+K5eTMZaLVHLImuUiOIho465cmRtv0F1+mHuwt1lGpUggGBk4LuggeZXdsv+Ppd6zzxCIz5auzRkvaOOFYe/wB7xrtDszuNeS0zg8j1Xtdqdi7cZUcWknDhoD170x0+aRZ/KkdJf2ZKuANS78Ejsb/hjK3fUbcdlUcHYkHiO9YWtSqy67Gq4P8AZJBAEjPFSvC8hbKxliWJ1WSbPzNjfZj3OtWlxk58yunY73PsmOcZOcn/ALijn4cZaWLqDWFjM8AeJnj1akVqcKRIuk/TfYA1VXTbD6dSzEZ3XQQDEEjE4M+gvIbdeHbQdHILQmjKtRuwY9/fkE8Dc1uaojYb488HBwkf4vX6ctThKlK6PGbDdtJH39RrtwANhdqDRs8ZXDhEetPU8DwQEurxmy3YqB9vWL7cEHcXbAUKPJbuER3+XqOA44QU7Q+n7jimfUIWAZXp8UJOhAhOx99vvj2lC2pUs02xK+m29tbUJNIASiLwt4NlmIVIzFFds7Agb81fzH7frWOSveW9mzdZryH15eoXFcX9rYU91kE5ho59eXqFqnU/DGXnyoyroBGvyFdmRhw6ns9km+9m7s483Qv69Gv27Tk68iOR6Lwleo6u8vqGSUPT9Vz2QCRZjLP1CFV3zEK+vhq1xEklthbWBRuydsMG29peEvo1BScfwu04aOx4CJ8Fzy5uCJUvL/EnpxsNMYiANpI3Wwb4234xk/YV6Mhu93EFT2rV3N8R+nAWuYDnsqKzMfsNO+Kt2HfE5ZHUkAeaO1bzUOHxbPmW0dPyL6Cd8xOvlxjf5gtapN9VgEEHscbO2bRoDeu6wn8rfad3ToPqo3yfdCt/DnhVMsJGlb8TPPfnzSKLcH8oFkLGBtpG39lcl5tF9ctDBuMb7rRw6zxPVaU5pneBzzWfeMfBDxFqj86BjYpb032I5Ff1vtwdsO7W+oXVPs6sTyPHqPUr3NltK2vaXZV43uIOh6j1IQllOnxQk6ECE8++33wwoW1Klmm2JTO3trehPZACUR+FfBkkxCrGYoQbZyCBuTem/mPPHHfHHXvLezp7rIngB9Vw3N/a2FLdpwTwaPry9QtJ8R+Dcvm8ssGkRmMfsJFHqjb3HBIJAJF7170Qhs9qVreuaszPvA6Ecv05dy8JcOdXcXvMk8VSSdaz+QCx5vKNnoV2/EwbsaBILxHfVtu1gD3JOO0WtndkvoVRTcfwOwOGjvIRKw3nN1EqfB8SenGw0xiIAoSRulg3xa7jbGDthXoyG73cQfqp7Vq7m+I/TgPTmBIeyojMx+w04q3Yd8TlkdSQB5o7VvNQY/F2YzJ0dOyD6Ca/ETjy4xbG2C1qkF6rAIIPIxudm0KA3rusJ/K32naaToOHRRvk+6FP8KeC0y3my5h/xWZnsTSuvIPKKN6T+NDgAAYX21XV91lIbjGaAc+Z6+uZV6QNN2+Dnmgbxh4IeItUfnQE7ELem+ARyCP63244w3tr6hd09yrE8jx6j1IXu7PaVtfUuzrxvcQdD1HqR80KZTIRQ2EQITz77ffDChbUqX7tsSmVvbW9vPZACUSeE/BUkpVVjMUIO7EEd99N8m7+2OGveW9nT3KcTwA+q4LjaFrYUtylBPBo+vL1C0jxJ4OgzeWWGvKaLeCRR6om9xwSCQCRe9c3RCKz2nWtqxq6h3vA6EetOXcvCV3OruL3mSeKpZOt5/IqI85lHzsSf+85cBmNAkF4juCK3awB9bx2i0s7s79vVFNx/A7A8HeQ1WO85uolT4PiR042GmMVVQkjdbH0BXjbHO7Yd6Mhm93EH6qe1aupviP04D05gSH+rGjMx/TTiG7DvicsjqSAPNHat5qBF4tzOZOjp2QcISR+IzA8uMWxtgtapBeomiCDyN8dDtm0KA3rusJ/K32naaToPLko3yfdCsPCngpMt5sk7/iszPYmlccg/kUWaTYfehwAAOe+2q6vuspDcYzRo58z19cydKU03b4OeaBPF/gh4iw8szQE7HTdXwCOQR/W+3HGG9tfULunuVYnkfMepC93abRtr6l2daN7iD5j1I+aFspkIobCIEJ599sMKNtSoj9m2JTG3t7e3nsgBKJvCfgqSXSoQwwAm2II77hb3Ju/oMcNe9t7OnuU4ngB9VwXO0LWwpdnSgng0fXzWjeJ/B0Gcy6Q/wBE0W8EiD1RHbccWDQsWLrkEAhFZbTrW1Y1PeDveB0I9acu5eDrl1Zxc8yTxVLJ13PZFQmcybZyJAP9Jy4DE0LBeM7git2sAbe+O0Wdndnet6opuP4HYHg7yGqy3nN1EqfB8SOnGw0xiI7SRupI9wCvG2Od2w70aM3u4g/VT2rV7N8R+nAenMCQnbTGjMx/TTxgbsO+JyyOpIA80dq3moMXizNZolOn5B1Qkj8TmB5aC2b1qtXINidjdncb43ds63txvXdYE/kb7R0GCeHqCo3yfdCsfCvgqPKiV53/ABWYnvzpnXkH8gFmk2H3ocUAOa+2q+4LW0xuMZ7rRz5nr65zpRmk7fafa5oC8W+CHiLAxmaA8Npur41AcMPfjcfbDm3vbe8p7lWJ5HzHqQveWu0bW/pblaN7iD5if6j5oXymQjisRoFvmuf+OO+jbUqIPZtiUwoW9vQB7IATqibwl4Jkl0qEMMAu2IrvuFvcm734G/2xw172hZ09ynE8B+qX3O0bawpdnSgkaNHXOfPmtJ8Q+FYszFGqEwSQ75eWMeqI/TcWprdb3+++EFptGpQqOc72mu95p0P8+R4LwlYuquLnHPNQj13MZe1z+WaREAIzOXQyK1DUS0YBeMjTd7rfcbXv90o1/atakE/gcYPKA7Qzywe9Z7xHvBWEPjHIH/3uFK7SOIz+geiR9Rjndsy8H/xk9wnylW3280pvGGQA/wCVwNe1JIrn/soSa/TEN2ZeH/4nDvBA+JhG+3mm/wCeeR/57/8AHJ/4MX/su7/J8x+qjfaqx/BnTrVDBG6aZBI72zknTuZCdV8+oHY7CuMdI2pewXB5BxAGBxxu6eEZ1yoLWnVNmWXpM8SvK0vT5WEatISz5dzZFtVtGx2tjttwBvbdp7RpOc1u7WbnGA4d3Ajpr14Rlh6I4wjWqWBCamyyObZFY/VQf44u2o5vumEQuY8lGpsRoCOCFA/uxJqvIguPxUQn8ZqUsCEGdRzs2fzb5TLSmLLQbZuVPnZmv9khIpSBuzDcWNxwXVGlSs7cXFZu893uNOgH5jz6A6+WZJcYGi5fwZ07UqHLxsmhw7tZYsxQgmQnWT83qvbgVxiRtS+3S7fIMiAMCBON3TliM6oLWk5XAmm6VmIkklabITERo0hLPBIbIDNpto3NAFjt9AN53aW0KLnMbu1m5IGA5uNBOCOmvUnEZYeiOMI1qlgQmZsqjm2RWPuVB/ji7aj24aSEQvI8nGptY0BHBCgH+GJNV5EElRCfxmpSwIQVns7N1HNSZXLymLKwenNSp87sbBiQkUpFephuLHHd3SpUrKg2vWbvVHZa06AfmOczwBwsyS4wNF4/gzpxdE/DxtH5bh3ayzM7IVJkJ1k7PTXtdAjjANqXu6Xb5DpEDhABBG7pyxGdUFrScryOebpeYiillabIzERxvIbkhkNkKzBbdHOwJO30A3kspbQouexu7VbkgaObzAnBHHn3nEZYY4I3wjWqWBCZmyqObZFY8WVB/ji7aj2iGkhELyPJxqbWNARwQoB/hgNV5EElRCfxRSlgQgrO5ybqOalyuXlMWVgOnMyp87ubuJGK+nTXqYb7j33d06VKyoNr1W71R+Wg6AfmInM8AcLIkuMDReN4L6cXRPw8bReW4diSWZpGjZG8wnWSakptW10DvWAbUvQwu3yHSIHCACCN3TliOqksaTleQ5mbpeZihmlabJTt5cMkhuSGSiQjtXrVjsCdxxsBvLmUr+i6pTbu1W5IGjm8wOBHEfUqMsMcEb4RrVLAhMzZVHNsiseLKg/xxdtR7RDSQiF5Hk41NrGgI4IUA/wwGq8iCSohP4opSwIQVm81N1LNS5aCUw5SA6MxKmzyP3iRiPSF/MRvvXfDunTpWNBtaq3eqPy0HQD8xHGeAWRlxgaLxvBnTjIiDLxGLy21MSdRaR4zG3mXrJOl6bV3oHesA2pfBhcXnekQOEAGRu6cRIjqpLGk5Sy+Zm6ZmYoJpTNk5zogkk3kik5EbsB6w2+knftwMD6dK/ouq027tVuXAaFvMDhHEfqoEsMHRG2Ei1SwITMuVRjbIrH3Kg/xxdtR7RAJCIXkeTjU2saAjghQD/DAaryIJKiE/iilD5+fvfmN7Xfl+/GqvzcV6fmww/D4Dz8ums50VE/L0xczk3gkHokj0iqFAqKK2CRR3GoEit8UbXdQuRVZqDPz4/WFMSIUP4d9SefIp5pBliZoZCOCY2Kgj3tQpJ23vYY22vQZSuj2fuuhw7iJ81FMy3KJcLFdLAhLAhLAhVHi7q34TJZicfNHGSu1jUdkvcbaiL34vHZYW33m5ZSOhOe7j8lV5gEqu6D0g5XpqR/MxQvMTRDNIC0hOwJWzVAXQHfHRdXP3i9L9BMDhgYHj8pUNENUn8/e/M+l35fvxqr83Fbc4z/D4fXy6aznRSnMx0tc1kmy8g9EkekVtQ0jSVsEijRGoEiheKMuHW90KrNQZ+eZ7+MYREthRvh91N8xkYzKQZYy0UhA2JjJW+d7ABvbe9hxjXa1BtG6cGe6YI7iJUUzLUSYWq6WBCWBCWBCpfGfWPweSnzA+ZE9O1+piFS9xtqYX9MduzrX7zdMpcCc9wyfkFV7t1pKidE6Scr06OLlvLLTHkFnUtITsCV1HgC6rG1zc/eLx1ThOO4GB4x4KAIbCeHzjm/MX2u/L9+NVfm4r0/Nin4fA+fl01nOiF1mukrm8i2XkHpkjodq2BQjY1RAIsEiheKsuXW90KrNQf6z38YxyUkS2E14A6o+ZyMTyG5FuOQ1y0ZKk896u/rwOMX2rbtoXTms0OR3HKhhlqIsLldLAhLAhLAhUnjbrByeRzGYHzInp2v1MQqXuNtTDHds22+83TKR0Jz3DJ+QVXu3WkqN0TpBynT4odiRGTKeQWZSZCdgSuo9qPH1xpc3IuLt1Xmcc4BEeMeCgCGwnF+Yc3rT2u9G+/GquTwRsN8VOngfP1jWcnCF3nukjN5B8vINpI6HAqt0I2NAEKRYJFC98VpXJtrsVm6g/wBf58OSkiWwm/APVmzWRhkc3IAUc1VshKk/rV/3DFtq2zbe6exumo7jlQwy1EOF6ulgQlgQlgQqLxz1k5PIzzr8ypSbX6mIVe42thjv2Zai5umUjoTnuGT8gqvdutJTfR+jfg8jDl1GyJ+07gkqxYnYEguewB4+uLXF195un1TxOPiI+XPCgNhsJJyOeY/a7rffi65PBGw3wHT/AFev0GoOThCc6n0gZvIPl3H9IhC8CqNxkbGgKUiwSBV74rQuTbXYqt4H+v16csKSJbC48BdZOcyEE7buVpzVWykqx5PJGJ2rai2u30hoDjuOQoY6WyiDC9XSwISwISwIUY5FLuu5NdtxR29vpxe9XvjTtnxE+vXHXhoohSQMZqUG/D/abqSDZVzjaVHAsAmhwLO+HO1s07dx1LBnxWdPUoywmWiWBCWBCWBCD/iof9CA7NPCrDsQXFgjuD7HDjYf8UTya74ws6vuovCiqoVxWFEmZWij/gUu673XbiuPb6cXvV74v2z4ifXrjrw0UQpAGM1KDPhxs/UUGypnpAq9lGxoDgCze2HW2Mtt3HU02yefes6fHvRphKtEsCEsCEsCEHfFPfKRqd1bNQqw7MNY2I4I2Gx9sOdh4uHHiGvjpjgs6uiMNIqu3thNPFaKP+BS7rvddthQ29vpxe9XvjXtnxE+vXHXhoohSAMZKUFfDI1/KKDZU6hMqL2UWDSjgDc7DDvbWewdxNNknmeqzp8e9G2Ei0SwISwISwIQb8Ut8tAp3V85Crr2YarphwVsA0dthhzsPFZ7hqGPjoY1Czq6IxrthMtFHGRS7r227bCht7D24ver3xp2z4ifXrjrw0UQpIGM1KC/hjsufQbInUJ1RRwq2p0qOFWydh74dbayaDjqabCTxJzkrOnx70aYSrRLAhLAhLAhBXxU3hyiHdHz0CuvZ1JY6WHDLYBo7bD2w72HipVcNRTeQeIOMjkeqzq6DvRrWEi0UZcigN6fah2Gm9O3sL2HAO4AO+NTWfETz+evrw0UQpIxkpQV8Ldo88g2SPqE6xqOEUaSFUcKtkmhtucO9t5fRcdTTYSeJOcnmVnS496NcJFolgQlgQlgQqU5t9V6vzN/1aC/b5dX5qvVtxjt7Nu7Ecu+Z844aRnVVlWeVzGpAx2IA1DijQJHJrn3xzPZuuhSEK/DL9pDmMz/ANIzUjgj5SFbQCv09J5w1217FSnR/I1o6zE5+KpT0JRjhMtEsCEsCEsCEK/E/LF+nTMoJaLTMo//AM2DG/oACT9sNdivDbxjTo6W/ER5rOp7qvI+oBsukykNrQMuncNqWxW4u/vjhNEiqaZxBg/FXnEqH+LfXer83+7Wn7fLq/NV6tuMbdm3diP1mfOOGkZ1USrLLZkMgY7UPVe1GrPc1X3xzPZuu3QpBQt8ME1ZefMHnM5mWSxwRq0gr9KXDXbZ3azKP5GtHXSc/FUp6SjHCZaJYEJYEJYEIS+KcDHp0roNTwskyjt+zcFifcBdR/TDfYb2i8a1xgOlvxBj5ws6vuogXPqYFlUhg6BkI31WuoVuLv74XGiRVLHYgwemYV5xKhDNvrvV+Zf+rRX7fLq/NV6tuMb9m3diOffM+ccNIzqolWWWzQaMOdqHqvaiBve5qvvjmfTIfuhTKFvhdFeVlnI9WZzMsx9jqYgFfZaGGu23RXbSGjGtb8BxVKek80Y4TLRLAhLAhLAhCPxTgY9PeVBqfLvHMg7XG4Jv3UKWP6Yb7DeBeBjjh4LT4jh4ws6vuoi/HqYlkQhg66kI31WuoVuLsfXC7sXCoWOxBz0zCvOFBXOPqvVyU+1EH6fKTweS2x2xuaTYiOff66aRnVRKsoM0DHrOwAtr2qvmvc1VHvjmdTIfuj1yUyhb4WRE5N52FNmZ5Z29jragVHZSFGxw1244C4FIaMa1vwHFUpaTzRjhMtEsCEsCEsCEH/FWBjkGmQapMtJHOg7WjC9XuoUsaw42E8fexTccPBafEcPGFnV92UTPnV8tXU6g4tK31WpYVuLsC8LBSdvlrsRr0zCvKro869g6ufL+1NfG3BPB5J2NADHSaTYiPzd+PWRoBkZUSrOLNqY/MJoAEsTtWm9V/Yg/uxyupkP3B6nRTKFfhRE34Hz3GmTNTSTuO1u1DT7LpVdrOGu3XD712TThga0eA4+JVKXuzzRlhMtEsCEsCEsCFTtlGEgFiyzMDYv5At++oXV1WnbnfHYKg3J6AfOfh46qsKm8X59kjj6fliDmsyugaTXlpVPLydKgA0Lu+LIx27Pote913WH7NmecmcN6ydcRzgKrz+Eaom6T09MvDHDGKSNQqj7d/ueT9ThZXrPr1HVH6kyrgQIUvGKlLAhLAhLAhcTxK6srAMrAhgeCDsQfpizXFpDm6hCCfC0nkNL0mc0yBmyrMSwkhYtQ5BtL0lCbrjYXh3fN7YNv6QwY3wMQ4R/u1BjXXKybj2SiE5VvMAsWWLg2LICBSffULAuq0mud8Lu0G5Ph85+HHXVXhUni/PsqR9OyzD8VmAE9Jryo6qSXcnSAoIUXd8WRjt2fRa5zrysP2bM97uDeudcRzgKrz+Eaop6XkEy8McMY0pGoVR9AP497wrr1nVqjqjzkmVcCBClYyUpYEJYEJYEJvMQq6sjgMrAhgeCDsRizHljg5uoQgvwpMYTL0rMEB4wxyzMbEsLagu2xtB6SpN1xsLw6vmiqG39LQxvDSHiJ/wBWoMLJuPZKIPwrCUAkWTrG4shVCsffUCygmqogc74X9oNyfD4mR+sTrlXjKo/F2dYJF03LMPxOYAUlTXlRAftJKN6RpBCi7s7WRju2fSaXOvaw9hme93Adc5OO9VefwjVFfTcikEUcMY0pGoVR9AK/U/XCmtVdWqOqPOSZVwIEKTjNSlgQlgQlgQmszl1kRkcBlYFWB7g7EYsx7mODmmCEaoM8JTmIydKzBHmQqTl2Y2JYTqCbAjdB6SpP24sOr9gqBt/S0d7w5PxPx1BWTceyVfjKsJApIskOPULIVQrEd9XqUE1VMBsd8cHaAsJGmnxMj9RnVXhUni/Otpi6ZlmH4jMDS5UkeVEP6R63qwCqixzsdsduz6TZde1h7DNP8TuA+pMd6q8/hCLOnZJIIkijGlI1CqPYAUPufrhTWquqvNR5kkyVcCBCkYzUpYEJYEJYEJrN5ZZUaNwGRwVYHuDscXpvdTcHtMEIIlB3hHMGPX0vMsPOgH7FmN+bCbCNQqyo9JW+2HG0GB8X1Eey73h+V2JHjqCs2H8JV4MqwkCkizpYeoWQmzkdyd1BNAEMo25xw9oNwuAxkfHI+sZ4HVWhUvjDNswj6ZlmHnzipGU/0UX/ALR63qxaqt99sduz6YaXXtYew3T/ABO4Dw1JhVefwhFuRyiQxpFGoVEUKoHYAUMKKtR1R5e8yTkq4EYT+KKUsCEsCEsCFij+K84rAJmCUS1RpEVpdJrlvlL0OSp+urv7YbOtSCXMyYJAJDZ6DWOk90L0w+yz4E1v/X/l9EZ+AcxkVsRFjmHJLyT0ZZLNn1dxtekfervCXarLs5fG4NA33R4fVKrrY1e0G84SOY+qOCcI0uQl1jx/l4ZDDCkubmGxTLpro72CRsCNO43I9ucN7fY1eowVKhDG83GOXDxxwWZqAYGVGj611iUnR0+GAADabMai13xoG1exHf8AdobXZlMe1XLu5seaN554LqTqfWU9RyWWlA5SOchj9iw0j33xAt9lvwKrh1LZHyyiX8l5lviCqMEz2WnyTk1bjVFua2kAAI3FmgBfOJfsVzhvWtRtQdMO/wBPkNUdp+YQjGCZXUOjBlYAqykEEHcEEbEH3wmc1zCWuEEcFog34j9T6eiKuaLecvqi8naaMnhkbbTxe5okDY1jusKtxScTS0OoPukciFrTtX19B4rM3+I2cDjRISiBlRpFUy6WKndgNGulG+g/XV3a7tsQZpZMGA4hsieETGdN7uhdo2S6P3ny/mtB+G3WOnG0gZ/xLkl3zFGaTufX+bi9IP1rnC7aFa4rGX4aNAMNHcPquSpZPoCSPFaCThWsEI9Y+IGXicxQJLnJhsUy6F6NE0WG21bgWRfGxw3t9jVqjRUqEU283GPl5cCszUAwMpiPrPWJSdHT4IAANpsxqJO/BQccbEf4aG12ZTHtV3O7mx5o3nngvZOqdZj9TZLLSgcpHOQx+xYaRiBb7LfgVXN6lsj5Il/JLKfEFEYR57LTZJyauQaouasSgBSvFtQAvnvgqbFc5u/bVBUHTDv9OvhqgVPzCEYwyq6hkYMrCwymwQeCCNiMJ3NLSWuEELRCnj2XJFQuYLecnqiaI1LGT+ZG/LwDuaNDY4a7KbdhxNH3TqD7p6EcV3Wmyq95lgxzOiAX8V5wOumclUDIrPGpl0Myk23ya6QAHQR7g4fjZ1qWmWZMEgE7sgHhrGdJ8QnA+yz4zW/9f+X0Rv4AnyKgrAWM72XeejNJ33f83F0DtzXOEm1WXjvaqRuDQN90eHDvSm62PXsxvOEjmM/FGhOEiXoR6x8QMvE7RQRy5yZdimXQuAaJosNtqANWRfGxw4t9jVqjQ+qRTaeLjHy8tJWZqAYGUynWOsSklenwQAVtNmNRJ3sgoKrjYj/C5ttmMHtV3O7mx5o3nngvZOqdZjpmyWWlF7pHOVY/YsKFYgW+y34FZzepbI+SJfySyfxCRWEeey82RkJ03ILi5IsSgBSvFsQBvyecFTYry3ftnioOnvf6dZ6aoFTmIRjFIGAZSGUiwQbBHuD3GEzmlpgiCtEJePZskVC5gt5ybxNCaljJ/MrbaeLomjQ2OG+ym3YJNL3TqD7p6EcV32myq95lggczgICbxVnNakZglVDIrNGvm6HZWNt8mukUatFfQ4fjZ1rukFmTBiTuyARprGdN7xCbj7LP41v/AF/5I58AT5FRogLee9l3mozSd7Zvze9A7e3OEW1WXjjvVfcGgb7o7hw70putkV7MbzhI5jPxRmThKl6EOsfEGCNmjy8cudmX8mXQuLomiwBAo0DVkXxsRhxb7FrPaH1nCm08XGD8D8tJ5rM1ANMppOsdYkJKdPggA2qbMaiTvuCgquNji5ttmMw6s53c2PNEvPBeydV6zHTNkctKL3SKcqx+xYUKNYgW+y34FZzTzLZHyRL+SWR+IcYYR57LzZGTVpuVSY7sixJQUrsPUQBvyRvgq7FeW79s8VB097/TrPTVAqcxCMo5AwDKQQdwQbB+2ExBaYK0Qh49nyRAWcsJ03iaE1LHfdW208XRO/thxspl2DNKNw6h3unoRxXfabJr3glggczhAbeKs5rU/iDpXUgYxr5uh3Vj6vk8ykUatFd6w+Gz7XdI3MmDEndkAjTWMzG94pv/ANLPj99/6/8AL6I78AT5FV0Zct5zWXaajLJXdm/N70Dt7c4Q7VZdk71X3RoB7o7hwSm62RXsxLhI5jKMScJkvQ3mPGCM7x5SKTOSJz5VeWDRIDSk6BuKNWedjRGGbNmPa0PuHCm08/e8GjPkOuVTf5ZXaz9TckiHKQj2aWSQn3NqigDjasV3LBv4nu7gG+ZKPaXjzdTSj5eTlF7qskiGqO4YqwG9dsSG7Pdjee3rAPyBHmj2l7/KXUf+gwf/AHh/8viOwsf/ALnf6P8AmiXclg3TszmC4EixujA08RsAjsbP8P8A09Hb1bkvAqAFp4t08ZX0W1rXZqBtUNLT+JugPIz6+k3pOZcqHLqWDGmjJoUdqPNjG9u81KftkHXTT5/NdNq81qU1CDqMaR4/NHec63N1byOnxSeUXRnzrqDYjU6Qq2Pz2CaPcA7WCup2lLZ2/d1G70EBg6nMnu9cF8/2tafd7o0W6a+H9cIy6dlo8qi5fLII0U6dhbH0at7G7km9+1m+2EtZ77hxq1jJOemscOH1xHFcIAGArPp2dL7Gr0q1i99QO/Hy7bHvvsK35q1IMyOZ+X15+asCnc3mdBUAWWYD998didj34s/Q1p096SeCCVWpnNa6ZQroyqWBFj1PXtuD+XazW9Y6DS3TLJBE/Iep5dVEoHz7P4fmJiJbI5hX8uNiT5UwUsi++hqr99/LZcF7dq25c4ftqcSfzN4+I18tcRSZ+0azgTCq/Bk6pDmOo5qnaWVV1MNVDUAa5YfNx/sLjwX2i7a6vKWz7ckQ1zjBjMGOQ4fMp7WbkU28FQ+NegMOpmGIAeeVZBsANWx44AYN+7DPYO1Wv2QK9U/uwQ48cd+sghb0aoFKTwT03gtYSQOoQLmIwGKG10kUT6rvbkHTZ22HalH7RVa268WjzTcYDhBkaDHnnHMqPvG9q3CJf5em60sGRikEVozZ90B+VWChVJFevnYkbgXQIPq7KlTsqTr2o2TMMB56ye710Q3dIsq9mNNfBHXToI8qi5fLII41YKKFsfRqN2N33s32s32wsrPfXcatYyTnprHDh9cRxWQxgKy6dnS9A1ehWsXvqvfj5dtj332Fb81akGZHM+v15c1YFOZzNaNIG5JA/Q+3Y8HvsN9+DWnT3pJQSq9c1rXTKFkRh6gwsbvQ2rcEfKKs1vR56DT3TvMMEfp6nl1UTzQTKH6DmNMbFsjmA/lIxJ8qYC1W9zoaq597+Wy7bu7Xoy8RVZEn8zeJ7x/TWBe0o79wylwcQO5Z94n606gymmkkerY7Am9yb4FY7LqsLSi0MHIDl4r6De3AsaDRTA1AE6DqVG6dmZy4EqxshBIkiNgEdjf64LercF8VACDxbp3ZU2la7NTdrBpaR7zdJ5GVM6Lm3KLJrUuDYaImtjtRO942t3GrRl5BmdNPmt7R5r0Aaha6ZmPd+fzR7nuqzdYaHIxSeUhj155lBvTYARbH5t75G+/BBXUrelswPunt3jMMB58z3euY+fbUtDb3JojTXwRl0+GPLIkGWRY40ZVGkbm11G7G79zfazdmsJqzn13GrWMuIJ6axw4cuuIjK4xjAVj03OmQAGr0BrF73e/Hy7bHvvsKxzVqQZpzP09HlzKsCu87mtFAckj9xPPsaok77AXvwa06e9k+vXzQSoH4nWpSZVkRgdQZbFFqAoDcEH0irIG9Hno3Nw71MwRGnd6nl1CieaCX19BzBRGL5HMBzCjWfJlAsLfJRqr9bPFs8G5telvOEVWRJ/M3Se8f01gaWdDfuGUuDjCzzxN1l0/aGmkkerY7We5PsMdd1XFrSaGAZgDkO9fQL24FlRa2mBkgCcAdSmOm5mcvUqxspBIkiJIsdjf64m3q3BfFUAg/ibp3ZU2la7L92sGlpGHN07jKm9FzjlEk1rrBsNETWxNUTvjW3ca1EF8GZ00+a3tXGvbg1C10zMe6c9Ue57qcvWWhyMUnlR+XrzzKCDV0I1sd6J7jfvRBXUrensxr7p7d4zDAfM93x+Mj57tO1NC5dRGmvhwRjkIo8siwZZFjjRlUBRubGo3e5bub3ok2SawmqufXcatYy4z+nDhy+EQuUYwFZdOzhegavSDte9ki+ONrBvf2GOatS3NPXrjy5lSCus9m9Gw525vgmr9jW5O+wF0eDFKnvZPr180EqA04kUxzKskbagwZQRV7CgN7B2FWQN6Ox3DCwh9MwRGnrnryPRR3oILSdBnMasXyWYVzAjWTFKN9N8lDv/fwSzyGbXpB7hFVkbxH4m8+8f06a2VDtLllE6OKzzxH1d0pyQ0kj1qc7We7H2x2Xdf7rTaKYGTA5DvX0C+ufudJraQAkwJwB3pnp2ZnLVKsbKRayRn0/Y3vgt6twXRVAI4Obp3ZRa1rsv3awaQRIc3TuypvRc4+hJNa6wSQ0RNWCaonf/JxrQPbUQakGZ0016re2ca9uDVLXTMx7pyea0RuqN1iWLJhmSFYhJndAI1kmliBO4U0SSLsbXthULcbMpuuIlxMMngOLu/gPivnm0bU0Ll1HgPLgi+OURhY4VWONSiqFFbdxRG1ACxVgb2TsE5aXkvqGSZ19c9OZ6Lm0wFO6fnC+xq6va/ci/saBG+98DjGFWlu5Hr1x5dVIKWfzhTYVdXvfFgX9huTvtXB4wUqW9k+vXDn0QSvfxB91/z+mI3AiV8vdIgX8SGy8bxx6T5usEA3enSD3v8ASv7fR2lNv3kOoNLWwd6cDpE+vr7OxpN++B9swtZB3pwOkA9fCPnY+GUIhogg625H+0cdmzWkUII4nzTDZDS23giMu80ZZLJfybLl8/mVfyJ0aKWg4MVsCjHSQaOm/twCaxNSr9+p1LWiRvtII09rGRnlP814/b9dtS9LhoABPz+sLUHy908dPGx1AqdQ0lPpyhO9CzZBurGPLh8S1+CPDM+cc+7VK1J6dkyKZ+dK0CQSDRDE1tq3okGjXA75VqoOG9f5eCkBO53KaiGFWCLvuBf95vtvX2NadTdBB6oIVflsizUGBA0018/PbD7kD1Gqbaqxu+q0aesY/lxHFRCzj4hsvUZXy+TthlFknzEnrYalU6Y03K6idQ4+3ykYeWYfZ2jqtfWoN1owDB1ccT6zqFNEg12dCE31zrGXyWWyuUaCPNAJra32Db78NyWf7DHzjZ+zrvaF5cXrarqRJgYyWiO7SB3p5TY6q4umFx4izi5zKZTNQuuXkik0H1n9lewuhYWwu9cMO2NNl2z7C9uLOu01GPG9Me9xIzxycTwKGDceWOyrxkEqP/KDZKWDQNM6Npffjmxvq2KkfreycTQqN/sxtVlScsIlnXyzIPeIWUwfYmUOdAyA6U8GdzCyfhsyrI50sGhGsGItpI+YAHg96GPrdu597autmR2jTIGIOMxPL+pS2/qA197hELV3y106U8bEEEeoaSv05S96F7kG6sBEHxLXYI8Mz59/DGqxhSem5MrTPzpGxIJB31XW2o2LINGuB3zrVQcN9cvDkpATmeymohl5tbvuFJI/UWSPrX2NaVTdEHr80EKDlsgzbMCBRDXsd3th+oHqNU2xFDG76wboc48sfy4jiohZ/wCMNPUs3+HyYLrldc08luw1gHTGm5XUTY4+3ykH0Gz96xt+1uMGpDWjAxxcePrOq6LCo0XlMnQESUA9fZ1UfshKl/tUIs17jfkEe37sdF85wYCGbzeI4xzC99tJzxTBDA9n4hqY5ju8fBVvRcuv4jVAjxxaSJNdgE36aB3v/P347Om0XG9QaWtjM4zwgH19V+z6TRd79swtZHtTgTwgH19ZvhRCuWQEEG22Ir8xx1bKaW2rQRGvmV2bFa5tm0OEHPmUc5DLfyXPl83mVf8AD5mPRIwDAwsGBQtRHpI378Hbbcq1Pv8ASfb0SN9hkDHtCMxPJeP25cNqXpcNBA+C0xsturJTRllKkbjTp245W6Iq9zd1YHmBU1a7BE9Mz5/TGqWwpHTMmVpn50gUSCQSSWuttRsWQaNcDvnWqgyG8/6fyUgLvP5PUQy82t/UK1j9RZI+tc8YilV3RB6/MepQQoWXyDN8wpacNexOp7YfrRs8MaIoY2fWDdDnHyGPhw5aHKiFn3i7T1LN+TkwXTKB5Z5PWwL1SxpuQSTfb3rij6HZ82Nv2lxg1IDRgY4k+u/VdOzqjW3tNx0ByUBdeZgq/shLHf7Ras17jftXt+7G985waPY3m8RxjmO5e92k54Y0hgez8Q1Mcx3d3wVb0TLqMwWgR0i0U+uwCb2oHe/8/fjsqbRcF1BpayMzz4QCl+z6LRdF9uwtZGZxnhAPoec7wqhXKxggg+rYivzHHVstpbatBHPzK7ditc2yYHCDnzKOem5YdLzEGZzIb8Pmo9LsA4MLhrTVRHpIPe+DttvFZ/8AaFF9CjG/TMgY9oRmOoXjNt3Dal85w0wPgtKfK/KyU0ZKaSN/SBtxyvBFcE2TVgeZFTUOwc/H9efw1S+FJ6bkytM3OmqviySbr8x2sg0SO2M61UOw3T16CkBddQyZb1KN/Tf1CtqH6iyRvsa5xFKru4OmfmI/qghRIMiW+YUvrBvawzbgfQ0b7E0Qa52dWDdDnHyH04ctDlRCzzxZp6lmjHkwXjygeSaT1sGfgRpuQTz27GuN/RWE2NDfuMGpAAwIHM+u9dWzajW3tNx0B1QF112Cr+yEsd/tFqzXYjft9v3Y2vi4NHsbzeI4947l7zaTnhrf2e+yfaGpjmO7u+CruiZcCdmgR0i0U4exbdqB3xx2VNorl1FpDIzPPhEpfs+i0XLn27S1kZnGeEAqf4WQrlYwQQfVsRX5mx17LaW2rARz8yu7YzXNsmBwg5/3FaB0Hp46dm4Zszaw5uILrIdfLlVrRWIIAVlPLd74AvGN1W++276dHLqZmMGWxkjuPL5leL2zXbVvnPGmk9y0ObIlSNItbjAregp2v6CwR7HcmuPOtqhwzr7Xz9Z56DKXwpPTsmVpmHqogb8amLH9TtZvcjtjOtVDsDTHyEf0UgJdRyZa2UeqlB+ulgw/Ueog3sffEUaobg6Z+Yj+qCE5ob2b94xWW+pQsFEcjbpDPIhvS8cMjKwXkqQu6/XHvpYMOe0HkXAEdCJXuv8AqKx5n4FG3grwlFPUzTRyopoxxm9x2fgr29JF/wB6TaW0alH9m1haTxPLpz70vvPtG17C22GvE8O4LSM3k45Y2ikRWjYaWUjYj2x5unVfTeHtMEcV5Y51QdJ4QzeVa+m5vy4u2WmUvGD6r0sTqQWQdI77k9sOBtK3uBF5Sl3524PDUaHvWW4R7pXTdc6vEafpsU9gEGHMhAObB1gknjj+3tH3TZlQS2uW97Z8lO88cEv5w9WelXpSxE/nkzSMo+4VQf3YPuWzW5dcz0DCD8yo3n8l43Q+p5sj8Vm0y0RPqhywOphfymQkMuw5HZiCMSLvZ9v+4pl7uDnaA893Q+KN151KJuhdDgycQiy8YjTk1yTxbHknbk4V3V3WuX9pVdJ9aLRrQ0QFnvj74axsXzOXkjgHMiSELH9WDcLvWxFb8jjHRa3DyRTguPCMn4Jlb3/Zjdqac1li9GzDbpl5pF3KukMhVgposp07r9frh590cMOe0HGC4SJ4HK6v7Tt+vwK0LwB8OopiJ5p4pkRt4ozq9Q7SHYr2OmrN7/VTeVatE7jmlp68un6rnrbRD2xS+K1zOZKOWNopEV42GllI2Iwtp1X0nh7DBHFLCJ1QfJ4RzeVJPTc35cXIys6l0Bo3pa9SiyDpHezfbDgbStrgReUpd+duDw1Gh71luEe6V03Xerxmn6bFPYBBhzIUDmwdYJJ44/8ASBabMeJbcFve2fJTvPHBL+cPVnpV6UsRP55M0jKPuFUH6bYPuWzW5dck9Awg/MwjefyXh6F1PNkfi82mXiJ9UOWB1ML+UyEhl2A3HIJBxP3uwtv3FMvdwc7QHnu6fFRuuOpRP0PokGTiEWXjEaDc1yTxbHknYbn2wrubqrc1O0quk+tFo1oaICD/ABj4Lj9eYjkjhXlxIQqCzudRNLyNuP4YcbP2o/FJ7S48IyfhxXptn7f7Jgp3AkDjx8f1WchZDukM7rTEOkEhVgppmB07qCRv2sY9JLBhz2g4wXCZOgOdU0/6iseZ+BR34L8IxTVO80cyKaKRmxqHZzsQRsdJF7i/qh2ltKpS/ZNYWk8TjHT9UuvftEKjCy2ET+L9B9VoefyMc0bRSorxuKZSNiP89+2PO0qr6Tw9hgjivLkTqg6TwlnMoSem5sJF2y06l0U0b0NepQTR08WSb7YcjaVrcD++Upd+duD4jQ96y3HD3Su2671eM0/TYprFhocyFA52OsEk99vfFRabMeJbcFve2fJTvPHBL+cPVnIVOlLET+eTNIyj7hVB+m2D7ls1mXXJd0DCD8yjefyXP8g9TzZ/0zNrBCT6oMsDbCz6TISGGwG45BIxP3ywtv4ekXO4OdwPPd0UbrjqUU9E6NBlIhFl41jS7odz3JPJOw3PsPbCu5uqty/tKrpPrRaBoAgIM8Y+DIxrzEcscK8ushCoCTyGuluxtX/DDnZ21HmKL2lx4Rk/D6r09h9oOyYGXAkD8XHx/WVnemQ7rDOy0xDrBIVKqaZgdO6ixZ7WMejlgwXtBxjeEydBrqmf/UVjzPwKPPBXhGGap3minRTWiM6hqHZzyCAQShF7i/YoNpbSqUppNYWk8TjHT9Z7ktvftEKjCy2ET+Lj4D6rQeoZGOeNopkWSNhTKwsH/EHcHsQDjz1Ks+k8VKZgjivLkTqhCTwpncpf8m5sLF+XLTqXRdj8r3qUXXp4Fk/TDgbRtbj+Mpe1+duD4jQ9+qz3HD3Su2671eM0/TI5r3DQ5kKB9DrBJP8AxxAtNmvEtuC3vaT5Kd544Lz+cHVnIVOlJET+eXNKyj7hVDb8YPuWzWCXXJd0DSD8zCN5/Jc/zf6lmz/pmbWCEn1QZYEFls+kyEhgKoGuQSNsT98sLYf3ekXO4OdwPMN0/RRuuOpRT0Xo8OUiEWXjWNAbodyeSTyT9T7D2wqubmrcv7Sq6StA0AQEFeMfBcaB8xHLFAm2pZCEQEmrDXQBsUtc8cgYd7O2o90UntLjzGT8PqvT2P2h7NgZcSY/Fx8f1lZ6FkO4hnK0SHEEhUqppmB07qLFntYx6KWaF7ZxjeEydBrqmZ+0ViOJ+BR74K8Iwy6Z3mjnQH5IzqFjs59wNyhF7i/bCDaW0qlOaTWlp5nBjp+s9yW332iFRhZbCJ/Fx8B9VoHUchHPG0UyLJGwplYWD3H6g7g9iBjz1Gs+i8PpmCOK8uQDgodj6HnMpf4OdZIQBoy+Z1HTQOySglgCaAVgQP0rDI3dtcfxDIdxc2M97dPEaqm64aKSvW84pIk6dIT2MM8Tr+pcxkH6UfvjI2ls7LK4/wAzXA/Le81O8eST9dzbUI+nS6ieZpoUUCidyjSNfArT37YBaWwy+uI6BxPzDR80bx5Jfyl1H/oMH/3h/wDL4Owsf/ud/o/5ol3JS3zP7VCFoIWQKOd1VvtdDZfbe/y4yDP2ZE6wfmR6PPEcVM5VD4pyZy/+s8lpVlXXmUA2zEWxJPbzFFsG53Iutsd9jVFb+5XGQcNP5XaY6HQhVcI9oIuyWaWWNJENo6hlPuGFj+w4T1Kbqbyx2oMK4Mp/FFKWBCjZvNadgLNE/wAKH3N7Da6O4xVzoW1KlvZOnry4+Sbizu9NVWRfbi7+3a/fau+IDlZ1HEj1617uPBTcXXOgWP8A1lmJpZtJ6flWZEiYWJXQeuR96KKbCg370Dh6f7jRZTp/vngEn8oOgHU8T4ZWXvGToERtmP2yNprRqjC9/Uqv/wBr0fL/AFTd/lwuDP2ZE6wfgSPrrzxHFX4qg8UZQ5b/AFnkgFKrqzSAbTxckkWB5iAlg3PIJI2x32NQV/7jcccNP5Xcu46EKjhHtBGGTzKyxpIhtHUMp9wwsH9xwnqMdTeWO1BhagynsUQlgQlgQlgQlgQgXL/6ynlnn0nIZZmSKJhYldNnlfeio3Cg370Dy9f/AHGk2lT/AHzwCTyB0aOp4/CSsveMnRERnudH01pBiC9/WEc/7w8senjSbu/ThduRSLZ1gz3SPhnXniOKvxVD4ny5ytdTyYAAAbNRqNp4juWqwPNQEsG2JFgkjY99k8XH9yuP8h/K7l3HSPlxVHY9oIxymYWREkQ6kdQykdwwsH9xwnqMcxxY7UYPetQZTuKISwISwISwISwIQLkh/KU8uYn0tkMuzJBERYkZNnmYXRUbhQb7mlPL2p/caTaNP968AuPIHRo//r4SQsh7Rk6IiM9zo+kjSDGF7/tAjm/9oeWNuKJNnjC7cikWzrn4SPgZ154jir8VQ+J8ucoR1LJgBQA2biUbTRncvXHmpZYNsSLBJGx77J4uR9yuNfwH8ruXcdIz0HFUdj2gjLLTrIiuhDK6hlI4IIsEfQg4TPY5ji1wyFqnMVQlgQlgQlgQlgQgTpv+s5pM1MVbIwMyZeIi1kZdnmbemF2Fu+CaB3L6t/cKTaFPFVwBceIB0aOXN3wkhZD2jJ0REcxcySaSNKlAu1/tNDG/9pfLFjsCTZ4wt3IpFk6mfhI+c68+AV+KofE0ByRHUsoAEFHNxKP6WMmzIBdeat3e1i7O1FhZPF0PudfX8Dvynl3HTjHJUd7PtBGkModVZSCrAFSO4O4OErmlpLTqFqu8VQlgQlgQlgQqBl9RFfnbajxovjnTe+nkn1fLhhPsz0Hn6zpGNVRWWVylxFHF61pwQCd1AIbkMfc8H2xyvqftN5vDT48OXmrRhDPwrHlZWXKkm8tmJI6NWAWLLZAok6idvfDTbh7Su2uPxtafGIPkqUsCOSM8JVolgQq/qOXJthv6GBFXzXYbkGtwNzQrFHhdVCoBAPMfX58joOKbigLNe4Gskn/cqx7t2sbVtyMQBJVnVA1sdPrPw6aznRNeMuo/h8jmZr0lYm0mr9RFJtR/MQPb32ww2dQ7e6p04mSJ7uPyXC8w0lQPCnQzl+mQQgEOI9TD03rYFmAIpbDNQJvYC75x0X92K18+oTiY4xAwMa6DI8lDWw2FJ0+qq/PxR40XxzpvfTze/wAuM59men18+ukY1Uqyy+TuEpIL1rTg0TutENyCfc8H2xzPqxU3m8Dj48PUqYwhr4VnRlHyxPqy08kRBqxTEgEgUTTXY98Mtue1cCsNHtaflH0VKWkckZYTLRLAhLAhLAhUfjfqX4bIZmXVpKxMFNX6m9KCqPLMB7b77Y7tm0O3u6dOJkie4ZPyCq8w0lRfDHRDl+mwQhSHWIMw9N62UlgCPTepiAxsbDnnGt7ditevqE4J6xAOMa6DIwoa2GgJ8L6qr867UeNF8c6b3083v8uKT7M9D5+s6RjVCsYMiGgMcg2dSHBon1CjfIJ9zwfbHM6rFXfZwOPDl6lWjCHPhVJWSMBPqy00kLCt10saBIFE0RuPfDLbjZuRVGj2td3yFSlpHJGOEy0SwISwISwIVF466j+H6fmpdWkiIhTV+pvSgqjyzAe2+O/ZdDtrumyJyPgMn5BVeYaSmfDXRTl+nZeHTpkSIFgNN6yh1AEem9TEBtx9+cXvLoVrypUnBONdJxjXQaYUNbDQF2ieoCvzJtR4C3xzpvcDkHc7YqTie/z9Z0IwMoVjHkA0BikGzqQ4NX6ub5Bbfc8E9scxrFtXtGcDjwVoxCHvhXMfwPksfXlpZIHXb0lGNCxsxojcWN8MduNH3rtG6PDXDrI1+PBUpe7CMMJ1olgQlgQlgQh/x91D8P07NSatJEZVTV+p/SoqjyWA/XDDZVHtrymyJz8hkqjzDSl0Hov4fI5eELTRxgkem9RU6qI9Oq2Pq3H77wXV1210+oThx6xE4xroNENbDQF5Gm4Ff81tR7WRtyADuAd1O7bYknBP/d6/U6HQZQrL+Tw+XaGQbOrBthfru/cFt+eCd67Y5u2LawqM4ER4fBWjEId+FGYY9PWKT+ly8jwSL/VZG+Wxs1KV3BI35ww26xovDUb7rwHDqCNfjwVKXuwjHCdaJYEJYEJYEKMc8mqr9xdbbCzv7fXi9rvbGvZPifXrprx0USpIOMlKDfAP9P1P/wCNb/8AVcOdq/urf/sHmVmzU96uvFHWGy0cZRNcksqRIDwC97ncEgAE0CLNCxdhMtFV9Q69moo45HjSNCXjktCzBhq8uWlkoQsAHYEkoLskWyiFVdb8Q53KPnnLQS/hsrDII9DopLvMDR8xtwE9vVsPTV4EK36v1jNQHSTl9RWSRQqSSMVQJpUoGWt2IMpYKPRtbbCFX+N8/wDiegPPp0+dl4pNN3p1lGq6F1fNDjDbYf8AH0u8+RWdX3CjLIn9kh7aB/AYW1ffPeVcaLz8amqr+l1txfPt9eL2u9sT2T4n166a8dESpAOMlKDPh1/S9T/+Pk/gMOtr+5b/APjb9VnT1PejTCVaJYEJYEJYEIO+L6k9IzVC/wCj/sljJw5+z5jaNP8Azf7Ss6vuFFmWPoU9tI/hhS/3itE3+Oj1VfsLrbcWN/b68Xtd7Yt2T4n166a8dFEqQDjJSgr4aD1dT+vUZ6/eMO9s6W//AI2LOnx70bYSLRLAhLAhLAhBvxfF9IzVf/1/97Hhz9n/AP8AI0/83+0rOr7hRfEfSD2oYUO1WiZGdj1VfsL7b7jf2+vF7Xe2L9k+Jj168eOiiVJBxkpQX8Mx/wDyR9+pT19flw62z/8Ar/8AiZ9VnT496K2zq3Q33G4434P2+v6c7YR7wXUKLok9fl6+uifjkDCwbH+f3H6YkGVm5paYK6xKqlgQgz4wi+kZn/5f/eph19nv/wAhT/zf7Ss6vuFGQO2Ey0UZc9GTV+2/Y6r07+x7Hgk0LO2NDSfGnP5a+tfBRKlA4yUoK+GA9PUD79Rnr6/Jh1tv3qH/AI2fVZ0+PejXCVaJYEJYEJYEIfPz978xva78v241V+XivV82GH4fAefl11nGiopDdQGXybzufRHFrFEGwqAgKSRqvgaiCScZiia1yKTdXGPGeP1jCmYEoc+HOcWDKqk7aJpX82QUQsbZhriQnhWYFaQnV6h7jHTtqsypdkU8taA0HuH6qtMQ3KfhzaZiPPx58iWJM6Yo1C0a0QtGqaPWXDOSCPVe97bKlopjDIhIwNbakkgWNHlZiBtMCqsT5ilaaRvUDQ1WdxCpZY+mv50LRTGCPJxu8mvMeqImR1BIfWwUKwF70zKNrGBCt83nMjmBGzrKxoRR+mdWkWZQxVeDKhVQzcgabaqwITM2eyX4MZKFpAs2WlSNVWRmCovluDqBIdNQUq5sVR4xtb1exrMqflIPwMqCJEKJ8POsfiejxGxcSGJ6oCkBC3uSBo02RvyQMNdpUmsvy9uWvhw8c4xz0GnNZsPsq9/P3vzPpd+X7caq/LxW/OOT8Ph9fLrrONFdPSdRGWyTzufTHFrFEGwFsBSSNV8DUQTYxmKBr3IpN1cY+fH6xgImBKgfDXIPDkI/NGmSUtKy1WnzGLAV22I2O4x0bZrMqXbtzRsAHuEKKYhuUUYVq6WBCWBCWBCg9cyP4jLTQ2R5sbJY/wBpSP78b2tbsazKn5SD8CocJEIZ8F55pOlorDS8CtBKpoV5SlabclRQFkb9wMM9pUQy/LhkPIcP8xnHD6KjDLVaj5xzfmL7Xfl+3Gqvy8V6vmxy/h8D5+XXWcaKU5P1MZbIvO59McWobg2AvpAJIu9gLIJsd8UbQNe6FJupMfPM/WMBTMNlQ/hv094OnwiQEO9yspFaTIS1V254O4xvtis2rduLNBAHhhRTENRPhWrpYEJYEJYEKv8AEGQ/EZaeG68yNk2/2gRjotK3Y12VPykFQ4SIQ74Kzxl6XEpGloUMEqmhpMSlCG3LLwp2371hjtKiKd+4jIcQ4HX3jOOB8lRhlqsl+Yc3rT2u9G+3GquRwBuN8cx08D5+s6zg4Up3N9UGVyLzudo4yw4N7egDcWDsBZBNi98Vp25uLoUm8TH6/wA+A7lJMNlQfh90t4OmQowKyMpcqbXSZCWrbda1fcY02zXbWu3lmgwPDCmh7MSp68j/AKye39Xfbi65HAG43wnTE6eB8/UHUnBwpvS1Om+xG259z/ZuKPJ74uzRc9wRvRx/p6jQcFNxdc6WBCrvEfT/AMRlZ4QaMkbKPuRtzjps63YV2VORBUOEiFQeDepGfpkJI0tGpimU+nSY1KkNuWXcKdvVxsBjv2jQFK9eNQcg6zJBxwPkqMMtU9ORzzH7Xdb7cXXI4A3G+MDp/q9fodScHClO9R6r+FyMk7f+zjLLdG+dAG4sH0gWQSKvfFKNv94um0m8SP5+tPBSTDZUb4c9JbK9Oy8TghtOpgeQXJYj9NWNdsXDbi8e9ukx8MKKYhoCJcLFdLAhLAhLAhB/87+nlkJmiQFXLpKSjqRWxRqIvfat+RfOHH9m3oaQGE6QRkHXII/XGhWe+1MZmGXqzqCskPT0bUdXpbNEHYaSNSRAqSdVFgw2HIux1PZzSQQ6sfEM8dCc8NPOMv7lNbwmRnnzKmAxylGdZIFaRGjQIvkvY0KQiWCGogkVeyTVaqLnvBbypmAZIw0mcGbitNaAqiIEkVvmUhN6IPq+m4hOZ3obx/hZIp8tBmIQ4K+UBCyzafMAQOHFNGpB13sbu9rtpud7olErvO9JMsmZKZmJjmcqsBB5BUS0w0nv511X5K72JNJ4Elp+CiVMn6A5XJMGXzsnxd6HuMxOD+YeliQexqwcZqVAynhOWOSKQSIzKuZMmxAMmbdZG0jfTGrIAASTR523EKv6d4cn6UsUuXDTgRJHmcvHt5hRQiyxg8SUo1L3s7kjdvQr07miLauQ0t9154c2npy5LMggyFYfzv6frQmaJFKOXWQlHUrpAUo1EXbHTp3oEe5n+zL3dI3CTIgjIIM5keGZxoUb7UzmIJerSKGSSHp8bavV6WzRU+kFCNSRArfqALBhsORdj6ezmEtIdWIjmGc86EmeGmfGMv7kagYSLVe4EJmbNIhpnVT7FgP44u2m92WglEryPORsaWRCTwAwJ/jiTSeBJafgolP4zUpYEIR6l06XJZl85lUeWOX/AJTlkIstQAljB217eoWL57Yb0a9O6oi2rkNLfdeeX5T05HhosyC0yFx/PDp/mKTPEieW7Oslo6shQKpRqINFzp07lQR7m39mXu4RuEmREZBBmTI8MzjQo32pubLS9VkXzEeHIRtqCts2aKn06kI1JGGW6bdrGw5Fmvp7OYd0h1YiMaMnWDoSQeGmcogv7kagYSLRLAhMzZpENM6qeaLAfxxdtN7hLQSiV5HnI2NLIhJ4AYE/xwGk8CSColP4opSwIQh1Hp8uRzEmcyySTRS75nLJVltgJYwfzbUwsXd71hxRrU7ui23rENc33Xnl+U9OR4aLMgtMhcHxj08SKfPiVPLdnV7V1aJkCL5ZpgfU5C6bJUEfWf7MvSwjcJMiIyCCDJkY5ZnGhRvtXEmVl6rKhlR4chG+pUY02ZKkaS6EakjBBOlt2tTQ7WFSns9hDCHVXCCeDOcHQkjiNM5RBeeiNcJFouHhUmyATt/Zx+67xEBWD3AQCuJs0iGmdVPNFgP440bTe4S0EqsryPORsaWRCTwAwJ/jgNJ4EkFRKfxRSlgQg/P5CXIZiTN5ZJJoZt8xlkqw+wEsYPJ2phtfO9UHFKtTu6LbesQ1zfdeeX5T9D4LMgtMhc/zx6eJFPnwqnluXVrDq0LKEXyzTBvU9JpslQR9Z/sy9LCNwzIjiCHAyd7TgJMxnKN9vNcNlJeqyo8qPDkYm1JG2zZkgjSzpVpGCCQrbtYNDFhUp7PpltMh1VwgkaMHEA8SeY0zlEF5zojXCRaJYEJmXNIppnVT7FgP44u2m9wkAlEryPORsaWRCTwAwJ/jgNJ4EkFRKfxRSvnVc6sxZhIsjE2xDBjZ9zZ3x76lVpuEUyCByj6L6bRfbvEUi0gcoMfBFfhjx5LGRrk8+G6NtqYe9N3I9j7Vthbc7Nt7hhdRgHpp4wlV3si1umF9CAeY0nkY9d60nrXiKDK5f8RI40EDQFolyflVB+Zj/wATwMeetrKtXrdiwZ48hzJXiKoNIlr8EKjEWezao88wyEbg/wCjxIHlNq2zO4oNW9KhNA8Y7t6zt3FtJnakfiJhuo0AOnUuWXtHXC9ynw56b8xiM1gU0kjPtuRR1cG7wVNuX2gduxyAHxwgUmp2b4c9NI2y4jPZkdlYfY6tsUbty+By+ehAI8kdk3kmcr0OfLgfyfnNUagkZfMKHU6muxIKkANNTHUDe22Lvu6NY/3qlk/ibg4HLI5SMQgNI90qz8M+J1zXmJIhy+YhNTQObK+zA0AyHkMNt/tfNe2Drfdc07zHaOGh6dD0VmO3scUF+LPHcjM6QP5US7FwaLVdnV+Vftvtd9sOLPZdKkwVK+T10Hf9V7XZ+xaNGmKtxk650HfPznCCEzizEsJFkJNsQwY2fc3zhvSq03CKZBA5R9E7ovoPEUiCByg+SLPDHj2WMrrk8+EncltRG+5Dd69j7VthXcbNt7hm9RgHpp8kou9kWt1T37eAeBHunpjHw+aPvFPi2DJZcTMRI0g/YRqd5T2C1fp3FtRqxySAUljs2rdVjTGAPeJ0A6/QcV4irNIlrhkcEPzdIz+eCyZvNvkon4yuX2fhqDSclqNlaIocCrDBtzZ2hLKFIVHD8btNRo3yMg98rKHO1MKwyvw56b8xi87UBTSSM+3Io6uN7xzv25fab27HIAfHCkU2ruf4c9NI2y4jP9ZHZSPsdWIbty+By+ehAI8kdk3kq+DwrPlzq6dn5NIN/hswTJGw1HZSfUin1eoA6tjeOh20KNYbt5RE/nbg6cRoSOXDko3CPdKs/CPjFc2ZIZ4/w2bh/pYWPYfnU7Wu/wCljkEE8u0NmG3DalN2/Tdo4eR6+uYVmO3jEZQp4s8dyOzrC/lQr+cGmNXZ1flX7e3O9YaWey6VJnaV8nroF7ew2LQo0xVuMnXOg755cZwgpM2spLB1kN+ohg259zfOG1KrTcIpkEDl/JOqL6FQfsiCByg+SLfC3j2RCvmSefCTub1MPchu9HsfatsK7nZlC4Zv0YB6aH4JPd7Htrqn2lvAPCPdPwx8Ee+KvFsOSgWUnzGk/oI0O8pNVpq/TuLajVjkkApLHZtW6qmmMAe8ToB1/T+a8RVmmSHDPJUE3Rs9ngr5zNvk43qsrl9nFg0Gk5JokstEbdqsMG3VpaEtt6QqOH43acNG+Rmfis91ztTCn5X4ddNrUYvOsCmkkZ9u1HVxvjnftu+03t2OQA+OFPZtXc/w56aRtlxGR+ZHZSP11Yhu276cvnoQCPJHZNVfl/C2Yy519Oz7lQb/AA2Yt0NMdlY+qNTZ9QB1bGzjoftChWG7d0RP524OnEaE9OGkKNwj3SrPwl4zXN+bFMn4bNQX50LngD84Jq04+1jkEE8m0NmG2DalN2/Tdo4eR6+uYFmP3scUI5zxPm+qzywZGUZeCMWZLIZqPOobqD7DsNzuRhVtC8obLpNq12lxcYAH804ZbMotDqgknhwWa+IenSZbMSRStqdTZaydWoBrs72b/feG+zr9l7bMr0pDTw5QYj5JjTLXtkBFXg/4l5jLuqZl2nhJ9RY6nW+4Y7tXsb22FYK1o1wluCuS4sWOEswfktW8VeL4clAsv9M0v/J40IJlJqtJF+ncWwvkckgHHZ+zql5ULBgD3idAPXD6SkVR25rqqKbouezoD53OPk43qsrltmFggBpOSdyWWiu3asMG3Vpaktt6QqEfjdp4N8jM/FU3XO1MKwy3w66dWow+dfDSSO+30OrjfHO/bd9oHbvQAD6Kezavcx8Oem1tAIiN9aOykfrq4xDNt305fPQgEeSOzaoEHhfM5Yl+nZ+RlBJ/DZm3Q0T6VY+qNTfIG+xs7Y6HbQoVxu3dEA/nbg6DJGhPlpCjcI90q18I+MkzfmRyp+GzMN+dC7cAfnB2tNxv2sdiCeTaGzHW26+md9jtHDyPXz+IF6bi87oGeSD/ABT48kkLCFzDCPzXpY1vZP5R9B25w2tNl0qLN+tBPXQL29jsWhbs7S4gnjPuj6Y5oOizayEurq5uywYHfncg898NadSm9vsEEdNE5pPoVG/syCOkEfJF/hXx7IhUSv58J/NephvyG/NRvY4VXWzKNdm/QgHpoUmvNj29zT7S2gHhHun4Y+CPfEviePKRoVUzyzGsvDGd5T9DvSCwS3AH3AwksrB9w8gnda33nHQfz5BeJqEsMEZ5Ktfos+Yts/mWRHoDLZZiirYIIZ19cnO/CiidxuOkXVGji1pyRPtugnwBwOmp+tN0n3irHL+EMhVjKwSX3dBJ+4vqIH0GOZ+0rzTtHDuO75QrbjeSWY8I5CrOUy6VvqSNYyP95QDW/vgZtK8nFRx6Ek/IyjcbyTX8z8h/zQ/+q/8A48X/ALTvPzfIfoo3Gr556YEGYUNB5Eulq0kaHHcbcnv+n2w4ttwXADqe46DpofWvoL3FmKbbtofS7N8GI91w9Z9BWPh+bXDelV9TClFDYn+3HZYP36MwBk6Y4phsup2lDegDJ0wNUV+Cc20nUokkRp1y8DvBGvljSzOLb1stncnkkbVsMTtKmGWTnMO6XuAcfayANMA+ULyP2iaBfyBq0Hx08gtPmJ1nVzqN9hWgD2vTx6ub24x5dsbuOX18+mkZ1SZP9JLau9aV1WO9N7cNxY4G1cnFK8R4n6fLkdeaAnupk6k/q6l/f6uTW3bjvQOxOKUYg84P09fzUlVsRO1fNpFbdxJvt7/1h+X8uOh0ZnT+XqOf4lVBnxan0SZWZY3hmLtCZCYqkjdSHFBixG+1gadfYkYdbBZvsqUy4ObAdHtYcDjgB3wcxxC6bL+Mon/E3zCzrxJlWliCKV1agdLGtYHK837H9MdO0aLq1IMaRM6HjHBe82tQdXoimwiZBgmN6OH1ULpWgZgBoDBLoNaSNLi9xtye/wCn2xy2u4LgB1PcdB00I9Z9Bcdl2bbsB9Ls3wdPdcPWfQVh4cm1wA6VXdtlFDYntjs2c/foAwBrpgaru2VU7S2DoAycAQNUX+Bs2ZeoxrIjTDLwMYIx5Q0lnGpvWy2d+bJGI2nTFOzc5h3d9w3j7WQBgYB/ReR+0DGtv8DUA+On0WmSk6yW51i+wrR9r0335vb5ceZbG7jl9fPppGdUnT3SC2oc1oXVY7jV7cN7rwNq5OKXER4n6fLkdTxQE71QnUo/LqSvuSeTX/VquTsdjilACDzz69eGVJVdESK0/MFNfcSC9vvWr+rwuOh0cdMeXqOfFVQZ8WZtE2WmWN4ZSzwlyYv2kbKQwoOzEb7WBWrsaw62C3ep1KbnBzYDo9rDgcagDvg5jiF12H8bR/7gs68R5VpY1RSurUG0Ma1gcjn9cdG0aLqtMMaRMzB4xwXudq0HV6TWMImQYJjejgoXSQgzADQGCXQa0kaXF78d+D+n2xz2m4LiHU9x0HTQiVyWPZtugHUuzfB090ifR9BT/DU+vLo2lVsnZBQ5PbHVs2p2lu10Aa4GBqu3ZFXtbRrt0DXAEDUoy8CZoy9RUSo0/wCHg/YIPKGjU3qb1Mtn6iziNqUxTsyWHd33e0fazAwMA/ovIbfY1t+YGoB8VpMhOu251pfYfJ9r0335vb5ceaEbuOR8/WNIzqlKf6OWsc1oF2O4Le3De68Dau+KXER4/p6B1PFATnVSdQB+W0r7lje9fRaA5Jo0DitACDzz5f1n5ZQVAjJFFd2Aeu+4kF7Ue9av6p2XbG5jjpjy9Rz1KhAXxnm0PDKsbwyt5kLMTF+0jZSCKV2YjfbUBWrsaw22Szfta1Nzg5oAdHtYcO8Ad8HPctaH8QzvTXhDosy9LlaBf2+ZNAkgUg2/Na8FzwD6voMfN9t7RtnbapNuXfs6InifaOeGeXEjHUpzWqA1M6BM/Ezp41ZTMzKwB0pOFIJ29RAN6brXVAcY1+yd3Lbi0t3AxLmTgZxJGsTE6nKm2cfaaFe5hmlW8imRzGX0f0JXSw2oDnTV2aIXYV9cKKRbQeG7RdWp1Z9+Zbz8sYnnhYgAH2pBQ98Ms202fqaJnbLRlYIh5Y8m39WzsGsXV2ze+PrVVoZstppvw85dk70DGWiM66AckvvWgXJjOAtQckvbc6o77dvtdXweSdjthOI3cf4vXrEZGVzqR0cm/pp327hm/t3NjgdsZ3ER4/QegdTxQF11YmwPy+ivuX9652Wh3OxoHEUIjrny9Ty4ZQVCQkG13YeYV77hh9DtdX3U7LtjYgRnT2fL1HPU5UIH+Kk+jMZeVI3hlfXC7ExftIyNxSuzEexIFX2OHuw2b9Goxzg5ohwHtYd4gD4a9y7dmAG+pd6zzxFlWlVFXSSHDaGNawOR/fjbaFF1VrWtiZmDxXt9q0HV2NYyCZndJjejgofSNInIMBgk0HYEaWF+w78Y57TcFeDT3HRpwIXJY9mLkh1Ls37ug90iVYeHJteXRtKrerZRQHqI2GOvZ1TftmugDXAwNSu/ZVTtLRj4AmcDA1KOPh1n3k6gxcPKYcuscKqYwEVmtjTMpPbcWex7Yy2vRayzG7Dd5xJPtZIGNAfhgfNeM24xrNoOjkD8dVoDklrbZiYie25J+l1fHcnY7Y88AIxp7Xr4a8hkZSpSujk3X5aa/uHPeud2scA7CxjK4iOuPhHqDx45Uhe9XJuvy0tfcuO9c7LQ4J2NDBbxHXPwj1J4cMoKfo/X/sjGePUqV865PpWmQSSSNK4FKWoab5oDuffHr6Nnu1O0qOLiNJ4L6NQsNyr2tV5e4aTw56c1K6R0/wAtRGDdsdzt8x/xxpQoi3p7szqfqtbW3FrSLZnU/Va5n/BdZeE5eUxZrLAtFL2Jbd1cVvG3HFihzuD56ltWaz+2bNN8S3u0I6j10+eX9w66rurHB4d2id8EeII+p5cTeWYpFPrqq10VJXm9hW4sChiu0rN9hV7OZadO7XPjy71yMdvCUT5fLKgpQBsB+i8D7Czt9ThW+o5+pWkLuSINVi6Nj6H6fvI/U4qHEaIVT1aWHJQPO6s6xhdhRNBvQADQ2Lbe2Oyg2pdVRSaYJnyz8YVTDRKGPDfRz1Nf5QzjWZUZcvEp9MCNakixvKe7V/cAzvLkWB+6W490guJ1cRn4dPRta1XU6raw1BkeuvFZt4m6Gpd4WYhonOl12IKmrGG1Siy8otJxoQeIK+iVaFO/t2OMjQgjUFQcn0rS/mSSNK4FKWoaQeaA7n3wUbPcqdpUcXEaTwU29huVe1qvL3DAnhziOak9F6b5arEGu22J2+Y/440t6ItqW7MxJ+q1tbcWlDcmQJP1WneKPCrQZWLMZWYx5jIo7hiBUin1SKwA422/cb5CWx2i2tXdRrtllUgRxB0BH1+XI/OtoXDrms6ucH6K18Fdej6nlxMIzFICNdVWuipK82K2si627Y5dpWb7CsaUyOHdrlczHbwlEuXyyoKUVsF/QcD7Czt9ThY+o55yVpC7liDVYujY+mIa4jRCqOsZiLIwPO6s6xgbCifm9IF0Nidj2Ax127Kl3VFJpgn9M/FVMNEoM8HdOfq5fqObcaXV4svCu4hU+lm3H9J9f8ArraFduzQLOgMiC5x/EdQMcOn8ybWlZ1Oq2uNQcIB8R9FDO0TMQ0UhCuvIKkix9Nsd9Wiy7pNccHBB4hfRa1uy+oMcZBw4EagwoeS6XofzJJGlcClLUNI70B3PviaNpuP7R7i48J4Kbew7Op2tR5e7QTwHQDmpPQumeWqQq1+qgTt8x/xxa3oi1o7syBP6q9rbts7fcmQ2T9Vp3i3ww2XysWayspjnyMbtZG0qfNIrADvRr7m+bCewv21q7qFdssqkDqDoCPr6B+dX9d1xWdXOD9FbeC+ux9Ty6ziMxOGGuq+cAqSD3FbWRdbdsce0bR9hWNImRw7tfXBYMdvCUSZfLKgAUVQA/QcD7Czt9Tha+o55klXhdSwhuRdcYhri3RCqOt5uLI5d8w6s6xi6FE82ALobWADyAP39ltTqXdYUWkAn181UkNEoJ8K9HbrKyZ/OOKlR4cvEosQqSVZhqH9Jtz/gFbbUqssWixoDSC53Fx1Hh66mKDiHiryQD4x6wz+XlNARMpqi2bVqKnSWPpUfl/q/mb3wj2XssWtWrcl+86qZOIgZMDJPHnwHJemoMEb/ADTeV8T6cl+EeJXAfWjE/KQdVFSCCLuwK2Y++CrscO2h9+Y8glu6RzERqCM/HQckOoS/eBVx03xknmRmPI5dMwaRZASFBI0A0FvTRqruu+Ftf7N1ajHU6l080jktME6zr39PBZPoEAkuwjrxf4bfLZePOZabTmcmjuzMBUykl5Q4A7nUQPqb/rD0mxq9IH7lUbNN8AD8pGGkeXqD5+uS4749BXPg3rkfU8us4RonDDWNvmAo17gjayAa2xjtG0fYVjSJkcO71nkoY4OEojgy6oKUVsB+g4H2Fnb64Wue5xkq69mhVvmF4GuLdEKn67nIshl3zDqzhLNCr3OwF0NuAeQP7ey1pVLuqKLSBKq4holB3g7pT9VD9Rzjg+arxZeJdxCt6WIsf0lqRfsT7gK52jcN2cRZ2490guJ1cdQMcM+uN7Os6lVbXGo4LPuvdGDsY2Yq8TnS69ipraxxY+mGFagy6ptdJB1B4hfRbi2p3tJj5IOCDxCjZLpehzI8jSvWkFtqH0AwUbTceaj3FztJPAIt7Ds6hq1Hl7ogE8B0Cl9B6ZoWOBWs6tIJ2+Zu/Pvi1CkLWhuzIbP1KvbUW2VtuTIaCfMrUfE3Q2yUUedyrAS5OIq4cCpor1OrULBu2BHcn3sJLK7F1UdbVx7NQiI/C7QEeRXzm8rOr1XVzqfUK/6Bn4s/AmYRWj10aNXY59wbBq+SPbal93RqWlU0XEGPX81k0hwlW8ECoKUV2/4fxxxueXaqy9ngVxTC/wDP+GBry3RC5/DL7Ynfcohf/9k="/>
          <p:cNvSpPr>
            <a:spLocks noChangeAspect="1" noChangeArrowheads="1"/>
          </p:cNvSpPr>
          <p:nvPr/>
        </p:nvSpPr>
        <p:spPr bwMode="auto">
          <a:xfrm>
            <a:off x="333375"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800">
              <a:latin typeface="Times New Roman" pitchFamily="18" charset="0"/>
            </a:endParaRPr>
          </a:p>
        </p:txBody>
      </p:sp>
      <p:sp>
        <p:nvSpPr>
          <p:cNvPr id="9"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Times New Roman" pitchFamily="18" charset="0"/>
              </a:rPr>
              <a:t>Building an AND Gate</a:t>
            </a:r>
          </a:p>
        </p:txBody>
      </p:sp>
      <p:pic>
        <p:nvPicPr>
          <p:cNvPr id="48133" name="Picture 14" descr="http://www.filmscanner.info/Bilder/CCD_01.gif"/>
          <p:cNvPicPr>
            <a:picLocks noChangeAspect="1" noChangeArrowheads="1"/>
          </p:cNvPicPr>
          <p:nvPr/>
        </p:nvPicPr>
        <p:blipFill>
          <a:blip r:embed="rId2">
            <a:extLst>
              <a:ext uri="{28A0092B-C50C-407E-A947-70E740481C1C}">
                <a14:useLocalDpi xmlns:a14="http://schemas.microsoft.com/office/drawing/2010/main" val="0"/>
              </a:ext>
            </a:extLst>
          </a:blip>
          <a:srcRect l="2" r="-784" b="10815"/>
          <a:stretch>
            <a:fillRect/>
          </a:stretch>
        </p:blipFill>
        <p:spPr bwMode="auto">
          <a:xfrm>
            <a:off x="304800" y="693738"/>
            <a:ext cx="5759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4"/>
          <p:cNvSpPr>
            <a:spLocks noChangeArrowheads="1"/>
          </p:cNvSpPr>
          <p:nvPr/>
        </p:nvSpPr>
        <p:spPr bwMode="auto">
          <a:xfrm>
            <a:off x="1851025" y="3886200"/>
            <a:ext cx="6153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a:latin typeface="Times New Roman" pitchFamily="18" charset="0"/>
              </a:rPr>
              <a:t>Once the electricity starts</a:t>
            </a:r>
            <a:br>
              <a:rPr lang="en-US" altLang="en-US" sz="2800">
                <a:latin typeface="Times New Roman" pitchFamily="18" charset="0"/>
              </a:rPr>
            </a:br>
            <a:r>
              <a:rPr lang="en-US" altLang="en-US" sz="2800">
                <a:latin typeface="Times New Roman" pitchFamily="18" charset="0"/>
              </a:rPr>
              <a:t>the electrons keep tunneling through!!!</a:t>
            </a:r>
          </a:p>
        </p:txBody>
      </p:sp>
      <p:sp>
        <p:nvSpPr>
          <p:cNvPr id="10" name="Right Arrow 9"/>
          <p:cNvSpPr>
            <a:spLocks noChangeArrowheads="1"/>
          </p:cNvSpPr>
          <p:nvPr/>
        </p:nvSpPr>
        <p:spPr bwMode="auto">
          <a:xfrm>
            <a:off x="2200275" y="914400"/>
            <a:ext cx="2371725" cy="612775"/>
          </a:xfrm>
          <a:prstGeom prst="rightArrow">
            <a:avLst>
              <a:gd name="adj1" fmla="val 50000"/>
              <a:gd name="adj2" fmla="val 49940"/>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400">
              <a:latin typeface="Times New Roman" pitchFamily="18" charset="0"/>
            </a:endParaRPr>
          </a:p>
        </p:txBody>
      </p:sp>
      <p:sp>
        <p:nvSpPr>
          <p:cNvPr id="48136" name="Rectangle 34"/>
          <p:cNvSpPr>
            <a:spLocks noChangeArrowheads="1"/>
          </p:cNvSpPr>
          <p:nvPr/>
        </p:nvSpPr>
        <p:spPr bwMode="auto">
          <a:xfrm>
            <a:off x="1295400" y="3362325"/>
            <a:ext cx="81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a:latin typeface="Times New Roman" pitchFamily="18" charset="0"/>
              </a:rPr>
              <a:t>N</a:t>
            </a:r>
          </a:p>
        </p:txBody>
      </p:sp>
      <p:sp>
        <p:nvSpPr>
          <p:cNvPr id="48137" name="Rectangle 34"/>
          <p:cNvSpPr>
            <a:spLocks noChangeArrowheads="1"/>
          </p:cNvSpPr>
          <p:nvPr/>
        </p:nvSpPr>
        <p:spPr bwMode="auto">
          <a:xfrm>
            <a:off x="4289425" y="3379788"/>
            <a:ext cx="75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a:latin typeface="Times New Roman" pitchFamily="18" charset="0"/>
              </a:rPr>
              <a:t>P</a:t>
            </a:r>
          </a:p>
        </p:txBody>
      </p:sp>
      <p:pic>
        <p:nvPicPr>
          <p:cNvPr id="48138" name="Picture 5" descr="j01161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4652963"/>
            <a:ext cx="13970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4" descr="http://www.filmscanner.info/Bilder/CCD_01.gif"/>
          <p:cNvPicPr>
            <a:picLocks noChangeAspect="1" noChangeArrowheads="1"/>
          </p:cNvPicPr>
          <p:nvPr/>
        </p:nvPicPr>
        <p:blipFill>
          <a:blip r:embed="rId2">
            <a:extLst>
              <a:ext uri="{28A0092B-C50C-407E-A947-70E740481C1C}">
                <a14:useLocalDpi xmlns:a14="http://schemas.microsoft.com/office/drawing/2010/main" val="0"/>
              </a:ext>
            </a:extLst>
          </a:blip>
          <a:srcRect r="50000" b="10815"/>
          <a:stretch>
            <a:fillRect/>
          </a:stretch>
        </p:blipFill>
        <p:spPr bwMode="auto">
          <a:xfrm>
            <a:off x="6007100" y="698500"/>
            <a:ext cx="28575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a:spLocks noChangeArrowheads="1"/>
          </p:cNvSpPr>
          <p:nvPr/>
        </p:nvSpPr>
        <p:spPr bwMode="auto">
          <a:xfrm>
            <a:off x="5105400" y="920750"/>
            <a:ext cx="2371725" cy="611188"/>
          </a:xfrm>
          <a:prstGeom prst="rightArrow">
            <a:avLst>
              <a:gd name="adj1" fmla="val 50000"/>
              <a:gd name="adj2" fmla="val 50069"/>
            </a:avLst>
          </a:prstGeom>
          <a:solidFill>
            <a:srgbClr val="92D050"/>
          </a:solidFill>
          <a:ln w="9525">
            <a:solidFill>
              <a:schemeClr val="tx1"/>
            </a:solidFill>
            <a:prstDash val="sysDot"/>
            <a:miter lim="800000"/>
            <a:headEnd/>
            <a:tailEnd/>
          </a:ln>
        </p:spPr>
        <p:txBody>
          <a:bodyPr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400">
              <a:latin typeface="Times New Roman" pitchFamily="18" charset="0"/>
            </a:endParaRPr>
          </a:p>
        </p:txBody>
      </p:sp>
      <p:grpSp>
        <p:nvGrpSpPr>
          <p:cNvPr id="23" name="Group 22"/>
          <p:cNvGrpSpPr>
            <a:grpSpLocks/>
          </p:cNvGrpSpPr>
          <p:nvPr/>
        </p:nvGrpSpPr>
        <p:grpSpPr bwMode="auto">
          <a:xfrm>
            <a:off x="4943475" y="2286000"/>
            <a:ext cx="2371725" cy="612775"/>
            <a:chOff x="1095375" y="1757082"/>
            <a:chExt cx="4391025" cy="612000"/>
          </a:xfrm>
        </p:grpSpPr>
        <p:sp>
          <p:nvSpPr>
            <p:cNvPr id="48143" name="Right Arrow 23"/>
            <p:cNvSpPr>
              <a:spLocks noChangeArrowheads="1"/>
            </p:cNvSpPr>
            <p:nvPr/>
          </p:nvSpPr>
          <p:spPr bwMode="auto">
            <a:xfrm>
              <a:off x="1095375" y="1757082"/>
              <a:ext cx="4391025" cy="612000"/>
            </a:xfrm>
            <a:prstGeom prst="rightArrow">
              <a:avLst>
                <a:gd name="adj1" fmla="val 50000"/>
                <a:gd name="adj2" fmla="val 49992"/>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400">
                <a:latin typeface="Times New Roman" pitchFamily="18" charset="0"/>
              </a:endParaRPr>
            </a:p>
          </p:txBody>
        </p:sp>
        <p:sp>
          <p:nvSpPr>
            <p:cNvPr id="48144" name="Rectangle 24"/>
            <p:cNvSpPr>
              <a:spLocks noChangeArrowheads="1"/>
            </p:cNvSpPr>
            <p:nvPr/>
          </p:nvSpPr>
          <p:spPr bwMode="auto">
            <a:xfrm rot="19541712">
              <a:off x="2195341" y="1993068"/>
              <a:ext cx="1724025" cy="144000"/>
            </a:xfrm>
            <a:prstGeom prst="rect">
              <a:avLst/>
            </a:prstGeom>
            <a:solidFill>
              <a:srgbClr val="FF0000"/>
            </a:solidFill>
            <a:ln w="9525">
              <a:solidFill>
                <a:schemeClr val="hlink"/>
              </a:solidFill>
              <a:miter lim="800000"/>
              <a:headEnd/>
              <a:tailEnd/>
            </a:ln>
          </p:spPr>
          <p:txBody>
            <a:bodyPr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spcBef>
                  <a:spcPct val="0"/>
                </a:spcBef>
              </a:pPr>
              <a:endParaRPr lang="en-CA" altLang="en-US" sz="2400">
                <a:latin typeface="Times New Roman" pitchFamily="18" charset="0"/>
              </a:endParaRPr>
            </a:p>
          </p:txBody>
        </p:sp>
      </p:grpSp>
      <p:pic>
        <p:nvPicPr>
          <p:cNvPr id="26" name="Picture 14" descr="http://m4.sourcingmap.com/photo_new/20110929/g/ux_a11092900ux0447_ux_g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8" y="5029200"/>
            <a:ext cx="17494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4"/>
          <p:cNvSpPr>
            <a:spLocks noChangeArrowheads="1"/>
          </p:cNvSpPr>
          <p:nvPr/>
        </p:nvSpPr>
        <p:spPr bwMode="auto">
          <a:xfrm>
            <a:off x="7035800" y="3362325"/>
            <a:ext cx="81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2800">
                <a:latin typeface="Times New Roman" pitchFamily="18" charset="0"/>
              </a:rPr>
              <a:t>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80" name="Rectangle 7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eaLnBrk="0" hangingPunct="0">
              <a:defRPr/>
            </a:pPr>
            <a:r>
              <a:rPr lang="en-US" sz="3600" b="1" dirty="0">
                <a:solidFill>
                  <a:schemeClr val="tx2"/>
                </a:solidFill>
                <a:effectLst>
                  <a:outerShdw blurRad="38100" dist="38100" dir="2700000" algn="tl">
                    <a:srgbClr val="000000"/>
                  </a:outerShdw>
                </a:effectLst>
                <a:cs typeface="Times New Roman" pitchFamily="18" charset="0"/>
              </a:rPr>
              <a:t>Building a CPU</a:t>
            </a:r>
          </a:p>
        </p:txBody>
      </p:sp>
      <p:grpSp>
        <p:nvGrpSpPr>
          <p:cNvPr id="62467" name="Group 13"/>
          <p:cNvGrpSpPr>
            <a:grpSpLocks/>
          </p:cNvGrpSpPr>
          <p:nvPr/>
        </p:nvGrpSpPr>
        <p:grpSpPr bwMode="auto">
          <a:xfrm>
            <a:off x="1747838" y="849313"/>
            <a:ext cx="1695450" cy="1138237"/>
            <a:chOff x="1747878" y="849287"/>
            <a:chExt cx="1695337" cy="1137576"/>
          </a:xfrm>
        </p:grpSpPr>
        <p:sp>
          <p:nvSpPr>
            <p:cNvPr id="62555" name="Rectangle 40"/>
            <p:cNvSpPr>
              <a:spLocks noChangeArrowheads="1"/>
            </p:cNvSpPr>
            <p:nvPr/>
          </p:nvSpPr>
          <p:spPr bwMode="auto">
            <a:xfrm rot="5400000">
              <a:off x="2399470" y="1239969"/>
              <a:ext cx="360000" cy="1080000"/>
            </a:xfrm>
            <a:prstGeom prst="rect">
              <a:avLst/>
            </a:prstGeom>
            <a:noFill/>
            <a:ln w="38100" cap="sq">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62556" name="Rectangle 73"/>
            <p:cNvSpPr>
              <a:spLocks noChangeArrowheads="1"/>
            </p:cNvSpPr>
            <p:nvPr/>
          </p:nvSpPr>
          <p:spPr bwMode="auto">
            <a:xfrm>
              <a:off x="2372343" y="1586753"/>
              <a:ext cx="441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000">
                  <a:latin typeface="Times New Roman" pitchFamily="18" charset="0"/>
                  <a:cs typeface="Times New Roman" pitchFamily="18" charset="0"/>
                </a:rPr>
                <a:t>10</a:t>
              </a:r>
            </a:p>
          </p:txBody>
        </p:sp>
        <p:sp>
          <p:nvSpPr>
            <p:cNvPr id="75" name="Rectangle 41"/>
            <p:cNvSpPr>
              <a:spLocks noChangeArrowheads="1"/>
            </p:cNvSpPr>
            <p:nvPr/>
          </p:nvSpPr>
          <p:spPr bwMode="auto">
            <a:xfrm>
              <a:off x="1747878" y="849287"/>
              <a:ext cx="1695337" cy="799635"/>
            </a:xfrm>
            <a:prstGeom prst="rect">
              <a:avLst/>
            </a:prstGeom>
            <a:noFill/>
            <a:ln w="38100" cap="sq">
              <a:noFill/>
              <a:miter lim="800000"/>
              <a:headEnd/>
              <a:tailEnd/>
            </a:ln>
            <a:effectLst/>
          </p:spPr>
          <p:txBody>
            <a:bodyPr wrap="none" lIns="274320" rIns="274320">
              <a:spAutoFit/>
            </a:bodyPr>
            <a:lstStyle/>
            <a:p>
              <a:pPr algn="ctr" eaLnBrk="0" hangingPunct="0">
                <a:defRPr/>
              </a:pPr>
              <a:r>
                <a:rPr lang="en-US" sz="1800" dirty="0">
                  <a:solidFill>
                    <a:srgbClr val="FF00FF"/>
                  </a:solidFill>
                  <a:effectLst>
                    <a:outerShdw blurRad="38100" dist="38100" dir="2700000" algn="tl">
                      <a:srgbClr val="000000"/>
                    </a:outerShdw>
                  </a:effectLst>
                </a:rPr>
                <a:t>accumulator</a:t>
              </a:r>
              <a:br>
                <a:rPr lang="en-US" sz="2400" dirty="0">
                  <a:solidFill>
                    <a:srgbClr val="FF00FF"/>
                  </a:solidFill>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cs typeface="+mn-cs"/>
                </a:rPr>
                <a:t>A</a:t>
              </a:r>
            </a:p>
          </p:txBody>
        </p:sp>
      </p:grpSp>
      <p:sp>
        <p:nvSpPr>
          <p:cNvPr id="62468" name="Rectangle 34"/>
          <p:cNvSpPr>
            <a:spLocks noChangeArrowheads="1"/>
          </p:cNvSpPr>
          <p:nvPr/>
        </p:nvSpPr>
        <p:spPr bwMode="auto">
          <a:xfrm>
            <a:off x="34925" y="349250"/>
            <a:ext cx="569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spcBef>
                <a:spcPct val="0"/>
              </a:spcBef>
            </a:pPr>
            <a:r>
              <a:rPr lang="en-US" altLang="en-US" sz="2800">
                <a:solidFill>
                  <a:srgbClr val="FF00FF"/>
                </a:solidFill>
                <a:latin typeface="Times New Roman" pitchFamily="18" charset="0"/>
              </a:rPr>
              <a:t>State of CPU &amp; Computer at time t.</a:t>
            </a:r>
          </a:p>
        </p:txBody>
      </p:sp>
      <p:sp>
        <p:nvSpPr>
          <p:cNvPr id="62469" name="Rectangle 40"/>
          <p:cNvSpPr>
            <a:spLocks noChangeArrowheads="1"/>
          </p:cNvSpPr>
          <p:nvPr/>
        </p:nvSpPr>
        <p:spPr bwMode="auto">
          <a:xfrm rot="5400000">
            <a:off x="3609181" y="1240632"/>
            <a:ext cx="360363" cy="1079500"/>
          </a:xfrm>
          <a:prstGeom prst="rect">
            <a:avLst/>
          </a:prstGeom>
          <a:noFill/>
          <a:ln w="38100" cap="sq">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76" name="Rectangle 41"/>
          <p:cNvSpPr>
            <a:spLocks noChangeArrowheads="1"/>
          </p:cNvSpPr>
          <p:nvPr/>
        </p:nvSpPr>
        <p:spPr bwMode="auto">
          <a:xfrm>
            <a:off x="3173413" y="865188"/>
            <a:ext cx="1246187" cy="800100"/>
          </a:xfrm>
          <a:prstGeom prst="rect">
            <a:avLst/>
          </a:prstGeom>
          <a:noFill/>
          <a:ln w="38100" cap="sq">
            <a:noFill/>
            <a:miter lim="800000"/>
            <a:headEnd/>
            <a:tailEnd/>
          </a:ln>
          <a:effectLst/>
        </p:spPr>
        <p:txBody>
          <a:bodyPr wrap="none" lIns="274320" rIns="274320">
            <a:spAutoFit/>
          </a:bodyPr>
          <a:lstStyle/>
          <a:p>
            <a:pPr algn="ctr" eaLnBrk="0" hangingPunct="0">
              <a:defRPr/>
            </a:pPr>
            <a:r>
              <a:rPr lang="en-US" sz="1800" dirty="0">
                <a:solidFill>
                  <a:srgbClr val="FF00FF"/>
                </a:solidFill>
                <a:effectLst>
                  <a:outerShdw blurRad="38100" dist="38100" dir="2700000" algn="tl">
                    <a:srgbClr val="000000"/>
                  </a:outerShdw>
                </a:effectLst>
                <a:cs typeface="+mn-cs"/>
              </a:rPr>
              <a:t>register</a:t>
            </a:r>
            <a:br>
              <a:rPr lang="en-US" sz="1800" dirty="0">
                <a:solidFill>
                  <a:srgbClr val="FF00FF"/>
                </a:solidFill>
                <a:effectLst>
                  <a:outerShdw blurRad="38100" dist="38100" dir="2700000" algn="tl">
                    <a:srgbClr val="000000"/>
                  </a:outerShdw>
                </a:effectLst>
                <a:cs typeface="+mn-cs"/>
              </a:rPr>
            </a:br>
            <a:r>
              <a:rPr lang="en-US" dirty="0">
                <a:solidFill>
                  <a:srgbClr val="FF00FF"/>
                </a:solidFill>
                <a:effectLst>
                  <a:outerShdw blurRad="38100" dist="38100" dir="2700000" algn="tl">
                    <a:srgbClr val="000000"/>
                  </a:outerShdw>
                </a:effectLst>
                <a:cs typeface="+mn-cs"/>
              </a:rPr>
              <a:t>B</a:t>
            </a:r>
          </a:p>
        </p:txBody>
      </p:sp>
      <p:sp>
        <p:nvSpPr>
          <p:cNvPr id="62471" name="Rectangle 40"/>
          <p:cNvSpPr>
            <a:spLocks noChangeArrowheads="1"/>
          </p:cNvSpPr>
          <p:nvPr/>
        </p:nvSpPr>
        <p:spPr bwMode="auto">
          <a:xfrm rot="5400000">
            <a:off x="4789487" y="1230313"/>
            <a:ext cx="358775" cy="1079500"/>
          </a:xfrm>
          <a:prstGeom prst="rect">
            <a:avLst/>
          </a:prstGeom>
          <a:noFill/>
          <a:ln w="38100" cap="sq">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79" name="Rectangle 41"/>
          <p:cNvSpPr>
            <a:spLocks noChangeArrowheads="1"/>
          </p:cNvSpPr>
          <p:nvPr/>
        </p:nvSpPr>
        <p:spPr bwMode="auto">
          <a:xfrm>
            <a:off x="3587750" y="854075"/>
            <a:ext cx="2720975" cy="800100"/>
          </a:xfrm>
          <a:prstGeom prst="rect">
            <a:avLst/>
          </a:prstGeom>
          <a:noFill/>
          <a:ln w="38100" cap="sq">
            <a:noFill/>
            <a:miter lim="800000"/>
            <a:headEnd/>
            <a:tailEnd/>
          </a:ln>
          <a:effectLst/>
        </p:spPr>
        <p:txBody>
          <a:bodyPr wrap="none" lIns="274320" rIns="274320">
            <a:spAutoFit/>
          </a:bodyPr>
          <a:lstStyle/>
          <a:p>
            <a:pPr algn="ctr" eaLnBrk="0" hangingPunct="0">
              <a:defRPr/>
            </a:pPr>
            <a:r>
              <a:rPr lang="en-US" sz="1800" dirty="0">
                <a:solidFill>
                  <a:srgbClr val="FF00FF"/>
                </a:solidFill>
                <a:effectLst>
                  <a:outerShdw blurRad="38100" dist="38100" dir="2700000" algn="tl">
                    <a:srgbClr val="000000"/>
                  </a:outerShdw>
                </a:effectLst>
              </a:rPr>
              <a:t>          program counter </a:t>
            </a:r>
          </a:p>
          <a:p>
            <a:pPr algn="ctr" eaLnBrk="0" hangingPunct="0">
              <a:defRPr/>
            </a:pPr>
            <a:r>
              <a:rPr lang="en-US" dirty="0">
                <a:solidFill>
                  <a:srgbClr val="FF00FF"/>
                </a:solidFill>
                <a:effectLst>
                  <a:outerShdw blurRad="38100" dist="38100" dir="2700000" algn="tl">
                    <a:srgbClr val="000000"/>
                  </a:outerShdw>
                </a:effectLst>
                <a:cs typeface="+mn-cs"/>
              </a:rPr>
              <a:t>PC</a:t>
            </a:r>
          </a:p>
        </p:txBody>
      </p:sp>
      <p:sp>
        <p:nvSpPr>
          <p:cNvPr id="82" name="Freeform 81"/>
          <p:cNvSpPr/>
          <p:nvPr/>
        </p:nvSpPr>
        <p:spPr>
          <a:xfrm>
            <a:off x="3789363" y="539750"/>
            <a:ext cx="3660775" cy="2205038"/>
          </a:xfrm>
          <a:custGeom>
            <a:avLst/>
            <a:gdLst>
              <a:gd name="connsiteX0" fmla="*/ 37687 w 4610815"/>
              <a:gd name="connsiteY0" fmla="*/ 0 h 2938102"/>
              <a:gd name="connsiteX1" fmla="*/ 615911 w 4610815"/>
              <a:gd name="connsiteY1" fmla="*/ 1990165 h 2938102"/>
              <a:gd name="connsiteX2" fmla="*/ 4286958 w 4610815"/>
              <a:gd name="connsiteY2" fmla="*/ 2850776 h 2938102"/>
              <a:gd name="connsiteX3" fmla="*/ 4192829 w 4610815"/>
              <a:gd name="connsiteY3" fmla="*/ 2864224 h 2938102"/>
              <a:gd name="connsiteX0" fmla="*/ 37687 w 4286958"/>
              <a:gd name="connsiteY0" fmla="*/ 0 h 2850776"/>
              <a:gd name="connsiteX1" fmla="*/ 615911 w 4286958"/>
              <a:gd name="connsiteY1" fmla="*/ 1990165 h 2850776"/>
              <a:gd name="connsiteX2" fmla="*/ 4286958 w 4286958"/>
              <a:gd name="connsiteY2" fmla="*/ 2850776 h 2850776"/>
              <a:gd name="connsiteX0" fmla="*/ 14193 w 2959099"/>
              <a:gd name="connsiteY0" fmla="*/ 0 h 1991631"/>
              <a:gd name="connsiteX1" fmla="*/ 592417 w 2959099"/>
              <a:gd name="connsiteY1" fmla="*/ 1990165 h 1991631"/>
              <a:gd name="connsiteX2" fmla="*/ 2959099 w 2959099"/>
              <a:gd name="connsiteY2" fmla="*/ 363070 h 1991631"/>
              <a:gd name="connsiteX0" fmla="*/ 4353 w 2949259"/>
              <a:gd name="connsiteY0" fmla="*/ 0 h 677318"/>
              <a:gd name="connsiteX1" fmla="*/ 1107012 w 2949259"/>
              <a:gd name="connsiteY1" fmla="*/ 672354 h 677318"/>
              <a:gd name="connsiteX2" fmla="*/ 2949259 w 2949259"/>
              <a:gd name="connsiteY2" fmla="*/ 363070 h 677318"/>
              <a:gd name="connsiteX0" fmla="*/ 4276 w 2949182"/>
              <a:gd name="connsiteY0" fmla="*/ 0 h 677738"/>
              <a:gd name="connsiteX1" fmla="*/ 1106935 w 2949182"/>
              <a:gd name="connsiteY1" fmla="*/ 672354 h 677738"/>
              <a:gd name="connsiteX2" fmla="*/ 2949182 w 2949182"/>
              <a:gd name="connsiteY2" fmla="*/ 363070 h 677738"/>
              <a:gd name="connsiteX0" fmla="*/ 4004 w 2558945"/>
              <a:gd name="connsiteY0" fmla="*/ 1097929 h 1849029"/>
              <a:gd name="connsiteX1" fmla="*/ 1106663 w 2558945"/>
              <a:gd name="connsiteY1" fmla="*/ 1770283 h 1849029"/>
              <a:gd name="connsiteX2" fmla="*/ 2558945 w 2558945"/>
              <a:gd name="connsiteY2" fmla="*/ 8717 h 1849029"/>
              <a:gd name="connsiteX0" fmla="*/ 4004 w 2558945"/>
              <a:gd name="connsiteY0" fmla="*/ 1168827 h 1919927"/>
              <a:gd name="connsiteX1" fmla="*/ 1106663 w 2558945"/>
              <a:gd name="connsiteY1" fmla="*/ 1841181 h 1919927"/>
              <a:gd name="connsiteX2" fmla="*/ 2558945 w 2558945"/>
              <a:gd name="connsiteY2" fmla="*/ 79615 h 1919927"/>
              <a:gd name="connsiteX0" fmla="*/ 4004 w 2558945"/>
              <a:gd name="connsiteY0" fmla="*/ 1089212 h 1840312"/>
              <a:gd name="connsiteX1" fmla="*/ 1106663 w 2558945"/>
              <a:gd name="connsiteY1" fmla="*/ 1761566 h 1840312"/>
              <a:gd name="connsiteX2" fmla="*/ 1792464 w 2558945"/>
              <a:gd name="connsiteY2" fmla="*/ 856132 h 1840312"/>
              <a:gd name="connsiteX3" fmla="*/ 2558945 w 2558945"/>
              <a:gd name="connsiteY3" fmla="*/ 0 h 1840312"/>
              <a:gd name="connsiteX0" fmla="*/ 3622 w 2558563"/>
              <a:gd name="connsiteY0" fmla="*/ 1336851 h 2099956"/>
              <a:gd name="connsiteX1" fmla="*/ 1106281 w 2558563"/>
              <a:gd name="connsiteY1" fmla="*/ 2009205 h 2099956"/>
              <a:gd name="connsiteX2" fmla="*/ 2047576 w 2558563"/>
              <a:gd name="connsiteY2" fmla="*/ 81795 h 2099956"/>
              <a:gd name="connsiteX3" fmla="*/ 2558563 w 2558563"/>
              <a:gd name="connsiteY3" fmla="*/ 247639 h 2099956"/>
              <a:gd name="connsiteX0" fmla="*/ 3622 w 2558563"/>
              <a:gd name="connsiteY0" fmla="*/ 1441744 h 2204849"/>
              <a:gd name="connsiteX1" fmla="*/ 1106281 w 2558563"/>
              <a:gd name="connsiteY1" fmla="*/ 2114098 h 2204849"/>
              <a:gd name="connsiteX2" fmla="*/ 2047576 w 2558563"/>
              <a:gd name="connsiteY2" fmla="*/ 186688 h 2204849"/>
              <a:gd name="connsiteX3" fmla="*/ 2558563 w 2558563"/>
              <a:gd name="connsiteY3" fmla="*/ 352532 h 2204849"/>
            </a:gdLst>
            <a:ahLst/>
            <a:cxnLst>
              <a:cxn ang="0">
                <a:pos x="connsiteX0" y="connsiteY0"/>
              </a:cxn>
              <a:cxn ang="0">
                <a:pos x="connsiteX1" y="connsiteY1"/>
              </a:cxn>
              <a:cxn ang="0">
                <a:pos x="connsiteX2" y="connsiteY2"/>
              </a:cxn>
              <a:cxn ang="0">
                <a:pos x="connsiteX3" y="connsiteY3"/>
              </a:cxn>
            </a:cxnLst>
            <a:rect l="l" t="t" r="r" b="b"/>
            <a:pathLst>
              <a:path w="2558563" h="2204849">
                <a:moveTo>
                  <a:pt x="3622" y="1441744"/>
                </a:moveTo>
                <a:cubicBezTo>
                  <a:pt x="-61372" y="2199262"/>
                  <a:pt x="765622" y="2323274"/>
                  <a:pt x="1106281" y="2114098"/>
                </a:cubicBezTo>
                <a:cubicBezTo>
                  <a:pt x="1446940" y="1904922"/>
                  <a:pt x="1805529" y="480282"/>
                  <a:pt x="2047576" y="186688"/>
                </a:cubicBezTo>
                <a:cubicBezTo>
                  <a:pt x="2289623" y="-106906"/>
                  <a:pt x="2377028" y="-56109"/>
                  <a:pt x="2558563" y="352532"/>
                </a:cubicBezTo>
              </a:path>
            </a:pathLst>
          </a:custGeom>
          <a:noFill/>
          <a:ln w="63500">
            <a:solidFill>
              <a:schemeClr val="tx1"/>
            </a:solidFill>
            <a:tailEnd type="stealth"/>
          </a:ln>
        </p:spPr>
        <p:txBody>
          <a:bodyPr lIns="274320" rIns="274320">
            <a:spAutoFit/>
          </a:bodyPr>
          <a:lstStyle/>
          <a:p>
            <a:pPr eaLnBrk="0" hangingPunct="0">
              <a:defRPr/>
            </a:pPr>
            <a:endParaRPr lang="en-CA">
              <a:effectLst>
                <a:outerShdw blurRad="38100" dist="38100" dir="2700000" algn="tl">
                  <a:srgbClr val="000000">
                    <a:alpha val="43137"/>
                  </a:srgbClr>
                </a:outerShdw>
              </a:effectLst>
            </a:endParaRPr>
          </a:p>
        </p:txBody>
      </p:sp>
      <p:grpSp>
        <p:nvGrpSpPr>
          <p:cNvPr id="21" name="Group 20"/>
          <p:cNvGrpSpPr>
            <a:grpSpLocks/>
          </p:cNvGrpSpPr>
          <p:nvPr/>
        </p:nvGrpSpPr>
        <p:grpSpPr bwMode="auto">
          <a:xfrm>
            <a:off x="7162800" y="1044575"/>
            <a:ext cx="728663" cy="5584825"/>
            <a:chOff x="4571999" y="858123"/>
            <a:chExt cx="728871" cy="5584253"/>
          </a:xfrm>
        </p:grpSpPr>
        <p:sp>
          <p:nvSpPr>
            <p:cNvPr id="62489" name="AutoShape 82"/>
            <p:cNvSpPr>
              <a:spLocks noChangeArrowheads="1"/>
            </p:cNvSpPr>
            <p:nvPr/>
          </p:nvSpPr>
          <p:spPr bwMode="auto">
            <a:xfrm rot="5400000" flipV="1">
              <a:off x="2266800" y="3295800"/>
              <a:ext cx="5220000" cy="609601"/>
            </a:xfrm>
            <a:prstGeom prst="flowChartDelay">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vert="eaVert"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US" altLang="en-US" sz="2400">
                <a:latin typeface="Arial Rounded MT Bold" pitchFamily="34" charset="0"/>
              </a:endParaRPr>
            </a:p>
          </p:txBody>
        </p:sp>
        <p:cxnSp>
          <p:nvCxnSpPr>
            <p:cNvPr id="62490" name="AutoShape 86"/>
            <p:cNvCxnSpPr>
              <a:cxnSpLocks noChangeShapeType="1"/>
            </p:cNvCxnSpPr>
            <p:nvPr/>
          </p:nvCxnSpPr>
          <p:spPr bwMode="auto">
            <a:xfrm>
              <a:off x="4878137" y="6210601"/>
              <a:ext cx="0" cy="231775"/>
            </a:xfrm>
            <a:prstGeom prst="straightConnector1">
              <a:avLst/>
            </a:prstGeom>
            <a:noFill/>
            <a:ln w="38100" cap="sq">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62491" name="Line 85"/>
            <p:cNvSpPr>
              <a:spLocks noChangeShapeType="1"/>
            </p:cNvSpPr>
            <p:nvPr/>
          </p:nvSpPr>
          <p:spPr bwMode="auto">
            <a:xfrm flipH="1" flipV="1">
              <a:off x="5194851" y="1093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2" name="Line 85"/>
            <p:cNvSpPr>
              <a:spLocks noChangeShapeType="1"/>
            </p:cNvSpPr>
            <p:nvPr/>
          </p:nvSpPr>
          <p:spPr bwMode="auto">
            <a:xfrm flipH="1" flipV="1">
              <a:off x="5194852" y="1169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3" name="Line 85"/>
            <p:cNvSpPr>
              <a:spLocks noChangeShapeType="1"/>
            </p:cNvSpPr>
            <p:nvPr/>
          </p:nvSpPr>
          <p:spPr bwMode="auto">
            <a:xfrm flipH="1" flipV="1">
              <a:off x="5194853" y="1245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4" name="Line 85"/>
            <p:cNvSpPr>
              <a:spLocks noChangeShapeType="1"/>
            </p:cNvSpPr>
            <p:nvPr/>
          </p:nvSpPr>
          <p:spPr bwMode="auto">
            <a:xfrm flipH="1" flipV="1">
              <a:off x="5194854" y="1321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5" name="Line 85"/>
            <p:cNvSpPr>
              <a:spLocks noChangeShapeType="1"/>
            </p:cNvSpPr>
            <p:nvPr/>
          </p:nvSpPr>
          <p:spPr bwMode="auto">
            <a:xfrm flipH="1" flipV="1">
              <a:off x="5194855" y="1398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6" name="Line 85"/>
            <p:cNvSpPr>
              <a:spLocks noChangeShapeType="1"/>
            </p:cNvSpPr>
            <p:nvPr/>
          </p:nvSpPr>
          <p:spPr bwMode="auto">
            <a:xfrm flipH="1" flipV="1">
              <a:off x="5194856" y="1474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7" name="Line 85"/>
            <p:cNvSpPr>
              <a:spLocks noChangeShapeType="1"/>
            </p:cNvSpPr>
            <p:nvPr/>
          </p:nvSpPr>
          <p:spPr bwMode="auto">
            <a:xfrm flipH="1" flipV="1">
              <a:off x="5194857" y="1550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8" name="Line 85"/>
            <p:cNvSpPr>
              <a:spLocks noChangeShapeType="1"/>
            </p:cNvSpPr>
            <p:nvPr/>
          </p:nvSpPr>
          <p:spPr bwMode="auto">
            <a:xfrm flipH="1" flipV="1">
              <a:off x="5194858" y="1626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499" name="Line 85"/>
            <p:cNvSpPr>
              <a:spLocks noChangeShapeType="1"/>
            </p:cNvSpPr>
            <p:nvPr/>
          </p:nvSpPr>
          <p:spPr bwMode="auto">
            <a:xfrm flipH="1" flipV="1">
              <a:off x="5194859" y="1702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0" name="Line 85"/>
            <p:cNvSpPr>
              <a:spLocks noChangeShapeType="1"/>
            </p:cNvSpPr>
            <p:nvPr/>
          </p:nvSpPr>
          <p:spPr bwMode="auto">
            <a:xfrm flipH="1" flipV="1">
              <a:off x="5194860" y="1779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1" name="Line 85"/>
            <p:cNvSpPr>
              <a:spLocks noChangeShapeType="1"/>
            </p:cNvSpPr>
            <p:nvPr/>
          </p:nvSpPr>
          <p:spPr bwMode="auto">
            <a:xfrm flipH="1" flipV="1">
              <a:off x="5194861" y="1855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2" name="Line 85"/>
            <p:cNvSpPr>
              <a:spLocks noChangeShapeType="1"/>
            </p:cNvSpPr>
            <p:nvPr/>
          </p:nvSpPr>
          <p:spPr bwMode="auto">
            <a:xfrm flipH="1" flipV="1">
              <a:off x="5194862" y="1931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3" name="Line 85"/>
            <p:cNvSpPr>
              <a:spLocks noChangeShapeType="1"/>
            </p:cNvSpPr>
            <p:nvPr/>
          </p:nvSpPr>
          <p:spPr bwMode="auto">
            <a:xfrm flipH="1" flipV="1">
              <a:off x="5194863" y="2007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4" name="Line 85"/>
            <p:cNvSpPr>
              <a:spLocks noChangeShapeType="1"/>
            </p:cNvSpPr>
            <p:nvPr/>
          </p:nvSpPr>
          <p:spPr bwMode="auto">
            <a:xfrm flipH="1" flipV="1">
              <a:off x="5194864" y="2083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5" name="Line 85"/>
            <p:cNvSpPr>
              <a:spLocks noChangeShapeType="1"/>
            </p:cNvSpPr>
            <p:nvPr/>
          </p:nvSpPr>
          <p:spPr bwMode="auto">
            <a:xfrm flipH="1" flipV="1">
              <a:off x="5194865" y="2160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6" name="Line 85"/>
            <p:cNvSpPr>
              <a:spLocks noChangeShapeType="1"/>
            </p:cNvSpPr>
            <p:nvPr/>
          </p:nvSpPr>
          <p:spPr bwMode="auto">
            <a:xfrm flipH="1" flipV="1">
              <a:off x="5194866" y="2236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7" name="Line 85"/>
            <p:cNvSpPr>
              <a:spLocks noChangeShapeType="1"/>
            </p:cNvSpPr>
            <p:nvPr/>
          </p:nvSpPr>
          <p:spPr bwMode="auto">
            <a:xfrm flipH="1" flipV="1">
              <a:off x="5194867" y="2312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8" name="Line 85"/>
            <p:cNvSpPr>
              <a:spLocks noChangeShapeType="1"/>
            </p:cNvSpPr>
            <p:nvPr/>
          </p:nvSpPr>
          <p:spPr bwMode="auto">
            <a:xfrm flipH="1" flipV="1">
              <a:off x="5194868" y="2388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09" name="Line 85"/>
            <p:cNvSpPr>
              <a:spLocks noChangeShapeType="1"/>
            </p:cNvSpPr>
            <p:nvPr/>
          </p:nvSpPr>
          <p:spPr bwMode="auto">
            <a:xfrm flipH="1" flipV="1">
              <a:off x="5194869" y="2464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0" name="Line 85"/>
            <p:cNvSpPr>
              <a:spLocks noChangeShapeType="1"/>
            </p:cNvSpPr>
            <p:nvPr/>
          </p:nvSpPr>
          <p:spPr bwMode="auto">
            <a:xfrm flipH="1" flipV="1">
              <a:off x="5194870" y="2541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1" name="Line 85"/>
            <p:cNvSpPr>
              <a:spLocks noChangeShapeType="1"/>
            </p:cNvSpPr>
            <p:nvPr/>
          </p:nvSpPr>
          <p:spPr bwMode="auto">
            <a:xfrm flipH="1" flipV="1">
              <a:off x="5194871" y="2617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2" name="Line 85"/>
            <p:cNvSpPr>
              <a:spLocks noChangeShapeType="1"/>
            </p:cNvSpPr>
            <p:nvPr/>
          </p:nvSpPr>
          <p:spPr bwMode="auto">
            <a:xfrm flipH="1" flipV="1">
              <a:off x="5194872" y="2693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3" name="Line 85"/>
            <p:cNvSpPr>
              <a:spLocks noChangeShapeType="1"/>
            </p:cNvSpPr>
            <p:nvPr/>
          </p:nvSpPr>
          <p:spPr bwMode="auto">
            <a:xfrm flipH="1" flipV="1">
              <a:off x="5194873" y="2769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4" name="Line 85"/>
            <p:cNvSpPr>
              <a:spLocks noChangeShapeType="1"/>
            </p:cNvSpPr>
            <p:nvPr/>
          </p:nvSpPr>
          <p:spPr bwMode="auto">
            <a:xfrm flipH="1" flipV="1">
              <a:off x="5194874" y="2845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5" name="Line 85"/>
            <p:cNvSpPr>
              <a:spLocks noChangeShapeType="1"/>
            </p:cNvSpPr>
            <p:nvPr/>
          </p:nvSpPr>
          <p:spPr bwMode="auto">
            <a:xfrm flipH="1" flipV="1">
              <a:off x="5194875" y="2922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6" name="Line 85"/>
            <p:cNvSpPr>
              <a:spLocks noChangeShapeType="1"/>
            </p:cNvSpPr>
            <p:nvPr/>
          </p:nvSpPr>
          <p:spPr bwMode="auto">
            <a:xfrm flipH="1" flipV="1">
              <a:off x="5194876" y="2998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7" name="Line 85"/>
            <p:cNvSpPr>
              <a:spLocks noChangeShapeType="1"/>
            </p:cNvSpPr>
            <p:nvPr/>
          </p:nvSpPr>
          <p:spPr bwMode="auto">
            <a:xfrm flipH="1" flipV="1">
              <a:off x="5194877" y="3074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8" name="Line 85"/>
            <p:cNvSpPr>
              <a:spLocks noChangeShapeType="1"/>
            </p:cNvSpPr>
            <p:nvPr/>
          </p:nvSpPr>
          <p:spPr bwMode="auto">
            <a:xfrm flipH="1" flipV="1">
              <a:off x="5194878" y="3150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19" name="Line 85"/>
            <p:cNvSpPr>
              <a:spLocks noChangeShapeType="1"/>
            </p:cNvSpPr>
            <p:nvPr/>
          </p:nvSpPr>
          <p:spPr bwMode="auto">
            <a:xfrm flipH="1" flipV="1">
              <a:off x="5194879" y="3226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0" name="Line 85"/>
            <p:cNvSpPr>
              <a:spLocks noChangeShapeType="1"/>
            </p:cNvSpPr>
            <p:nvPr/>
          </p:nvSpPr>
          <p:spPr bwMode="auto">
            <a:xfrm flipH="1" flipV="1">
              <a:off x="5194880" y="3303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1" name="Line 85"/>
            <p:cNvSpPr>
              <a:spLocks noChangeShapeType="1"/>
            </p:cNvSpPr>
            <p:nvPr/>
          </p:nvSpPr>
          <p:spPr bwMode="auto">
            <a:xfrm flipH="1" flipV="1">
              <a:off x="5194881" y="3379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2" name="Line 85"/>
            <p:cNvSpPr>
              <a:spLocks noChangeShapeType="1"/>
            </p:cNvSpPr>
            <p:nvPr/>
          </p:nvSpPr>
          <p:spPr bwMode="auto">
            <a:xfrm flipH="1" flipV="1">
              <a:off x="5194882" y="3455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3" name="Line 85"/>
            <p:cNvSpPr>
              <a:spLocks noChangeShapeType="1"/>
            </p:cNvSpPr>
            <p:nvPr/>
          </p:nvSpPr>
          <p:spPr bwMode="auto">
            <a:xfrm flipH="1" flipV="1">
              <a:off x="5194883" y="3531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4" name="Line 85"/>
            <p:cNvSpPr>
              <a:spLocks noChangeShapeType="1"/>
            </p:cNvSpPr>
            <p:nvPr/>
          </p:nvSpPr>
          <p:spPr bwMode="auto">
            <a:xfrm flipH="1" flipV="1">
              <a:off x="5194884" y="3607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5" name="Line 85"/>
            <p:cNvSpPr>
              <a:spLocks noChangeShapeType="1"/>
            </p:cNvSpPr>
            <p:nvPr/>
          </p:nvSpPr>
          <p:spPr bwMode="auto">
            <a:xfrm flipH="1" flipV="1">
              <a:off x="5194885" y="3684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6" name="Line 85"/>
            <p:cNvSpPr>
              <a:spLocks noChangeShapeType="1"/>
            </p:cNvSpPr>
            <p:nvPr/>
          </p:nvSpPr>
          <p:spPr bwMode="auto">
            <a:xfrm flipH="1" flipV="1">
              <a:off x="5194886" y="3760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7" name="Line 85"/>
            <p:cNvSpPr>
              <a:spLocks noChangeShapeType="1"/>
            </p:cNvSpPr>
            <p:nvPr/>
          </p:nvSpPr>
          <p:spPr bwMode="auto">
            <a:xfrm flipH="1" flipV="1">
              <a:off x="5194887" y="3836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8" name="Line 85"/>
            <p:cNvSpPr>
              <a:spLocks noChangeShapeType="1"/>
            </p:cNvSpPr>
            <p:nvPr/>
          </p:nvSpPr>
          <p:spPr bwMode="auto">
            <a:xfrm flipH="1" flipV="1">
              <a:off x="5194888" y="3912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29" name="Line 85"/>
            <p:cNvSpPr>
              <a:spLocks noChangeShapeType="1"/>
            </p:cNvSpPr>
            <p:nvPr/>
          </p:nvSpPr>
          <p:spPr bwMode="auto">
            <a:xfrm flipH="1" flipV="1">
              <a:off x="5194889" y="3988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0" name="Line 85"/>
            <p:cNvSpPr>
              <a:spLocks noChangeShapeType="1"/>
            </p:cNvSpPr>
            <p:nvPr/>
          </p:nvSpPr>
          <p:spPr bwMode="auto">
            <a:xfrm flipH="1" flipV="1">
              <a:off x="5194890" y="4065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1" name="Line 85"/>
            <p:cNvSpPr>
              <a:spLocks noChangeShapeType="1"/>
            </p:cNvSpPr>
            <p:nvPr/>
          </p:nvSpPr>
          <p:spPr bwMode="auto">
            <a:xfrm flipH="1" flipV="1">
              <a:off x="5194891" y="4141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2" name="Line 85"/>
            <p:cNvSpPr>
              <a:spLocks noChangeShapeType="1"/>
            </p:cNvSpPr>
            <p:nvPr/>
          </p:nvSpPr>
          <p:spPr bwMode="auto">
            <a:xfrm flipH="1" flipV="1">
              <a:off x="5194892" y="4217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3" name="Line 85"/>
            <p:cNvSpPr>
              <a:spLocks noChangeShapeType="1"/>
            </p:cNvSpPr>
            <p:nvPr/>
          </p:nvSpPr>
          <p:spPr bwMode="auto">
            <a:xfrm flipH="1" flipV="1">
              <a:off x="5194893" y="4293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4" name="Line 85"/>
            <p:cNvSpPr>
              <a:spLocks noChangeShapeType="1"/>
            </p:cNvSpPr>
            <p:nvPr/>
          </p:nvSpPr>
          <p:spPr bwMode="auto">
            <a:xfrm flipH="1" flipV="1">
              <a:off x="5194894" y="4369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5" name="Line 85"/>
            <p:cNvSpPr>
              <a:spLocks noChangeShapeType="1"/>
            </p:cNvSpPr>
            <p:nvPr/>
          </p:nvSpPr>
          <p:spPr bwMode="auto">
            <a:xfrm flipH="1" flipV="1">
              <a:off x="5194895" y="4446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6" name="Line 85"/>
            <p:cNvSpPr>
              <a:spLocks noChangeShapeType="1"/>
            </p:cNvSpPr>
            <p:nvPr/>
          </p:nvSpPr>
          <p:spPr bwMode="auto">
            <a:xfrm flipH="1" flipV="1">
              <a:off x="5194896" y="4522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7" name="Line 85"/>
            <p:cNvSpPr>
              <a:spLocks noChangeShapeType="1"/>
            </p:cNvSpPr>
            <p:nvPr/>
          </p:nvSpPr>
          <p:spPr bwMode="auto">
            <a:xfrm flipH="1" flipV="1">
              <a:off x="5194897" y="4598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8" name="Line 85"/>
            <p:cNvSpPr>
              <a:spLocks noChangeShapeType="1"/>
            </p:cNvSpPr>
            <p:nvPr/>
          </p:nvSpPr>
          <p:spPr bwMode="auto">
            <a:xfrm flipH="1" flipV="1">
              <a:off x="5194898" y="4674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39" name="Line 85"/>
            <p:cNvSpPr>
              <a:spLocks noChangeShapeType="1"/>
            </p:cNvSpPr>
            <p:nvPr/>
          </p:nvSpPr>
          <p:spPr bwMode="auto">
            <a:xfrm flipH="1" flipV="1">
              <a:off x="5194899" y="4750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0" name="Line 85"/>
            <p:cNvSpPr>
              <a:spLocks noChangeShapeType="1"/>
            </p:cNvSpPr>
            <p:nvPr/>
          </p:nvSpPr>
          <p:spPr bwMode="auto">
            <a:xfrm flipH="1" flipV="1">
              <a:off x="5194900" y="4827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1" name="Line 85"/>
            <p:cNvSpPr>
              <a:spLocks noChangeShapeType="1"/>
            </p:cNvSpPr>
            <p:nvPr/>
          </p:nvSpPr>
          <p:spPr bwMode="auto">
            <a:xfrm flipH="1" flipV="1">
              <a:off x="5194901" y="49033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2" name="Line 85"/>
            <p:cNvSpPr>
              <a:spLocks noChangeShapeType="1"/>
            </p:cNvSpPr>
            <p:nvPr/>
          </p:nvSpPr>
          <p:spPr bwMode="auto">
            <a:xfrm flipH="1" flipV="1">
              <a:off x="5194902" y="49795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3" name="Line 85"/>
            <p:cNvSpPr>
              <a:spLocks noChangeShapeType="1"/>
            </p:cNvSpPr>
            <p:nvPr/>
          </p:nvSpPr>
          <p:spPr bwMode="auto">
            <a:xfrm flipH="1" flipV="1">
              <a:off x="5194903" y="50557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4" name="Line 85"/>
            <p:cNvSpPr>
              <a:spLocks noChangeShapeType="1"/>
            </p:cNvSpPr>
            <p:nvPr/>
          </p:nvSpPr>
          <p:spPr bwMode="auto">
            <a:xfrm flipH="1" flipV="1">
              <a:off x="5194904" y="51319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5" name="Line 85"/>
            <p:cNvSpPr>
              <a:spLocks noChangeShapeType="1"/>
            </p:cNvSpPr>
            <p:nvPr/>
          </p:nvSpPr>
          <p:spPr bwMode="auto">
            <a:xfrm flipH="1" flipV="1">
              <a:off x="5194905" y="5208104"/>
              <a:ext cx="105965"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6" name="Line 85"/>
            <p:cNvSpPr>
              <a:spLocks noChangeShapeType="1"/>
            </p:cNvSpPr>
            <p:nvPr/>
          </p:nvSpPr>
          <p:spPr bwMode="auto">
            <a:xfrm rot="-5400000" flipH="1" flipV="1">
              <a:off x="4568713" y="911113"/>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7" name="Line 85"/>
            <p:cNvSpPr>
              <a:spLocks noChangeShapeType="1"/>
            </p:cNvSpPr>
            <p:nvPr/>
          </p:nvSpPr>
          <p:spPr bwMode="auto">
            <a:xfrm rot="-5400000" flipH="1" flipV="1">
              <a:off x="4644913" y="911112"/>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8" name="Line 85"/>
            <p:cNvSpPr>
              <a:spLocks noChangeShapeType="1"/>
            </p:cNvSpPr>
            <p:nvPr/>
          </p:nvSpPr>
          <p:spPr bwMode="auto">
            <a:xfrm rot="-5400000" flipH="1" flipV="1">
              <a:off x="4721113" y="911111"/>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49" name="Line 85"/>
            <p:cNvSpPr>
              <a:spLocks noChangeShapeType="1"/>
            </p:cNvSpPr>
            <p:nvPr/>
          </p:nvSpPr>
          <p:spPr bwMode="auto">
            <a:xfrm rot="-5400000" flipH="1" flipV="1">
              <a:off x="4797313" y="911110"/>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50" name="Line 85"/>
            <p:cNvSpPr>
              <a:spLocks noChangeShapeType="1"/>
            </p:cNvSpPr>
            <p:nvPr/>
          </p:nvSpPr>
          <p:spPr bwMode="auto">
            <a:xfrm rot="-5400000" flipH="1" flipV="1">
              <a:off x="4873513" y="911109"/>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51" name="Line 85"/>
            <p:cNvSpPr>
              <a:spLocks noChangeShapeType="1"/>
            </p:cNvSpPr>
            <p:nvPr/>
          </p:nvSpPr>
          <p:spPr bwMode="auto">
            <a:xfrm rot="-5400000" flipH="1" flipV="1">
              <a:off x="4949713" y="911108"/>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52" name="Line 85"/>
            <p:cNvSpPr>
              <a:spLocks noChangeShapeType="1"/>
            </p:cNvSpPr>
            <p:nvPr/>
          </p:nvSpPr>
          <p:spPr bwMode="auto">
            <a:xfrm rot="-5400000" flipH="1" flipV="1">
              <a:off x="5025913" y="911107"/>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53" name="Line 85"/>
            <p:cNvSpPr>
              <a:spLocks noChangeShapeType="1"/>
            </p:cNvSpPr>
            <p:nvPr/>
          </p:nvSpPr>
          <p:spPr bwMode="auto">
            <a:xfrm rot="-5400000" flipH="1" flipV="1">
              <a:off x="5102113" y="911106"/>
              <a:ext cx="105966" cy="0"/>
            </a:xfrm>
            <a:prstGeom prst="line">
              <a:avLst/>
            </a:prstGeom>
            <a:noFill/>
            <a:ln w="25400" cap="sq">
              <a:solidFill>
                <a:schemeClr val="tx1"/>
              </a:solidFill>
              <a:round/>
              <a:headEnd/>
              <a:tailEnd/>
            </a:ln>
            <a:extLst>
              <a:ext uri="{909E8E84-426E-40DD-AFC4-6F175D3DCCD1}">
                <a14:hiddenFill xmlns:a14="http://schemas.microsoft.com/office/drawing/2010/main">
                  <a:noFill/>
                </a14:hiddenFill>
              </a:ext>
            </a:extLst>
          </p:spPr>
          <p:txBody>
            <a:bodyPr lIns="274320" rIns="274320">
              <a:spAutoFit/>
            </a:bodyPr>
            <a:lstStyle/>
            <a:p>
              <a:endParaRPr lang="en-US"/>
            </a:p>
          </p:txBody>
        </p:sp>
        <p:sp>
          <p:nvSpPr>
            <p:cNvPr id="62554" name="Rectangle 87"/>
            <p:cNvSpPr>
              <a:spLocks noChangeArrowheads="1"/>
            </p:cNvSpPr>
            <p:nvPr/>
          </p:nvSpPr>
          <p:spPr bwMode="auto">
            <a:xfrm rot="5400000">
              <a:off x="3541322" y="2845159"/>
              <a:ext cx="2759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r>
                <a:rPr lang="en-US" altLang="en-US" sz="3600">
                  <a:latin typeface="Times New Roman" pitchFamily="18" charset="0"/>
                </a:rPr>
                <a:t>Multiplexor</a:t>
              </a:r>
            </a:p>
          </p:txBody>
        </p:sp>
      </p:grpSp>
      <p:grpSp>
        <p:nvGrpSpPr>
          <p:cNvPr id="62475" name="Group 97"/>
          <p:cNvGrpSpPr>
            <a:grpSpLocks/>
          </p:cNvGrpSpPr>
          <p:nvPr/>
        </p:nvGrpSpPr>
        <p:grpSpPr bwMode="auto">
          <a:xfrm>
            <a:off x="7772400" y="569913"/>
            <a:ext cx="1371600" cy="5678487"/>
            <a:chOff x="7772400" y="951474"/>
            <a:chExt cx="1371529" cy="5677926"/>
          </a:xfrm>
        </p:grpSpPr>
        <p:sp>
          <p:nvSpPr>
            <p:cNvPr id="62485" name="Rectangle 40"/>
            <p:cNvSpPr>
              <a:spLocks noChangeArrowheads="1"/>
            </p:cNvSpPr>
            <p:nvPr/>
          </p:nvSpPr>
          <p:spPr bwMode="auto">
            <a:xfrm rot="5400000">
              <a:off x="5890786" y="3588600"/>
              <a:ext cx="5181600" cy="900000"/>
            </a:xfrm>
            <a:prstGeom prst="rect">
              <a:avLst/>
            </a:prstGeom>
            <a:noFill/>
            <a:ln w="38100" cap="sq">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100" name="Rectangle 41"/>
            <p:cNvSpPr>
              <a:spLocks noChangeArrowheads="1"/>
            </p:cNvSpPr>
            <p:nvPr/>
          </p:nvSpPr>
          <p:spPr bwMode="auto">
            <a:xfrm>
              <a:off x="7772400" y="951474"/>
              <a:ext cx="1371529" cy="523823"/>
            </a:xfrm>
            <a:prstGeom prst="rect">
              <a:avLst/>
            </a:prstGeom>
            <a:noFill/>
            <a:ln w="38100" cap="sq">
              <a:noFill/>
              <a:miter lim="800000"/>
              <a:headEnd/>
              <a:tailEnd/>
            </a:ln>
            <a:effectLst/>
          </p:spPr>
          <p:txBody>
            <a:bodyPr wrap="none" lIns="274320" rIns="274320">
              <a:spAutoFit/>
            </a:bodyPr>
            <a:lstStyle/>
            <a:p>
              <a:pPr eaLnBrk="0" hangingPunct="0">
                <a:defRPr/>
              </a:pPr>
              <a:r>
                <a:rPr lang="en-US" dirty="0">
                  <a:solidFill>
                    <a:srgbClr val="FF00FF"/>
                  </a:solidFill>
                  <a:effectLst>
                    <a:outerShdw blurRad="38100" dist="38100" dir="2700000" algn="tl">
                      <a:srgbClr val="000000"/>
                    </a:outerShdw>
                  </a:effectLst>
                  <a:cs typeface="+mn-cs"/>
                </a:rPr>
                <a:t>RAM</a:t>
              </a:r>
            </a:p>
          </p:txBody>
        </p:sp>
        <p:sp>
          <p:nvSpPr>
            <p:cNvPr id="62487" name="Rectangle 100"/>
            <p:cNvSpPr>
              <a:spLocks noChangeArrowheads="1"/>
            </p:cNvSpPr>
            <p:nvPr/>
          </p:nvSpPr>
          <p:spPr bwMode="auto">
            <a:xfrm>
              <a:off x="7990292" y="2362200"/>
              <a:ext cx="1055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000">
                  <a:latin typeface="Times New Roman" pitchFamily="18" charset="0"/>
                  <a:cs typeface="Times New Roman" pitchFamily="18" charset="0"/>
                </a:rPr>
                <a:t>Add *B </a:t>
              </a:r>
              <a:br>
                <a:rPr lang="en-US" altLang="en-US" sz="2000">
                  <a:latin typeface="Times New Roman" pitchFamily="18" charset="0"/>
                  <a:cs typeface="Times New Roman" pitchFamily="18" charset="0"/>
                </a:rPr>
              </a:br>
              <a:r>
                <a:rPr lang="en-US" altLang="en-US" sz="2000">
                  <a:latin typeface="Times New Roman" pitchFamily="18" charset="0"/>
                  <a:cs typeface="Times New Roman" pitchFamily="18" charset="0"/>
                </a:rPr>
                <a:t>   to A </a:t>
              </a:r>
            </a:p>
          </p:txBody>
        </p:sp>
        <p:sp>
          <p:nvSpPr>
            <p:cNvPr id="62488" name="Rectangle 101"/>
            <p:cNvSpPr>
              <a:spLocks noChangeArrowheads="1"/>
            </p:cNvSpPr>
            <p:nvPr/>
          </p:nvSpPr>
          <p:spPr bwMode="auto">
            <a:xfrm>
              <a:off x="8272547" y="5126631"/>
              <a:ext cx="441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000">
                  <a:latin typeface="Times New Roman" pitchFamily="18" charset="0"/>
                  <a:cs typeface="Times New Roman" pitchFamily="18" charset="0"/>
                </a:rPr>
                <a:t>38</a:t>
              </a:r>
            </a:p>
          </p:txBody>
        </p:sp>
      </p:grpSp>
      <p:sp>
        <p:nvSpPr>
          <p:cNvPr id="62476" name="Rectangle 40"/>
          <p:cNvSpPr>
            <a:spLocks noChangeArrowheads="1"/>
          </p:cNvSpPr>
          <p:nvPr/>
        </p:nvSpPr>
        <p:spPr bwMode="auto">
          <a:xfrm rot="5400000">
            <a:off x="4626769" y="2785269"/>
            <a:ext cx="665162" cy="1079500"/>
          </a:xfrm>
          <a:prstGeom prst="rect">
            <a:avLst/>
          </a:prstGeom>
          <a:noFill/>
          <a:ln w="381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62477" name="Rectangle 103"/>
          <p:cNvSpPr>
            <a:spLocks noChangeArrowheads="1"/>
          </p:cNvSpPr>
          <p:nvPr/>
        </p:nvSpPr>
        <p:spPr bwMode="auto">
          <a:xfrm>
            <a:off x="4419600" y="2949575"/>
            <a:ext cx="1055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000">
                <a:latin typeface="Times New Roman" pitchFamily="18" charset="0"/>
                <a:cs typeface="Times New Roman" pitchFamily="18" charset="0"/>
              </a:rPr>
              <a:t>Add *B </a:t>
            </a:r>
            <a:br>
              <a:rPr lang="en-US" altLang="en-US" sz="2000">
                <a:latin typeface="Times New Roman" pitchFamily="18" charset="0"/>
                <a:cs typeface="Times New Roman" pitchFamily="18" charset="0"/>
              </a:rPr>
            </a:br>
            <a:r>
              <a:rPr lang="en-US" altLang="en-US" sz="2000">
                <a:latin typeface="Times New Roman" pitchFamily="18" charset="0"/>
                <a:cs typeface="Times New Roman" pitchFamily="18" charset="0"/>
              </a:rPr>
              <a:t>   to A </a:t>
            </a:r>
          </a:p>
        </p:txBody>
      </p:sp>
      <p:sp>
        <p:nvSpPr>
          <p:cNvPr id="111" name="Rectangle 41"/>
          <p:cNvSpPr>
            <a:spLocks noChangeArrowheads="1"/>
          </p:cNvSpPr>
          <p:nvPr/>
        </p:nvSpPr>
        <p:spPr bwMode="auto">
          <a:xfrm>
            <a:off x="4151313" y="2628900"/>
            <a:ext cx="1514475" cy="369888"/>
          </a:xfrm>
          <a:prstGeom prst="rect">
            <a:avLst/>
          </a:prstGeom>
          <a:noFill/>
          <a:ln w="38100" cap="sq">
            <a:noFill/>
            <a:miter lim="800000"/>
            <a:headEnd/>
            <a:tailEnd/>
          </a:ln>
          <a:effectLst/>
        </p:spPr>
        <p:txBody>
          <a:bodyPr wrap="none" lIns="274320" rIns="274320">
            <a:spAutoFit/>
          </a:bodyPr>
          <a:lstStyle/>
          <a:p>
            <a:pPr algn="ctr" eaLnBrk="0" hangingPunct="0">
              <a:defRPr/>
            </a:pPr>
            <a:r>
              <a:rPr lang="en-US" sz="1800" dirty="0">
                <a:effectLst>
                  <a:outerShdw blurRad="38100" dist="38100" dir="2700000" algn="tl">
                    <a:srgbClr val="000000"/>
                  </a:outerShdw>
                </a:effectLst>
              </a:rPr>
              <a:t>Command</a:t>
            </a:r>
          </a:p>
        </p:txBody>
      </p:sp>
      <p:grpSp>
        <p:nvGrpSpPr>
          <p:cNvPr id="2" name="Group 1"/>
          <p:cNvGrpSpPr>
            <a:grpSpLocks/>
          </p:cNvGrpSpPr>
          <p:nvPr/>
        </p:nvGrpSpPr>
        <p:grpSpPr bwMode="auto">
          <a:xfrm>
            <a:off x="3200400" y="2743200"/>
            <a:ext cx="4233863" cy="4057650"/>
            <a:chOff x="3200400" y="2743200"/>
            <a:chExt cx="4233262" cy="4057853"/>
          </a:xfrm>
        </p:grpSpPr>
        <p:sp>
          <p:nvSpPr>
            <p:cNvPr id="62481" name="Rectangle 40"/>
            <p:cNvSpPr>
              <a:spLocks noChangeArrowheads="1"/>
            </p:cNvSpPr>
            <p:nvPr/>
          </p:nvSpPr>
          <p:spPr bwMode="auto">
            <a:xfrm rot="5400000">
              <a:off x="3623400" y="2764200"/>
              <a:ext cx="360000" cy="1080000"/>
            </a:xfrm>
            <a:prstGeom prst="rect">
              <a:avLst/>
            </a:prstGeom>
            <a:noFill/>
            <a:ln w="38100" cap="sq">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74320" rIns="274320" anchor="ctr">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a:spcBef>
                  <a:spcPct val="0"/>
                </a:spcBef>
              </a:pPr>
              <a:endParaRPr lang="en-CA" altLang="en-US" sz="2800">
                <a:latin typeface="Times New Roman" pitchFamily="18" charset="0"/>
              </a:endParaRPr>
            </a:p>
          </p:txBody>
        </p:sp>
        <p:sp>
          <p:nvSpPr>
            <p:cNvPr id="62482" name="Rectangle 106"/>
            <p:cNvSpPr>
              <a:spLocks noChangeArrowheads="1"/>
            </p:cNvSpPr>
            <p:nvPr/>
          </p:nvSpPr>
          <p:spPr bwMode="auto">
            <a:xfrm>
              <a:off x="3572698" y="3118537"/>
              <a:ext cx="441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3200">
                  <a:solidFill>
                    <a:schemeClr val="tx1"/>
                  </a:solidFill>
                  <a:latin typeface="Comic Sans MS" pitchFamily="66" charset="0"/>
                </a:defRPr>
              </a:lvl1pPr>
              <a:lvl2pPr marL="742950" indent="-285750" eaLnBrk="0" hangingPunct="0">
                <a:spcBef>
                  <a:spcPct val="20000"/>
                </a:spcBef>
                <a:buChar char="•"/>
                <a:defRPr sz="3200">
                  <a:solidFill>
                    <a:schemeClr val="tx1"/>
                  </a:solidFill>
                  <a:latin typeface="Arial" charset="0"/>
                </a:defRPr>
              </a:lvl2pPr>
              <a:lvl3pPr marL="1143000" indent="-228600" eaLnBrk="0" hangingPunct="0">
                <a:spcBef>
                  <a:spcPct val="20000"/>
                </a:spcBef>
                <a:buChar char="–"/>
                <a:defRPr sz="2800">
                  <a:solidFill>
                    <a:schemeClr val="tx1"/>
                  </a:solidFill>
                  <a:latin typeface="Arial" charset="0"/>
                </a:defRPr>
              </a:lvl3pPr>
              <a:lvl4pPr marL="1600200" indent="-228600" eaLnBrk="0" hangingPunct="0">
                <a:spcBef>
                  <a:spcPct val="20000"/>
                </a:spcBef>
                <a:buChar char="•"/>
                <a:defRPr sz="2400">
                  <a:solidFill>
                    <a:schemeClr val="tx1"/>
                  </a:solidFill>
                  <a:latin typeface="Arial" charset="0"/>
                </a:defRPr>
              </a:lvl4pPr>
              <a:lvl5pPr marL="2057400" indent="-228600" eaLnBrk="0" hangingPunct="0">
                <a:spcBef>
                  <a:spcPct val="20000"/>
                </a:spcBef>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spcBef>
                  <a:spcPct val="0"/>
                </a:spcBef>
              </a:pPr>
              <a:r>
                <a:rPr lang="en-US" altLang="en-US" sz="2000">
                  <a:latin typeface="Times New Roman" pitchFamily="18" charset="0"/>
                  <a:cs typeface="Times New Roman" pitchFamily="18" charset="0"/>
                </a:rPr>
                <a:t>38</a:t>
              </a:r>
            </a:p>
          </p:txBody>
        </p:sp>
        <p:sp>
          <p:nvSpPr>
            <p:cNvPr id="108" name="Freeform 107"/>
            <p:cNvSpPr/>
            <p:nvPr/>
          </p:nvSpPr>
          <p:spPr>
            <a:xfrm flipH="1">
              <a:off x="3789279" y="3565566"/>
              <a:ext cx="3644383" cy="3235487"/>
            </a:xfrm>
            <a:custGeom>
              <a:avLst/>
              <a:gdLst>
                <a:gd name="connsiteX0" fmla="*/ 37687 w 4610815"/>
                <a:gd name="connsiteY0" fmla="*/ 0 h 2938102"/>
                <a:gd name="connsiteX1" fmla="*/ 615911 w 4610815"/>
                <a:gd name="connsiteY1" fmla="*/ 1990165 h 2938102"/>
                <a:gd name="connsiteX2" fmla="*/ 4286958 w 4610815"/>
                <a:gd name="connsiteY2" fmla="*/ 2850776 h 2938102"/>
                <a:gd name="connsiteX3" fmla="*/ 4192829 w 4610815"/>
                <a:gd name="connsiteY3" fmla="*/ 2864224 h 2938102"/>
                <a:gd name="connsiteX0" fmla="*/ 37687 w 4286958"/>
                <a:gd name="connsiteY0" fmla="*/ 0 h 2850776"/>
                <a:gd name="connsiteX1" fmla="*/ 615911 w 4286958"/>
                <a:gd name="connsiteY1" fmla="*/ 1990165 h 2850776"/>
                <a:gd name="connsiteX2" fmla="*/ 4286958 w 4286958"/>
                <a:gd name="connsiteY2" fmla="*/ 2850776 h 2850776"/>
                <a:gd name="connsiteX0" fmla="*/ 14193 w 2959099"/>
                <a:gd name="connsiteY0" fmla="*/ 0 h 1991631"/>
                <a:gd name="connsiteX1" fmla="*/ 592417 w 2959099"/>
                <a:gd name="connsiteY1" fmla="*/ 1990165 h 1991631"/>
                <a:gd name="connsiteX2" fmla="*/ 2959099 w 2959099"/>
                <a:gd name="connsiteY2" fmla="*/ 363070 h 1991631"/>
                <a:gd name="connsiteX0" fmla="*/ 4353 w 2949259"/>
                <a:gd name="connsiteY0" fmla="*/ 0 h 677318"/>
                <a:gd name="connsiteX1" fmla="*/ 1107012 w 2949259"/>
                <a:gd name="connsiteY1" fmla="*/ 672354 h 677318"/>
                <a:gd name="connsiteX2" fmla="*/ 2949259 w 2949259"/>
                <a:gd name="connsiteY2" fmla="*/ 363070 h 677318"/>
                <a:gd name="connsiteX0" fmla="*/ 4276 w 2949182"/>
                <a:gd name="connsiteY0" fmla="*/ 0 h 677738"/>
                <a:gd name="connsiteX1" fmla="*/ 1106935 w 2949182"/>
                <a:gd name="connsiteY1" fmla="*/ 672354 h 677738"/>
                <a:gd name="connsiteX2" fmla="*/ 2949182 w 2949182"/>
                <a:gd name="connsiteY2" fmla="*/ 363070 h 677738"/>
                <a:gd name="connsiteX0" fmla="*/ 4004 w 2558945"/>
                <a:gd name="connsiteY0" fmla="*/ 1097929 h 1849029"/>
                <a:gd name="connsiteX1" fmla="*/ 1106663 w 2558945"/>
                <a:gd name="connsiteY1" fmla="*/ 1770283 h 1849029"/>
                <a:gd name="connsiteX2" fmla="*/ 2558945 w 2558945"/>
                <a:gd name="connsiteY2" fmla="*/ 8717 h 1849029"/>
                <a:gd name="connsiteX0" fmla="*/ 4004 w 2558945"/>
                <a:gd name="connsiteY0" fmla="*/ 1168827 h 1919927"/>
                <a:gd name="connsiteX1" fmla="*/ 1106663 w 2558945"/>
                <a:gd name="connsiteY1" fmla="*/ 1841181 h 1919927"/>
                <a:gd name="connsiteX2" fmla="*/ 2558945 w 2558945"/>
                <a:gd name="connsiteY2" fmla="*/ 79615 h 1919927"/>
                <a:gd name="connsiteX0" fmla="*/ 4004 w 2558945"/>
                <a:gd name="connsiteY0" fmla="*/ 1089212 h 1840312"/>
                <a:gd name="connsiteX1" fmla="*/ 1106663 w 2558945"/>
                <a:gd name="connsiteY1" fmla="*/ 1761566 h 1840312"/>
                <a:gd name="connsiteX2" fmla="*/ 1792464 w 2558945"/>
                <a:gd name="connsiteY2" fmla="*/ 856132 h 1840312"/>
                <a:gd name="connsiteX3" fmla="*/ 2558945 w 2558945"/>
                <a:gd name="connsiteY3" fmla="*/ 0 h 1840312"/>
                <a:gd name="connsiteX0" fmla="*/ 3622 w 2558563"/>
                <a:gd name="connsiteY0" fmla="*/ 1336851 h 2099956"/>
                <a:gd name="connsiteX1" fmla="*/ 1106281 w 2558563"/>
                <a:gd name="connsiteY1" fmla="*/ 2009205 h 2099956"/>
                <a:gd name="connsiteX2" fmla="*/ 2047576 w 2558563"/>
                <a:gd name="connsiteY2" fmla="*/ 81795 h 2099956"/>
                <a:gd name="connsiteX3" fmla="*/ 2558563 w 2558563"/>
                <a:gd name="connsiteY3" fmla="*/ 247639 h 2099956"/>
                <a:gd name="connsiteX0" fmla="*/ 3622 w 2558563"/>
                <a:gd name="connsiteY0" fmla="*/ 1441744 h 2204849"/>
                <a:gd name="connsiteX1" fmla="*/ 1106281 w 2558563"/>
                <a:gd name="connsiteY1" fmla="*/ 2114098 h 2204849"/>
                <a:gd name="connsiteX2" fmla="*/ 2047576 w 2558563"/>
                <a:gd name="connsiteY2" fmla="*/ 186688 h 2204849"/>
                <a:gd name="connsiteX3" fmla="*/ 2558563 w 2558563"/>
                <a:gd name="connsiteY3" fmla="*/ 352532 h 2204849"/>
                <a:gd name="connsiteX0" fmla="*/ 2184 w 2557125"/>
                <a:gd name="connsiteY0" fmla="*/ 1441744 h 1776271"/>
                <a:gd name="connsiteX1" fmla="*/ 1683067 w 2557125"/>
                <a:gd name="connsiteY1" fmla="*/ 1253487 h 1776271"/>
                <a:gd name="connsiteX2" fmla="*/ 2046138 w 2557125"/>
                <a:gd name="connsiteY2" fmla="*/ 186688 h 1776271"/>
                <a:gd name="connsiteX3" fmla="*/ 2557125 w 2557125"/>
                <a:gd name="connsiteY3" fmla="*/ 352532 h 1776271"/>
                <a:gd name="connsiteX0" fmla="*/ 2184 w 2382314"/>
                <a:gd name="connsiteY0" fmla="*/ 2474680 h 2809207"/>
                <a:gd name="connsiteX1" fmla="*/ 1683067 w 2382314"/>
                <a:gd name="connsiteY1" fmla="*/ 2286423 h 2809207"/>
                <a:gd name="connsiteX2" fmla="*/ 2046138 w 2382314"/>
                <a:gd name="connsiteY2" fmla="*/ 1219624 h 2809207"/>
                <a:gd name="connsiteX3" fmla="*/ 2382314 w 2382314"/>
                <a:gd name="connsiteY3" fmla="*/ 81103 h 2809207"/>
                <a:gd name="connsiteX0" fmla="*/ 2184 w 2382314"/>
                <a:gd name="connsiteY0" fmla="*/ 2393577 h 2728104"/>
                <a:gd name="connsiteX1" fmla="*/ 1683067 w 2382314"/>
                <a:gd name="connsiteY1" fmla="*/ 2205320 h 2728104"/>
                <a:gd name="connsiteX2" fmla="*/ 2046138 w 2382314"/>
                <a:gd name="connsiteY2" fmla="*/ 1138521 h 2728104"/>
                <a:gd name="connsiteX3" fmla="*/ 2382314 w 2382314"/>
                <a:gd name="connsiteY3" fmla="*/ 0 h 2728104"/>
                <a:gd name="connsiteX0" fmla="*/ 2269 w 2382399"/>
                <a:gd name="connsiteY0" fmla="*/ 2393577 h 2772359"/>
                <a:gd name="connsiteX1" fmla="*/ 1683152 w 2382399"/>
                <a:gd name="connsiteY1" fmla="*/ 2205320 h 2772359"/>
                <a:gd name="connsiteX2" fmla="*/ 2382399 w 2382399"/>
                <a:gd name="connsiteY2" fmla="*/ 0 h 2772359"/>
                <a:gd name="connsiteX0" fmla="*/ 1904 w 2382034"/>
                <a:gd name="connsiteY0" fmla="*/ 2393577 h 2698738"/>
                <a:gd name="connsiteX1" fmla="*/ 1951728 w 2382034"/>
                <a:gd name="connsiteY1" fmla="*/ 1909484 h 2698738"/>
                <a:gd name="connsiteX2" fmla="*/ 2382034 w 2382034"/>
                <a:gd name="connsiteY2" fmla="*/ 0 h 2698738"/>
                <a:gd name="connsiteX0" fmla="*/ 1894 w 2328236"/>
                <a:gd name="connsiteY0" fmla="*/ 2662518 h 2975899"/>
                <a:gd name="connsiteX1" fmla="*/ 1951718 w 2328236"/>
                <a:gd name="connsiteY1" fmla="*/ 2178425 h 2975899"/>
                <a:gd name="connsiteX2" fmla="*/ 2328236 w 2328236"/>
                <a:gd name="connsiteY2" fmla="*/ 0 h 2975899"/>
                <a:gd name="connsiteX0" fmla="*/ 1894 w 2332730"/>
                <a:gd name="connsiteY0" fmla="*/ 2662518 h 2975899"/>
                <a:gd name="connsiteX1" fmla="*/ 1951718 w 2332730"/>
                <a:gd name="connsiteY1" fmla="*/ 2178425 h 2975899"/>
                <a:gd name="connsiteX2" fmla="*/ 2328236 w 2332730"/>
                <a:gd name="connsiteY2" fmla="*/ 0 h 2975899"/>
                <a:gd name="connsiteX0" fmla="*/ 1921 w 2477444"/>
                <a:gd name="connsiteY0" fmla="*/ 2608730 h 2920441"/>
                <a:gd name="connsiteX1" fmla="*/ 1951745 w 2477444"/>
                <a:gd name="connsiteY1" fmla="*/ 2124637 h 2920441"/>
                <a:gd name="connsiteX2" fmla="*/ 2476180 w 2477444"/>
                <a:gd name="connsiteY2" fmla="*/ 0 h 2920441"/>
              </a:gdLst>
              <a:ahLst/>
              <a:cxnLst>
                <a:cxn ang="0">
                  <a:pos x="connsiteX0" y="connsiteY0"/>
                </a:cxn>
                <a:cxn ang="0">
                  <a:pos x="connsiteX1" y="connsiteY1"/>
                </a:cxn>
                <a:cxn ang="0">
                  <a:pos x="connsiteX2" y="connsiteY2"/>
                </a:cxn>
              </a:cxnLst>
              <a:rect l="l" t="t" r="r" b="b"/>
              <a:pathLst>
                <a:path w="2477444" h="2920441">
                  <a:moveTo>
                    <a:pt x="1921" y="2608730"/>
                  </a:moveTo>
                  <a:cubicBezTo>
                    <a:pt x="-63073" y="3366248"/>
                    <a:pt x="1539369" y="2559425"/>
                    <a:pt x="1951745" y="2124637"/>
                  </a:cubicBezTo>
                  <a:cubicBezTo>
                    <a:pt x="2364122" y="1689849"/>
                    <a:pt x="2491869" y="526677"/>
                    <a:pt x="2476180" y="0"/>
                  </a:cubicBezTo>
                </a:path>
              </a:pathLst>
            </a:custGeom>
            <a:noFill/>
            <a:ln w="63500">
              <a:solidFill>
                <a:schemeClr val="tx1"/>
              </a:solidFill>
              <a:tailEnd type="stealth"/>
            </a:ln>
          </p:spPr>
          <p:txBody>
            <a:bodyPr lIns="274320" rIns="274320">
              <a:spAutoFit/>
            </a:bodyPr>
            <a:lstStyle/>
            <a:p>
              <a:pPr eaLnBrk="0" hangingPunct="0">
                <a:defRPr/>
              </a:pPr>
              <a:endParaRPr lang="en-CA">
                <a:effectLst>
                  <a:outerShdw blurRad="38100" dist="38100" dir="2700000" algn="tl">
                    <a:srgbClr val="000000">
                      <a:alpha val="43137"/>
                    </a:srgbClr>
                  </a:outerShdw>
                </a:effectLst>
              </a:endParaRPr>
            </a:p>
          </p:txBody>
        </p:sp>
        <p:sp>
          <p:nvSpPr>
            <p:cNvPr id="103" name="Rectangle 41"/>
            <p:cNvSpPr>
              <a:spLocks noChangeArrowheads="1"/>
            </p:cNvSpPr>
            <p:nvPr/>
          </p:nvSpPr>
          <p:spPr bwMode="auto">
            <a:xfrm>
              <a:off x="3200400" y="2743200"/>
              <a:ext cx="823796" cy="369907"/>
            </a:xfrm>
            <a:prstGeom prst="rect">
              <a:avLst/>
            </a:prstGeom>
            <a:noFill/>
            <a:ln w="38100" cap="sq">
              <a:noFill/>
              <a:miter lim="800000"/>
              <a:headEnd/>
              <a:tailEnd/>
            </a:ln>
            <a:effectLst/>
          </p:spPr>
          <p:txBody>
            <a:bodyPr wrap="none" lIns="274320" rIns="274320">
              <a:spAutoFit/>
            </a:bodyPr>
            <a:lstStyle/>
            <a:p>
              <a:pPr algn="ctr" eaLnBrk="0" hangingPunct="0">
                <a:defRPr/>
              </a:pPr>
              <a:r>
                <a:rPr lang="en-US" sz="1800" dirty="0">
                  <a:effectLst>
                    <a:outerShdw blurRad="38100" dist="38100" dir="2700000" algn="tl">
                      <a:srgbClr val="000000"/>
                    </a:outerShdw>
                  </a:effectLst>
                </a:rPr>
                <a:t>*B</a:t>
              </a:r>
            </a:p>
          </p:txBody>
        </p:sp>
      </p:grpSp>
      <p:sp>
        <p:nvSpPr>
          <p:cNvPr id="106" name="Freeform 105"/>
          <p:cNvSpPr/>
          <p:nvPr/>
        </p:nvSpPr>
        <p:spPr>
          <a:xfrm>
            <a:off x="3741738" y="2057400"/>
            <a:ext cx="4259262" cy="2851150"/>
          </a:xfrm>
          <a:custGeom>
            <a:avLst/>
            <a:gdLst>
              <a:gd name="connsiteX0" fmla="*/ 37687 w 4610815"/>
              <a:gd name="connsiteY0" fmla="*/ 0 h 2938102"/>
              <a:gd name="connsiteX1" fmla="*/ 615911 w 4610815"/>
              <a:gd name="connsiteY1" fmla="*/ 1990165 h 2938102"/>
              <a:gd name="connsiteX2" fmla="*/ 4286958 w 4610815"/>
              <a:gd name="connsiteY2" fmla="*/ 2850776 h 2938102"/>
              <a:gd name="connsiteX3" fmla="*/ 4192829 w 4610815"/>
              <a:gd name="connsiteY3" fmla="*/ 2864224 h 2938102"/>
              <a:gd name="connsiteX0" fmla="*/ 37687 w 4286958"/>
              <a:gd name="connsiteY0" fmla="*/ 0 h 2850776"/>
              <a:gd name="connsiteX1" fmla="*/ 615911 w 4286958"/>
              <a:gd name="connsiteY1" fmla="*/ 1990165 h 2850776"/>
              <a:gd name="connsiteX2" fmla="*/ 4286958 w 4286958"/>
              <a:gd name="connsiteY2" fmla="*/ 2850776 h 2850776"/>
              <a:gd name="connsiteX0" fmla="*/ 9335 w 4258606"/>
              <a:gd name="connsiteY0" fmla="*/ 0 h 2850776"/>
              <a:gd name="connsiteX1" fmla="*/ 923735 w 4258606"/>
              <a:gd name="connsiteY1" fmla="*/ 2030506 h 2850776"/>
              <a:gd name="connsiteX2" fmla="*/ 4258606 w 4258606"/>
              <a:gd name="connsiteY2" fmla="*/ 2850776 h 2850776"/>
            </a:gdLst>
            <a:ahLst/>
            <a:cxnLst>
              <a:cxn ang="0">
                <a:pos x="connsiteX0" y="connsiteY0"/>
              </a:cxn>
              <a:cxn ang="0">
                <a:pos x="connsiteX1" y="connsiteY1"/>
              </a:cxn>
              <a:cxn ang="0">
                <a:pos x="connsiteX2" y="connsiteY2"/>
              </a:cxn>
            </a:cxnLst>
            <a:rect l="l" t="t" r="r" b="b"/>
            <a:pathLst>
              <a:path w="4258606" h="2850776">
                <a:moveTo>
                  <a:pt x="9335" y="0"/>
                </a:moveTo>
                <a:cubicBezTo>
                  <a:pt x="-55659" y="757518"/>
                  <a:pt x="215523" y="1555377"/>
                  <a:pt x="923735" y="2030506"/>
                </a:cubicBezTo>
                <a:cubicBezTo>
                  <a:pt x="1631947" y="2505635"/>
                  <a:pt x="3662453" y="2705100"/>
                  <a:pt x="4258606" y="2850776"/>
                </a:cubicBezTo>
              </a:path>
            </a:pathLst>
          </a:custGeom>
          <a:noFill/>
          <a:ln w="63500">
            <a:solidFill>
              <a:srgbClr val="FF00FF"/>
            </a:solidFill>
            <a:tailEnd type="stealth"/>
          </a:ln>
        </p:spPr>
        <p:txBody>
          <a:bodyPr lIns="274320" rIns="274320">
            <a:spAutoFit/>
          </a:bodyPr>
          <a:lstStyle/>
          <a:p>
            <a:pPr eaLnBrk="0" hangingPunct="0">
              <a:defRPr/>
            </a:pPr>
            <a:endParaRPr lang="en-CA">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846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77"/>
          <p:cNvSpPr txBox="1">
            <a:spLocks noChangeArrowheads="1"/>
          </p:cNvSpPr>
          <p:nvPr/>
        </p:nvSpPr>
        <p:spPr bwMode="auto">
          <a:xfrm>
            <a:off x="0" y="60325"/>
            <a:ext cx="29019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2000" i="0" dirty="0"/>
              <a:t>&lt;preCond&gt;          </a:t>
            </a:r>
          </a:p>
          <a:p>
            <a:pPr eaLnBrk="1" hangingPunct="1">
              <a:spcBef>
                <a:spcPct val="0"/>
              </a:spcBef>
              <a:buFontTx/>
              <a:buNone/>
            </a:pPr>
            <a:r>
              <a:rPr lang="en-CA" altLang="en-US" sz="2000" i="0" dirty="0"/>
              <a:t>codeA  </a:t>
            </a:r>
            <a:endParaRPr lang="en-US" altLang="en-US" sz="2000" i="0" dirty="0"/>
          </a:p>
          <a:p>
            <a:pPr eaLnBrk="1" hangingPunct="1">
              <a:spcBef>
                <a:spcPct val="0"/>
              </a:spcBef>
              <a:buFontTx/>
              <a:buNone/>
            </a:pPr>
            <a:r>
              <a:rPr lang="en-CA" altLang="en-US" sz="2000" i="0" dirty="0"/>
              <a:t>loop  </a:t>
            </a:r>
          </a:p>
          <a:p>
            <a:pPr eaLnBrk="1" hangingPunct="1">
              <a:spcBef>
                <a:spcPct val="0"/>
              </a:spcBef>
              <a:buFontTx/>
              <a:buNone/>
            </a:pPr>
            <a:r>
              <a:rPr lang="en-CA" altLang="en-US" sz="2000" i="0" dirty="0"/>
              <a:t>      </a:t>
            </a:r>
            <a:r>
              <a:rPr lang="en-CA" altLang="en-US" sz="2000" i="0" dirty="0">
                <a:solidFill>
                  <a:srgbClr val="33CC33"/>
                </a:solidFill>
              </a:rPr>
              <a:t>&lt;loop-invariant&gt;</a:t>
            </a:r>
          </a:p>
          <a:p>
            <a:pPr eaLnBrk="1" hangingPunct="1">
              <a:spcBef>
                <a:spcPct val="0"/>
              </a:spcBef>
              <a:buFontTx/>
              <a:buNone/>
            </a:pPr>
            <a:r>
              <a:rPr lang="en-CA" altLang="en-US" sz="2000" i="0" dirty="0"/>
              <a:t>      exit when &lt;exit Cond&gt;</a:t>
            </a:r>
          </a:p>
          <a:p>
            <a:pPr eaLnBrk="1" hangingPunct="1">
              <a:spcBef>
                <a:spcPct val="0"/>
              </a:spcBef>
              <a:buFontTx/>
              <a:buNone/>
            </a:pPr>
            <a:r>
              <a:rPr lang="en-CA" altLang="en-US" sz="2000" i="0" dirty="0"/>
              <a:t>      codeB</a:t>
            </a:r>
          </a:p>
          <a:p>
            <a:pPr eaLnBrk="1" hangingPunct="1">
              <a:spcBef>
                <a:spcPct val="0"/>
              </a:spcBef>
              <a:buFontTx/>
              <a:buNone/>
            </a:pPr>
            <a:r>
              <a:rPr lang="en-CA" altLang="en-US" sz="2000" i="0" dirty="0"/>
              <a:t>codeC</a:t>
            </a:r>
          </a:p>
          <a:p>
            <a:pPr eaLnBrk="1" hangingPunct="1">
              <a:spcBef>
                <a:spcPct val="0"/>
              </a:spcBef>
              <a:buFontTx/>
              <a:buNone/>
            </a:pPr>
            <a:r>
              <a:rPr lang="en-CA" altLang="en-US" sz="2000" i="0" dirty="0"/>
              <a:t>&lt;postCond&gt;</a:t>
            </a:r>
          </a:p>
          <a:p>
            <a:pPr eaLnBrk="1" hangingPunct="1">
              <a:spcBef>
                <a:spcPct val="0"/>
              </a:spcBef>
              <a:buFontTx/>
              <a:buNone/>
            </a:pPr>
            <a:endParaRPr lang="en-CA" altLang="en-US" sz="2000" i="0" dirty="0"/>
          </a:p>
        </p:txBody>
      </p:sp>
      <p:pic>
        <p:nvPicPr>
          <p:cNvPr id="106" name="Picture 20" descr="C:\Users\Jeff\Documents\154512_10150923856771030_83636976029_9805650_440571230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03" y="4119990"/>
            <a:ext cx="2591117" cy="25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106"/>
          <p:cNvSpPr>
            <a:spLocks noChangeArrowheads="1"/>
          </p:cNvSpPr>
          <p:nvPr/>
        </p:nvSpPr>
        <p:spPr bwMode="auto">
          <a:xfrm>
            <a:off x="685800" y="5792583"/>
            <a:ext cx="651794" cy="400110"/>
          </a:xfrm>
          <a:prstGeom prst="rect">
            <a:avLst/>
          </a:prstGeom>
          <a:solidFill>
            <a:srgbClr val="9385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000" i="0" dirty="0">
                <a:latin typeface="Tempus Sans ITC" pitchFamily="82" charset="0"/>
              </a:rPr>
              <a:t>next</a:t>
            </a:r>
            <a:endParaRPr lang="en-CA" altLang="en-US" sz="2000" dirty="0">
              <a:latin typeface="Tempus Sans ITC" pitchFamily="82" charset="0"/>
            </a:endParaRPr>
          </a:p>
        </p:txBody>
      </p:sp>
      <p:grpSp>
        <p:nvGrpSpPr>
          <p:cNvPr id="108" name="Group 107"/>
          <p:cNvGrpSpPr/>
          <p:nvPr/>
        </p:nvGrpSpPr>
        <p:grpSpPr>
          <a:xfrm>
            <a:off x="341821" y="2362200"/>
            <a:ext cx="8506640" cy="1612901"/>
            <a:chOff x="609600" y="1371600"/>
            <a:chExt cx="7971082" cy="1612901"/>
          </a:xfrm>
        </p:grpSpPr>
        <p:grpSp>
          <p:nvGrpSpPr>
            <p:cNvPr id="109" name="Group 1"/>
            <p:cNvGrpSpPr/>
            <p:nvPr/>
          </p:nvGrpSpPr>
          <p:grpSpPr>
            <a:xfrm>
              <a:off x="5181600" y="1371600"/>
              <a:ext cx="3399082" cy="1612901"/>
              <a:chOff x="2133600" y="2209800"/>
              <a:chExt cx="4945063" cy="2514600"/>
            </a:xfrm>
          </p:grpSpPr>
          <p:grpSp>
            <p:nvGrpSpPr>
              <p:cNvPr id="111" name="Group 197"/>
              <p:cNvGrpSpPr>
                <a:grpSpLocks/>
              </p:cNvGrpSpPr>
              <p:nvPr/>
            </p:nvGrpSpPr>
            <p:grpSpPr bwMode="auto">
              <a:xfrm>
                <a:off x="3886200" y="3276600"/>
                <a:ext cx="1181100" cy="1447800"/>
                <a:chOff x="2448" y="2064"/>
                <a:chExt cx="744" cy="912"/>
              </a:xfrm>
            </p:grpSpPr>
            <p:sp>
              <p:nvSpPr>
                <p:cNvPr id="235" name="Freeform 191"/>
                <p:cNvSpPr>
                  <a:spLocks/>
                </p:cNvSpPr>
                <p:nvPr/>
              </p:nvSpPr>
              <p:spPr bwMode="auto">
                <a:xfrm>
                  <a:off x="2810" y="2195"/>
                  <a:ext cx="200" cy="202"/>
                </a:xfrm>
                <a:custGeom>
                  <a:avLst/>
                  <a:gdLst>
                    <a:gd name="T0" fmla="*/ 0 w 600"/>
                    <a:gd name="T1" fmla="*/ 0 h 608"/>
                    <a:gd name="T2" fmla="*/ 0 w 600"/>
                    <a:gd name="T3" fmla="*/ 0 h 608"/>
                    <a:gd name="T4" fmla="*/ 0 w 600"/>
                    <a:gd name="T5" fmla="*/ 0 h 608"/>
                    <a:gd name="T6" fmla="*/ 0 w 600"/>
                    <a:gd name="T7" fmla="*/ 0 h 608"/>
                    <a:gd name="T8" fmla="*/ 0 w 600"/>
                    <a:gd name="T9" fmla="*/ 0 h 608"/>
                    <a:gd name="T10" fmla="*/ 0 w 600"/>
                    <a:gd name="T11" fmla="*/ 0 h 608"/>
                    <a:gd name="T12" fmla="*/ 0 w 600"/>
                    <a:gd name="T13" fmla="*/ 0 h 608"/>
                    <a:gd name="T14" fmla="*/ 0 w 600"/>
                    <a:gd name="T15" fmla="*/ 0 h 608"/>
                    <a:gd name="T16" fmla="*/ 0 w 600"/>
                    <a:gd name="T17" fmla="*/ 0 h 608"/>
                    <a:gd name="T18" fmla="*/ 0 w 600"/>
                    <a:gd name="T19" fmla="*/ 0 h 608"/>
                    <a:gd name="T20" fmla="*/ 0 w 600"/>
                    <a:gd name="T21" fmla="*/ 0 h 608"/>
                    <a:gd name="T22" fmla="*/ 0 w 600"/>
                    <a:gd name="T23" fmla="*/ 0 h 608"/>
                    <a:gd name="T24" fmla="*/ 0 w 600"/>
                    <a:gd name="T25" fmla="*/ 0 h 608"/>
                    <a:gd name="T26" fmla="*/ 0 w 600"/>
                    <a:gd name="T27" fmla="*/ 0 h 608"/>
                    <a:gd name="T28" fmla="*/ 0 w 600"/>
                    <a:gd name="T29" fmla="*/ 0 h 608"/>
                    <a:gd name="T30" fmla="*/ 0 w 600"/>
                    <a:gd name="T31" fmla="*/ 0 h 608"/>
                    <a:gd name="T32" fmla="*/ 0 w 600"/>
                    <a:gd name="T33" fmla="*/ 0 h 608"/>
                    <a:gd name="T34" fmla="*/ 0 w 600"/>
                    <a:gd name="T35" fmla="*/ 0 h 608"/>
                    <a:gd name="T36" fmla="*/ 0 w 600"/>
                    <a:gd name="T37" fmla="*/ 0 h 608"/>
                    <a:gd name="T38" fmla="*/ 0 w 600"/>
                    <a:gd name="T39" fmla="*/ 0 h 608"/>
                    <a:gd name="T40" fmla="*/ 0 w 600"/>
                    <a:gd name="T41" fmla="*/ 0 h 608"/>
                    <a:gd name="T42" fmla="*/ 0 w 600"/>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608"/>
                    <a:gd name="T68" fmla="*/ 600 w 600"/>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608">
                      <a:moveTo>
                        <a:pt x="388" y="289"/>
                      </a:moveTo>
                      <a:lnTo>
                        <a:pt x="372" y="177"/>
                      </a:lnTo>
                      <a:lnTo>
                        <a:pt x="341" y="78"/>
                      </a:lnTo>
                      <a:lnTo>
                        <a:pt x="284" y="24"/>
                      </a:lnTo>
                      <a:lnTo>
                        <a:pt x="185" y="0"/>
                      </a:lnTo>
                      <a:lnTo>
                        <a:pt x="100" y="24"/>
                      </a:lnTo>
                      <a:lnTo>
                        <a:pt x="19" y="123"/>
                      </a:lnTo>
                      <a:lnTo>
                        <a:pt x="0" y="243"/>
                      </a:lnTo>
                      <a:lnTo>
                        <a:pt x="19" y="370"/>
                      </a:lnTo>
                      <a:lnTo>
                        <a:pt x="50" y="447"/>
                      </a:lnTo>
                      <a:lnTo>
                        <a:pt x="88" y="528"/>
                      </a:lnTo>
                      <a:lnTo>
                        <a:pt x="130" y="582"/>
                      </a:lnTo>
                      <a:lnTo>
                        <a:pt x="177" y="608"/>
                      </a:lnTo>
                      <a:lnTo>
                        <a:pt x="242" y="585"/>
                      </a:lnTo>
                      <a:lnTo>
                        <a:pt x="307" y="531"/>
                      </a:lnTo>
                      <a:lnTo>
                        <a:pt x="349" y="455"/>
                      </a:lnTo>
                      <a:lnTo>
                        <a:pt x="388" y="390"/>
                      </a:lnTo>
                      <a:lnTo>
                        <a:pt x="400" y="351"/>
                      </a:lnTo>
                      <a:lnTo>
                        <a:pt x="565" y="293"/>
                      </a:lnTo>
                      <a:lnTo>
                        <a:pt x="600" y="270"/>
                      </a:lnTo>
                      <a:lnTo>
                        <a:pt x="580" y="235"/>
                      </a:lnTo>
                      <a:lnTo>
                        <a:pt x="388"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6" name="Freeform 192"/>
                <p:cNvSpPr>
                  <a:spLocks/>
                </p:cNvSpPr>
                <p:nvPr/>
              </p:nvSpPr>
              <p:spPr bwMode="auto">
                <a:xfrm>
                  <a:off x="2712" y="2413"/>
                  <a:ext cx="206" cy="361"/>
                </a:xfrm>
                <a:custGeom>
                  <a:avLst/>
                  <a:gdLst>
                    <a:gd name="T0" fmla="*/ 0 w 619"/>
                    <a:gd name="T1" fmla="*/ 0 h 1085"/>
                    <a:gd name="T2" fmla="*/ 0 w 619"/>
                    <a:gd name="T3" fmla="*/ 0 h 1085"/>
                    <a:gd name="T4" fmla="*/ 0 w 619"/>
                    <a:gd name="T5" fmla="*/ 0 h 1085"/>
                    <a:gd name="T6" fmla="*/ 0 w 619"/>
                    <a:gd name="T7" fmla="*/ 0 h 1085"/>
                    <a:gd name="T8" fmla="*/ 0 w 619"/>
                    <a:gd name="T9" fmla="*/ 0 h 1085"/>
                    <a:gd name="T10" fmla="*/ 0 w 619"/>
                    <a:gd name="T11" fmla="*/ 0 h 1085"/>
                    <a:gd name="T12" fmla="*/ 0 w 619"/>
                    <a:gd name="T13" fmla="*/ 0 h 1085"/>
                    <a:gd name="T14" fmla="*/ 0 w 619"/>
                    <a:gd name="T15" fmla="*/ 0 h 1085"/>
                    <a:gd name="T16" fmla="*/ 0 w 619"/>
                    <a:gd name="T17" fmla="*/ 0 h 1085"/>
                    <a:gd name="T18" fmla="*/ 0 w 619"/>
                    <a:gd name="T19" fmla="*/ 0 h 1085"/>
                    <a:gd name="T20" fmla="*/ 0 w 619"/>
                    <a:gd name="T21" fmla="*/ 0 h 1085"/>
                    <a:gd name="T22" fmla="*/ 0 w 619"/>
                    <a:gd name="T23" fmla="*/ 0 h 1085"/>
                    <a:gd name="T24" fmla="*/ 0 w 619"/>
                    <a:gd name="T25" fmla="*/ 0 h 1085"/>
                    <a:gd name="T26" fmla="*/ 0 w 619"/>
                    <a:gd name="T27" fmla="*/ 0 h 1085"/>
                    <a:gd name="T28" fmla="*/ 0 w 619"/>
                    <a:gd name="T29" fmla="*/ 0 h 1085"/>
                    <a:gd name="T30" fmla="*/ 0 w 619"/>
                    <a:gd name="T31" fmla="*/ 0 h 1085"/>
                    <a:gd name="T32" fmla="*/ 0 w 619"/>
                    <a:gd name="T33" fmla="*/ 0 h 1085"/>
                    <a:gd name="T34" fmla="*/ 0 w 619"/>
                    <a:gd name="T35" fmla="*/ 0 h 1085"/>
                    <a:gd name="T36" fmla="*/ 0 w 619"/>
                    <a:gd name="T37" fmla="*/ 0 h 1085"/>
                    <a:gd name="T38" fmla="*/ 0 w 619"/>
                    <a:gd name="T39" fmla="*/ 0 h 1085"/>
                    <a:gd name="T40" fmla="*/ 0 w 619"/>
                    <a:gd name="T41" fmla="*/ 0 h 1085"/>
                    <a:gd name="T42" fmla="*/ 0 w 619"/>
                    <a:gd name="T43" fmla="*/ 0 h 1085"/>
                    <a:gd name="T44" fmla="*/ 0 w 619"/>
                    <a:gd name="T45" fmla="*/ 0 h 1085"/>
                    <a:gd name="T46" fmla="*/ 0 w 619"/>
                    <a:gd name="T47" fmla="*/ 0 h 1085"/>
                    <a:gd name="T48" fmla="*/ 0 w 619"/>
                    <a:gd name="T49" fmla="*/ 0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1085"/>
                    <a:gd name="T77" fmla="*/ 619 w 619"/>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1085">
                      <a:moveTo>
                        <a:pt x="208" y="161"/>
                      </a:moveTo>
                      <a:lnTo>
                        <a:pt x="284" y="80"/>
                      </a:lnTo>
                      <a:lnTo>
                        <a:pt x="411" y="3"/>
                      </a:lnTo>
                      <a:lnTo>
                        <a:pt x="469" y="0"/>
                      </a:lnTo>
                      <a:lnTo>
                        <a:pt x="573" y="34"/>
                      </a:lnTo>
                      <a:lnTo>
                        <a:pt x="619" y="85"/>
                      </a:lnTo>
                      <a:lnTo>
                        <a:pt x="619" y="161"/>
                      </a:lnTo>
                      <a:lnTo>
                        <a:pt x="542" y="304"/>
                      </a:lnTo>
                      <a:lnTo>
                        <a:pt x="458" y="415"/>
                      </a:lnTo>
                      <a:lnTo>
                        <a:pt x="422" y="508"/>
                      </a:lnTo>
                      <a:lnTo>
                        <a:pt x="399" y="615"/>
                      </a:lnTo>
                      <a:lnTo>
                        <a:pt x="422" y="719"/>
                      </a:lnTo>
                      <a:lnTo>
                        <a:pt x="445" y="820"/>
                      </a:lnTo>
                      <a:lnTo>
                        <a:pt x="445" y="935"/>
                      </a:lnTo>
                      <a:lnTo>
                        <a:pt x="411" y="1005"/>
                      </a:lnTo>
                      <a:lnTo>
                        <a:pt x="334" y="1043"/>
                      </a:lnTo>
                      <a:lnTo>
                        <a:pt x="242" y="1085"/>
                      </a:lnTo>
                      <a:lnTo>
                        <a:pt x="157" y="1085"/>
                      </a:lnTo>
                      <a:lnTo>
                        <a:pt x="100" y="1054"/>
                      </a:lnTo>
                      <a:lnTo>
                        <a:pt x="23" y="927"/>
                      </a:lnTo>
                      <a:lnTo>
                        <a:pt x="0" y="797"/>
                      </a:lnTo>
                      <a:lnTo>
                        <a:pt x="8" y="628"/>
                      </a:lnTo>
                      <a:lnTo>
                        <a:pt x="65" y="415"/>
                      </a:lnTo>
                      <a:lnTo>
                        <a:pt x="123" y="277"/>
                      </a:lnTo>
                      <a:lnTo>
                        <a:pt x="208"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7" name="Freeform 193"/>
                <p:cNvSpPr>
                  <a:spLocks/>
                </p:cNvSpPr>
                <p:nvPr/>
              </p:nvSpPr>
              <p:spPr bwMode="auto">
                <a:xfrm>
                  <a:off x="2726" y="2706"/>
                  <a:ext cx="261" cy="270"/>
                </a:xfrm>
                <a:custGeom>
                  <a:avLst/>
                  <a:gdLst>
                    <a:gd name="T0" fmla="*/ 0 w 782"/>
                    <a:gd name="T1" fmla="*/ 0 h 808"/>
                    <a:gd name="T2" fmla="*/ 0 w 782"/>
                    <a:gd name="T3" fmla="*/ 0 h 808"/>
                    <a:gd name="T4" fmla="*/ 0 w 782"/>
                    <a:gd name="T5" fmla="*/ 0 h 808"/>
                    <a:gd name="T6" fmla="*/ 0 w 782"/>
                    <a:gd name="T7" fmla="*/ 0 h 808"/>
                    <a:gd name="T8" fmla="*/ 0 w 782"/>
                    <a:gd name="T9" fmla="*/ 0 h 808"/>
                    <a:gd name="T10" fmla="*/ 0 w 782"/>
                    <a:gd name="T11" fmla="*/ 0 h 808"/>
                    <a:gd name="T12" fmla="*/ 0 w 782"/>
                    <a:gd name="T13" fmla="*/ 0 h 808"/>
                    <a:gd name="T14" fmla="*/ 0 w 782"/>
                    <a:gd name="T15" fmla="*/ 0 h 808"/>
                    <a:gd name="T16" fmla="*/ 0 w 782"/>
                    <a:gd name="T17" fmla="*/ 0 h 808"/>
                    <a:gd name="T18" fmla="*/ 0 w 782"/>
                    <a:gd name="T19" fmla="*/ 0 h 808"/>
                    <a:gd name="T20" fmla="*/ 0 w 782"/>
                    <a:gd name="T21" fmla="*/ 0 h 808"/>
                    <a:gd name="T22" fmla="*/ 0 w 782"/>
                    <a:gd name="T23" fmla="*/ 0 h 808"/>
                    <a:gd name="T24" fmla="*/ 0 w 782"/>
                    <a:gd name="T25" fmla="*/ 0 h 808"/>
                    <a:gd name="T26" fmla="*/ 0 w 782"/>
                    <a:gd name="T27" fmla="*/ 0 h 808"/>
                    <a:gd name="T28" fmla="*/ 0 w 782"/>
                    <a:gd name="T29" fmla="*/ 0 h 808"/>
                    <a:gd name="T30" fmla="*/ 0 w 782"/>
                    <a:gd name="T31" fmla="*/ 0 h 808"/>
                    <a:gd name="T32" fmla="*/ 0 w 782"/>
                    <a:gd name="T33" fmla="*/ 0 h 808"/>
                    <a:gd name="T34" fmla="*/ 0 w 782"/>
                    <a:gd name="T35" fmla="*/ 0 h 808"/>
                    <a:gd name="T36" fmla="*/ 0 w 782"/>
                    <a:gd name="T37" fmla="*/ 0 h 808"/>
                    <a:gd name="T38" fmla="*/ 0 w 782"/>
                    <a:gd name="T39" fmla="*/ 0 h 808"/>
                    <a:gd name="T40" fmla="*/ 0 w 782"/>
                    <a:gd name="T41" fmla="*/ 0 h 808"/>
                    <a:gd name="T42" fmla="*/ 0 w 782"/>
                    <a:gd name="T43" fmla="*/ 0 h 808"/>
                    <a:gd name="T44" fmla="*/ 0 w 782"/>
                    <a:gd name="T45" fmla="*/ 0 h 808"/>
                    <a:gd name="T46" fmla="*/ 0 w 782"/>
                    <a:gd name="T47" fmla="*/ 0 h 808"/>
                    <a:gd name="T48" fmla="*/ 0 w 782"/>
                    <a:gd name="T49" fmla="*/ 0 h 808"/>
                    <a:gd name="T50" fmla="*/ 0 w 782"/>
                    <a:gd name="T51" fmla="*/ 0 h 808"/>
                    <a:gd name="T52" fmla="*/ 0 w 782"/>
                    <a:gd name="T53" fmla="*/ 0 h 808"/>
                    <a:gd name="T54" fmla="*/ 0 w 782"/>
                    <a:gd name="T55" fmla="*/ 0 h 808"/>
                    <a:gd name="T56" fmla="*/ 0 w 782"/>
                    <a:gd name="T57" fmla="*/ 0 h 808"/>
                    <a:gd name="T58" fmla="*/ 0 w 782"/>
                    <a:gd name="T59" fmla="*/ 0 h 808"/>
                    <a:gd name="T60" fmla="*/ 0 w 782"/>
                    <a:gd name="T61" fmla="*/ 0 h 808"/>
                    <a:gd name="T62" fmla="*/ 0 w 782"/>
                    <a:gd name="T63" fmla="*/ 0 h 808"/>
                    <a:gd name="T64" fmla="*/ 0 w 782"/>
                    <a:gd name="T65" fmla="*/ 0 h 808"/>
                    <a:gd name="T66" fmla="*/ 0 w 782"/>
                    <a:gd name="T67" fmla="*/ 0 h 808"/>
                    <a:gd name="T68" fmla="*/ 0 w 782"/>
                    <a:gd name="T69" fmla="*/ 0 h 808"/>
                    <a:gd name="T70" fmla="*/ 0 w 782"/>
                    <a:gd name="T71" fmla="*/ 0 h 808"/>
                    <a:gd name="T72" fmla="*/ 0 w 782"/>
                    <a:gd name="T73" fmla="*/ 0 h 808"/>
                    <a:gd name="T74" fmla="*/ 0 w 782"/>
                    <a:gd name="T75" fmla="*/ 0 h 808"/>
                    <a:gd name="T76" fmla="*/ 0 w 782"/>
                    <a:gd name="T77" fmla="*/ 0 h 808"/>
                    <a:gd name="T78" fmla="*/ 0 w 782"/>
                    <a:gd name="T79" fmla="*/ 0 h 808"/>
                    <a:gd name="T80" fmla="*/ 0 w 782"/>
                    <a:gd name="T81" fmla="*/ 0 h 808"/>
                    <a:gd name="T82" fmla="*/ 0 w 782"/>
                    <a:gd name="T83" fmla="*/ 0 h 808"/>
                    <a:gd name="T84" fmla="*/ 0 w 782"/>
                    <a:gd name="T85" fmla="*/ 0 h 808"/>
                    <a:gd name="T86" fmla="*/ 0 w 782"/>
                    <a:gd name="T87" fmla="*/ 0 h 808"/>
                    <a:gd name="T88" fmla="*/ 0 w 782"/>
                    <a:gd name="T89" fmla="*/ 0 h 808"/>
                    <a:gd name="T90" fmla="*/ 0 w 782"/>
                    <a:gd name="T91" fmla="*/ 0 h 8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808"/>
                    <a:gd name="T140" fmla="*/ 782 w 782"/>
                    <a:gd name="T141" fmla="*/ 808 h 8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808">
                      <a:moveTo>
                        <a:pt x="0" y="76"/>
                      </a:moveTo>
                      <a:lnTo>
                        <a:pt x="66" y="0"/>
                      </a:lnTo>
                      <a:lnTo>
                        <a:pt x="163" y="0"/>
                      </a:lnTo>
                      <a:lnTo>
                        <a:pt x="343" y="19"/>
                      </a:lnTo>
                      <a:lnTo>
                        <a:pt x="555" y="30"/>
                      </a:lnTo>
                      <a:lnTo>
                        <a:pt x="636" y="65"/>
                      </a:lnTo>
                      <a:lnTo>
                        <a:pt x="670" y="110"/>
                      </a:lnTo>
                      <a:lnTo>
                        <a:pt x="678" y="180"/>
                      </a:lnTo>
                      <a:lnTo>
                        <a:pt x="654" y="253"/>
                      </a:lnTo>
                      <a:lnTo>
                        <a:pt x="589" y="365"/>
                      </a:lnTo>
                      <a:lnTo>
                        <a:pt x="504" y="457"/>
                      </a:lnTo>
                      <a:lnTo>
                        <a:pt x="439" y="541"/>
                      </a:lnTo>
                      <a:lnTo>
                        <a:pt x="412" y="607"/>
                      </a:lnTo>
                      <a:lnTo>
                        <a:pt x="393" y="653"/>
                      </a:lnTo>
                      <a:lnTo>
                        <a:pt x="400" y="689"/>
                      </a:lnTo>
                      <a:lnTo>
                        <a:pt x="405" y="711"/>
                      </a:lnTo>
                      <a:lnTo>
                        <a:pt x="482" y="711"/>
                      </a:lnTo>
                      <a:lnTo>
                        <a:pt x="601" y="692"/>
                      </a:lnTo>
                      <a:lnTo>
                        <a:pt x="678" y="692"/>
                      </a:lnTo>
                      <a:lnTo>
                        <a:pt x="758" y="723"/>
                      </a:lnTo>
                      <a:lnTo>
                        <a:pt x="782" y="761"/>
                      </a:lnTo>
                      <a:lnTo>
                        <a:pt x="758" y="796"/>
                      </a:lnTo>
                      <a:lnTo>
                        <a:pt x="724" y="808"/>
                      </a:lnTo>
                      <a:lnTo>
                        <a:pt x="670" y="792"/>
                      </a:lnTo>
                      <a:lnTo>
                        <a:pt x="597" y="749"/>
                      </a:lnTo>
                      <a:lnTo>
                        <a:pt x="520" y="757"/>
                      </a:lnTo>
                      <a:lnTo>
                        <a:pt x="393" y="780"/>
                      </a:lnTo>
                      <a:lnTo>
                        <a:pt x="355" y="773"/>
                      </a:lnTo>
                      <a:lnTo>
                        <a:pt x="335" y="746"/>
                      </a:lnTo>
                      <a:lnTo>
                        <a:pt x="335" y="681"/>
                      </a:lnTo>
                      <a:lnTo>
                        <a:pt x="335" y="588"/>
                      </a:lnTo>
                      <a:lnTo>
                        <a:pt x="389" y="518"/>
                      </a:lnTo>
                      <a:lnTo>
                        <a:pt x="470" y="414"/>
                      </a:lnTo>
                      <a:lnTo>
                        <a:pt x="540" y="323"/>
                      </a:lnTo>
                      <a:lnTo>
                        <a:pt x="586" y="253"/>
                      </a:lnTo>
                      <a:lnTo>
                        <a:pt x="609" y="192"/>
                      </a:lnTo>
                      <a:lnTo>
                        <a:pt x="597" y="157"/>
                      </a:lnTo>
                      <a:lnTo>
                        <a:pt x="566" y="115"/>
                      </a:lnTo>
                      <a:lnTo>
                        <a:pt x="520" y="103"/>
                      </a:lnTo>
                      <a:lnTo>
                        <a:pt x="470" y="103"/>
                      </a:lnTo>
                      <a:lnTo>
                        <a:pt x="358" y="103"/>
                      </a:lnTo>
                      <a:lnTo>
                        <a:pt x="193" y="134"/>
                      </a:lnTo>
                      <a:lnTo>
                        <a:pt x="70" y="146"/>
                      </a:lnTo>
                      <a:lnTo>
                        <a:pt x="20" y="134"/>
                      </a:lnTo>
                      <a:lnTo>
                        <a:pt x="0" y="115"/>
                      </a:lnTo>
                      <a:lnTo>
                        <a:pt x="0"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8" name="Freeform 194"/>
                <p:cNvSpPr>
                  <a:spLocks/>
                </p:cNvSpPr>
                <p:nvPr/>
              </p:nvSpPr>
              <p:spPr bwMode="auto">
                <a:xfrm>
                  <a:off x="2448" y="2645"/>
                  <a:ext cx="331" cy="256"/>
                </a:xfrm>
                <a:custGeom>
                  <a:avLst/>
                  <a:gdLst>
                    <a:gd name="T0" fmla="*/ 0 w 992"/>
                    <a:gd name="T1" fmla="*/ 0 h 770"/>
                    <a:gd name="T2" fmla="*/ 0 w 992"/>
                    <a:gd name="T3" fmla="*/ 0 h 770"/>
                    <a:gd name="T4" fmla="*/ 0 w 992"/>
                    <a:gd name="T5" fmla="*/ 0 h 770"/>
                    <a:gd name="T6" fmla="*/ 0 w 992"/>
                    <a:gd name="T7" fmla="*/ 0 h 770"/>
                    <a:gd name="T8" fmla="*/ 0 w 992"/>
                    <a:gd name="T9" fmla="*/ 0 h 770"/>
                    <a:gd name="T10" fmla="*/ 0 w 992"/>
                    <a:gd name="T11" fmla="*/ 0 h 770"/>
                    <a:gd name="T12" fmla="*/ 0 w 992"/>
                    <a:gd name="T13" fmla="*/ 0 h 770"/>
                    <a:gd name="T14" fmla="*/ 0 w 992"/>
                    <a:gd name="T15" fmla="*/ 0 h 770"/>
                    <a:gd name="T16" fmla="*/ 0 w 992"/>
                    <a:gd name="T17" fmla="*/ 0 h 770"/>
                    <a:gd name="T18" fmla="*/ 0 w 992"/>
                    <a:gd name="T19" fmla="*/ 0 h 770"/>
                    <a:gd name="T20" fmla="*/ 0 w 992"/>
                    <a:gd name="T21" fmla="*/ 0 h 770"/>
                    <a:gd name="T22" fmla="*/ 0 w 992"/>
                    <a:gd name="T23" fmla="*/ 0 h 770"/>
                    <a:gd name="T24" fmla="*/ 0 w 992"/>
                    <a:gd name="T25" fmla="*/ 0 h 770"/>
                    <a:gd name="T26" fmla="*/ 0 w 992"/>
                    <a:gd name="T27" fmla="*/ 0 h 770"/>
                    <a:gd name="T28" fmla="*/ 0 w 992"/>
                    <a:gd name="T29" fmla="*/ 0 h 770"/>
                    <a:gd name="T30" fmla="*/ 0 w 992"/>
                    <a:gd name="T31" fmla="*/ 0 h 770"/>
                    <a:gd name="T32" fmla="*/ 0 w 992"/>
                    <a:gd name="T33" fmla="*/ 0 h 770"/>
                    <a:gd name="T34" fmla="*/ 0 w 992"/>
                    <a:gd name="T35" fmla="*/ 0 h 770"/>
                    <a:gd name="T36" fmla="*/ 0 w 992"/>
                    <a:gd name="T37" fmla="*/ 0 h 770"/>
                    <a:gd name="T38" fmla="*/ 0 w 992"/>
                    <a:gd name="T39" fmla="*/ 0 h 770"/>
                    <a:gd name="T40" fmla="*/ 0 w 992"/>
                    <a:gd name="T41" fmla="*/ 0 h 770"/>
                    <a:gd name="T42" fmla="*/ 0 w 992"/>
                    <a:gd name="T43" fmla="*/ 0 h 770"/>
                    <a:gd name="T44" fmla="*/ 0 w 992"/>
                    <a:gd name="T45" fmla="*/ 0 h 770"/>
                    <a:gd name="T46" fmla="*/ 0 w 992"/>
                    <a:gd name="T47" fmla="*/ 0 h 770"/>
                    <a:gd name="T48" fmla="*/ 0 w 992"/>
                    <a:gd name="T49" fmla="*/ 0 h 770"/>
                    <a:gd name="T50" fmla="*/ 0 w 992"/>
                    <a:gd name="T51" fmla="*/ 0 h 770"/>
                    <a:gd name="T52" fmla="*/ 0 w 992"/>
                    <a:gd name="T53" fmla="*/ 0 h 770"/>
                    <a:gd name="T54" fmla="*/ 0 w 992"/>
                    <a:gd name="T55" fmla="*/ 0 h 770"/>
                    <a:gd name="T56" fmla="*/ 0 w 992"/>
                    <a:gd name="T57" fmla="*/ 0 h 770"/>
                    <a:gd name="T58" fmla="*/ 0 w 992"/>
                    <a:gd name="T59" fmla="*/ 0 h 770"/>
                    <a:gd name="T60" fmla="*/ 0 w 992"/>
                    <a:gd name="T61" fmla="*/ 0 h 770"/>
                    <a:gd name="T62" fmla="*/ 0 w 992"/>
                    <a:gd name="T63" fmla="*/ 0 h 770"/>
                    <a:gd name="T64" fmla="*/ 0 w 992"/>
                    <a:gd name="T65" fmla="*/ 0 h 770"/>
                    <a:gd name="T66" fmla="*/ 0 w 992"/>
                    <a:gd name="T67" fmla="*/ 0 h 770"/>
                    <a:gd name="T68" fmla="*/ 0 w 992"/>
                    <a:gd name="T69" fmla="*/ 0 h 770"/>
                    <a:gd name="T70" fmla="*/ 0 w 992"/>
                    <a:gd name="T71" fmla="*/ 0 h 770"/>
                    <a:gd name="T72" fmla="*/ 0 w 992"/>
                    <a:gd name="T73" fmla="*/ 0 h 770"/>
                    <a:gd name="T74" fmla="*/ 0 w 992"/>
                    <a:gd name="T75" fmla="*/ 0 h 770"/>
                    <a:gd name="T76" fmla="*/ 0 w 992"/>
                    <a:gd name="T77" fmla="*/ 0 h 770"/>
                    <a:gd name="T78" fmla="*/ 0 w 992"/>
                    <a:gd name="T79" fmla="*/ 0 h 770"/>
                    <a:gd name="T80" fmla="*/ 0 w 992"/>
                    <a:gd name="T81" fmla="*/ 0 h 770"/>
                    <a:gd name="T82" fmla="*/ 0 w 992"/>
                    <a:gd name="T83" fmla="*/ 0 h 770"/>
                    <a:gd name="T84" fmla="*/ 0 w 992"/>
                    <a:gd name="T85" fmla="*/ 0 h 770"/>
                    <a:gd name="T86" fmla="*/ 0 w 992"/>
                    <a:gd name="T87" fmla="*/ 0 h 770"/>
                    <a:gd name="T88" fmla="*/ 0 w 992"/>
                    <a:gd name="T89" fmla="*/ 0 h 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2"/>
                    <a:gd name="T136" fmla="*/ 0 h 770"/>
                    <a:gd name="T137" fmla="*/ 992 w 992"/>
                    <a:gd name="T138" fmla="*/ 770 h 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2" h="770">
                      <a:moveTo>
                        <a:pt x="808" y="320"/>
                      </a:moveTo>
                      <a:lnTo>
                        <a:pt x="823" y="219"/>
                      </a:lnTo>
                      <a:lnTo>
                        <a:pt x="881" y="181"/>
                      </a:lnTo>
                      <a:lnTo>
                        <a:pt x="950" y="174"/>
                      </a:lnTo>
                      <a:lnTo>
                        <a:pt x="992" y="219"/>
                      </a:lnTo>
                      <a:lnTo>
                        <a:pt x="973" y="308"/>
                      </a:lnTo>
                      <a:lnTo>
                        <a:pt x="935" y="427"/>
                      </a:lnTo>
                      <a:lnTo>
                        <a:pt x="857" y="562"/>
                      </a:lnTo>
                      <a:lnTo>
                        <a:pt x="761" y="677"/>
                      </a:lnTo>
                      <a:lnTo>
                        <a:pt x="681" y="739"/>
                      </a:lnTo>
                      <a:lnTo>
                        <a:pt x="592" y="770"/>
                      </a:lnTo>
                      <a:lnTo>
                        <a:pt x="507" y="759"/>
                      </a:lnTo>
                      <a:lnTo>
                        <a:pt x="442" y="723"/>
                      </a:lnTo>
                      <a:lnTo>
                        <a:pt x="419" y="666"/>
                      </a:lnTo>
                      <a:lnTo>
                        <a:pt x="392" y="566"/>
                      </a:lnTo>
                      <a:lnTo>
                        <a:pt x="361" y="382"/>
                      </a:lnTo>
                      <a:lnTo>
                        <a:pt x="338" y="254"/>
                      </a:lnTo>
                      <a:lnTo>
                        <a:pt x="338" y="104"/>
                      </a:lnTo>
                      <a:lnTo>
                        <a:pt x="323" y="78"/>
                      </a:lnTo>
                      <a:lnTo>
                        <a:pt x="277" y="70"/>
                      </a:lnTo>
                      <a:lnTo>
                        <a:pt x="223" y="112"/>
                      </a:lnTo>
                      <a:lnTo>
                        <a:pt x="173" y="181"/>
                      </a:lnTo>
                      <a:lnTo>
                        <a:pt x="115" y="219"/>
                      </a:lnTo>
                      <a:lnTo>
                        <a:pt x="27" y="219"/>
                      </a:lnTo>
                      <a:lnTo>
                        <a:pt x="0" y="196"/>
                      </a:lnTo>
                      <a:lnTo>
                        <a:pt x="0" y="158"/>
                      </a:lnTo>
                      <a:lnTo>
                        <a:pt x="39" y="123"/>
                      </a:lnTo>
                      <a:lnTo>
                        <a:pt x="81" y="135"/>
                      </a:lnTo>
                      <a:lnTo>
                        <a:pt x="119" y="127"/>
                      </a:lnTo>
                      <a:lnTo>
                        <a:pt x="189" y="78"/>
                      </a:lnTo>
                      <a:lnTo>
                        <a:pt x="257" y="23"/>
                      </a:lnTo>
                      <a:lnTo>
                        <a:pt x="323" y="8"/>
                      </a:lnTo>
                      <a:lnTo>
                        <a:pt x="415" y="0"/>
                      </a:lnTo>
                      <a:lnTo>
                        <a:pt x="419" y="42"/>
                      </a:lnTo>
                      <a:lnTo>
                        <a:pt x="397" y="89"/>
                      </a:lnTo>
                      <a:lnTo>
                        <a:pt x="392" y="208"/>
                      </a:lnTo>
                      <a:lnTo>
                        <a:pt x="419" y="366"/>
                      </a:lnTo>
                      <a:lnTo>
                        <a:pt x="462" y="520"/>
                      </a:lnTo>
                      <a:lnTo>
                        <a:pt x="499" y="612"/>
                      </a:lnTo>
                      <a:lnTo>
                        <a:pt x="558" y="655"/>
                      </a:lnTo>
                      <a:lnTo>
                        <a:pt x="615" y="655"/>
                      </a:lnTo>
                      <a:lnTo>
                        <a:pt x="673" y="612"/>
                      </a:lnTo>
                      <a:lnTo>
                        <a:pt x="750" y="515"/>
                      </a:lnTo>
                      <a:lnTo>
                        <a:pt x="800" y="377"/>
                      </a:lnTo>
                      <a:lnTo>
                        <a:pt x="808" y="3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9" name="Freeform 195"/>
                <p:cNvSpPr>
                  <a:spLocks/>
                </p:cNvSpPr>
                <p:nvPr/>
              </p:nvSpPr>
              <p:spPr bwMode="auto">
                <a:xfrm>
                  <a:off x="2605" y="2064"/>
                  <a:ext cx="233" cy="405"/>
                </a:xfrm>
                <a:custGeom>
                  <a:avLst/>
                  <a:gdLst>
                    <a:gd name="T0" fmla="*/ 0 w 699"/>
                    <a:gd name="T1" fmla="*/ 0 h 1216"/>
                    <a:gd name="T2" fmla="*/ 0 w 699"/>
                    <a:gd name="T3" fmla="*/ 0 h 1216"/>
                    <a:gd name="T4" fmla="*/ 0 w 699"/>
                    <a:gd name="T5" fmla="*/ 0 h 1216"/>
                    <a:gd name="T6" fmla="*/ 0 w 699"/>
                    <a:gd name="T7" fmla="*/ 0 h 1216"/>
                    <a:gd name="T8" fmla="*/ 0 w 699"/>
                    <a:gd name="T9" fmla="*/ 0 h 1216"/>
                    <a:gd name="T10" fmla="*/ 0 w 699"/>
                    <a:gd name="T11" fmla="*/ 0 h 1216"/>
                    <a:gd name="T12" fmla="*/ 0 w 699"/>
                    <a:gd name="T13" fmla="*/ 0 h 1216"/>
                    <a:gd name="T14" fmla="*/ 0 w 699"/>
                    <a:gd name="T15" fmla="*/ 0 h 1216"/>
                    <a:gd name="T16" fmla="*/ 0 w 699"/>
                    <a:gd name="T17" fmla="*/ 0 h 1216"/>
                    <a:gd name="T18" fmla="*/ 0 w 699"/>
                    <a:gd name="T19" fmla="*/ 0 h 1216"/>
                    <a:gd name="T20" fmla="*/ 0 w 699"/>
                    <a:gd name="T21" fmla="*/ 0 h 1216"/>
                    <a:gd name="T22" fmla="*/ 0 w 699"/>
                    <a:gd name="T23" fmla="*/ 0 h 1216"/>
                    <a:gd name="T24" fmla="*/ 0 w 699"/>
                    <a:gd name="T25" fmla="*/ 0 h 1216"/>
                    <a:gd name="T26" fmla="*/ 0 w 699"/>
                    <a:gd name="T27" fmla="*/ 0 h 1216"/>
                    <a:gd name="T28" fmla="*/ 0 w 699"/>
                    <a:gd name="T29" fmla="*/ 0 h 1216"/>
                    <a:gd name="T30" fmla="*/ 0 w 699"/>
                    <a:gd name="T31" fmla="*/ 0 h 1216"/>
                    <a:gd name="T32" fmla="*/ 0 w 699"/>
                    <a:gd name="T33" fmla="*/ 0 h 1216"/>
                    <a:gd name="T34" fmla="*/ 0 w 699"/>
                    <a:gd name="T35" fmla="*/ 0 h 1216"/>
                    <a:gd name="T36" fmla="*/ 0 w 699"/>
                    <a:gd name="T37" fmla="*/ 0 h 1216"/>
                    <a:gd name="T38" fmla="*/ 0 w 699"/>
                    <a:gd name="T39" fmla="*/ 0 h 1216"/>
                    <a:gd name="T40" fmla="*/ 0 w 699"/>
                    <a:gd name="T41" fmla="*/ 0 h 1216"/>
                    <a:gd name="T42" fmla="*/ 0 w 699"/>
                    <a:gd name="T43" fmla="*/ 0 h 1216"/>
                    <a:gd name="T44" fmla="*/ 0 w 699"/>
                    <a:gd name="T45" fmla="*/ 0 h 1216"/>
                    <a:gd name="T46" fmla="*/ 0 w 699"/>
                    <a:gd name="T47" fmla="*/ 0 h 1216"/>
                    <a:gd name="T48" fmla="*/ 0 w 699"/>
                    <a:gd name="T49" fmla="*/ 0 h 1216"/>
                    <a:gd name="T50" fmla="*/ 0 w 699"/>
                    <a:gd name="T51" fmla="*/ 0 h 1216"/>
                    <a:gd name="T52" fmla="*/ 0 w 699"/>
                    <a:gd name="T53" fmla="*/ 0 h 1216"/>
                    <a:gd name="T54" fmla="*/ 0 w 699"/>
                    <a:gd name="T55" fmla="*/ 0 h 1216"/>
                    <a:gd name="T56" fmla="*/ 0 w 699"/>
                    <a:gd name="T57" fmla="*/ 0 h 1216"/>
                    <a:gd name="T58" fmla="*/ 0 w 699"/>
                    <a:gd name="T59" fmla="*/ 0 h 1216"/>
                    <a:gd name="T60" fmla="*/ 0 w 699"/>
                    <a:gd name="T61" fmla="*/ 0 h 1216"/>
                    <a:gd name="T62" fmla="*/ 0 w 699"/>
                    <a:gd name="T63" fmla="*/ 0 h 1216"/>
                    <a:gd name="T64" fmla="*/ 0 w 699"/>
                    <a:gd name="T65" fmla="*/ 0 h 1216"/>
                    <a:gd name="T66" fmla="*/ 0 w 699"/>
                    <a:gd name="T67" fmla="*/ 0 h 1216"/>
                    <a:gd name="T68" fmla="*/ 0 w 699"/>
                    <a:gd name="T69" fmla="*/ 0 h 1216"/>
                    <a:gd name="T70" fmla="*/ 0 w 699"/>
                    <a:gd name="T71" fmla="*/ 0 h 1216"/>
                    <a:gd name="T72" fmla="*/ 0 w 699"/>
                    <a:gd name="T73" fmla="*/ 0 h 1216"/>
                    <a:gd name="T74" fmla="*/ 0 w 699"/>
                    <a:gd name="T75" fmla="*/ 0 h 1216"/>
                    <a:gd name="T76" fmla="*/ 0 w 699"/>
                    <a:gd name="T77" fmla="*/ 0 h 1216"/>
                    <a:gd name="T78" fmla="*/ 0 w 699"/>
                    <a:gd name="T79" fmla="*/ 0 h 1216"/>
                    <a:gd name="T80" fmla="*/ 0 w 699"/>
                    <a:gd name="T81" fmla="*/ 0 h 1216"/>
                    <a:gd name="T82" fmla="*/ 0 w 699"/>
                    <a:gd name="T83" fmla="*/ 0 h 1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216"/>
                    <a:gd name="T128" fmla="*/ 699 w 699"/>
                    <a:gd name="T129" fmla="*/ 1216 h 1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216">
                      <a:moveTo>
                        <a:pt x="445" y="923"/>
                      </a:moveTo>
                      <a:lnTo>
                        <a:pt x="560" y="1039"/>
                      </a:lnTo>
                      <a:lnTo>
                        <a:pt x="606" y="1039"/>
                      </a:lnTo>
                      <a:lnTo>
                        <a:pt x="684" y="1086"/>
                      </a:lnTo>
                      <a:lnTo>
                        <a:pt x="699" y="1139"/>
                      </a:lnTo>
                      <a:lnTo>
                        <a:pt x="676" y="1208"/>
                      </a:lnTo>
                      <a:lnTo>
                        <a:pt x="614" y="1216"/>
                      </a:lnTo>
                      <a:lnTo>
                        <a:pt x="537" y="1162"/>
                      </a:lnTo>
                      <a:lnTo>
                        <a:pt x="383" y="1016"/>
                      </a:lnTo>
                      <a:lnTo>
                        <a:pt x="284" y="878"/>
                      </a:lnTo>
                      <a:lnTo>
                        <a:pt x="237" y="769"/>
                      </a:lnTo>
                      <a:lnTo>
                        <a:pt x="206" y="585"/>
                      </a:lnTo>
                      <a:lnTo>
                        <a:pt x="206" y="346"/>
                      </a:lnTo>
                      <a:lnTo>
                        <a:pt x="198" y="285"/>
                      </a:lnTo>
                      <a:lnTo>
                        <a:pt x="153" y="239"/>
                      </a:lnTo>
                      <a:lnTo>
                        <a:pt x="22" y="247"/>
                      </a:lnTo>
                      <a:lnTo>
                        <a:pt x="0" y="223"/>
                      </a:lnTo>
                      <a:lnTo>
                        <a:pt x="29" y="208"/>
                      </a:lnTo>
                      <a:lnTo>
                        <a:pt x="122" y="200"/>
                      </a:lnTo>
                      <a:lnTo>
                        <a:pt x="138" y="185"/>
                      </a:lnTo>
                      <a:lnTo>
                        <a:pt x="6" y="107"/>
                      </a:lnTo>
                      <a:lnTo>
                        <a:pt x="6" y="77"/>
                      </a:lnTo>
                      <a:lnTo>
                        <a:pt x="29" y="70"/>
                      </a:lnTo>
                      <a:lnTo>
                        <a:pt x="138" y="130"/>
                      </a:lnTo>
                      <a:lnTo>
                        <a:pt x="161" y="123"/>
                      </a:lnTo>
                      <a:lnTo>
                        <a:pt x="138" y="8"/>
                      </a:lnTo>
                      <a:lnTo>
                        <a:pt x="153" y="0"/>
                      </a:lnTo>
                      <a:lnTo>
                        <a:pt x="169" y="8"/>
                      </a:lnTo>
                      <a:lnTo>
                        <a:pt x="198" y="123"/>
                      </a:lnTo>
                      <a:lnTo>
                        <a:pt x="222" y="130"/>
                      </a:lnTo>
                      <a:lnTo>
                        <a:pt x="284" y="8"/>
                      </a:lnTo>
                      <a:lnTo>
                        <a:pt x="299" y="8"/>
                      </a:lnTo>
                      <a:lnTo>
                        <a:pt x="299" y="46"/>
                      </a:lnTo>
                      <a:lnTo>
                        <a:pt x="260" y="146"/>
                      </a:lnTo>
                      <a:lnTo>
                        <a:pt x="260" y="200"/>
                      </a:lnTo>
                      <a:lnTo>
                        <a:pt x="276" y="270"/>
                      </a:lnTo>
                      <a:lnTo>
                        <a:pt x="268" y="361"/>
                      </a:lnTo>
                      <a:lnTo>
                        <a:pt x="276" y="531"/>
                      </a:lnTo>
                      <a:lnTo>
                        <a:pt x="291" y="639"/>
                      </a:lnTo>
                      <a:lnTo>
                        <a:pt x="330" y="762"/>
                      </a:lnTo>
                      <a:lnTo>
                        <a:pt x="383" y="855"/>
                      </a:lnTo>
                      <a:lnTo>
                        <a:pt x="445" y="9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0" name="Freeform 196"/>
                <p:cNvSpPr>
                  <a:spLocks/>
                </p:cNvSpPr>
                <p:nvPr/>
              </p:nvSpPr>
              <p:spPr bwMode="auto">
                <a:xfrm>
                  <a:off x="2887" y="2100"/>
                  <a:ext cx="305" cy="379"/>
                </a:xfrm>
                <a:custGeom>
                  <a:avLst/>
                  <a:gdLst>
                    <a:gd name="T0" fmla="*/ 0 w 915"/>
                    <a:gd name="T1" fmla="*/ 0 h 1139"/>
                    <a:gd name="T2" fmla="*/ 0 w 915"/>
                    <a:gd name="T3" fmla="*/ 0 h 1139"/>
                    <a:gd name="T4" fmla="*/ 0 w 915"/>
                    <a:gd name="T5" fmla="*/ 0 h 1139"/>
                    <a:gd name="T6" fmla="*/ 0 w 915"/>
                    <a:gd name="T7" fmla="*/ 0 h 1139"/>
                    <a:gd name="T8" fmla="*/ 0 w 915"/>
                    <a:gd name="T9" fmla="*/ 0 h 1139"/>
                    <a:gd name="T10" fmla="*/ 0 w 915"/>
                    <a:gd name="T11" fmla="*/ 0 h 1139"/>
                    <a:gd name="T12" fmla="*/ 0 w 915"/>
                    <a:gd name="T13" fmla="*/ 0 h 1139"/>
                    <a:gd name="T14" fmla="*/ 0 w 915"/>
                    <a:gd name="T15" fmla="*/ 0 h 1139"/>
                    <a:gd name="T16" fmla="*/ 0 w 915"/>
                    <a:gd name="T17" fmla="*/ 0 h 1139"/>
                    <a:gd name="T18" fmla="*/ 0 w 915"/>
                    <a:gd name="T19" fmla="*/ 0 h 1139"/>
                    <a:gd name="T20" fmla="*/ 0 w 915"/>
                    <a:gd name="T21" fmla="*/ 0 h 1139"/>
                    <a:gd name="T22" fmla="*/ 0 w 915"/>
                    <a:gd name="T23" fmla="*/ 0 h 1139"/>
                    <a:gd name="T24" fmla="*/ 0 w 915"/>
                    <a:gd name="T25" fmla="*/ 0 h 1139"/>
                    <a:gd name="T26" fmla="*/ 0 w 915"/>
                    <a:gd name="T27" fmla="*/ 0 h 1139"/>
                    <a:gd name="T28" fmla="*/ 0 w 915"/>
                    <a:gd name="T29" fmla="*/ 0 h 1139"/>
                    <a:gd name="T30" fmla="*/ 0 w 915"/>
                    <a:gd name="T31" fmla="*/ 0 h 1139"/>
                    <a:gd name="T32" fmla="*/ 0 w 915"/>
                    <a:gd name="T33" fmla="*/ 0 h 1139"/>
                    <a:gd name="T34" fmla="*/ 0 w 915"/>
                    <a:gd name="T35" fmla="*/ 0 h 1139"/>
                    <a:gd name="T36" fmla="*/ 0 w 915"/>
                    <a:gd name="T37" fmla="*/ 0 h 1139"/>
                    <a:gd name="T38" fmla="*/ 0 w 915"/>
                    <a:gd name="T39" fmla="*/ 0 h 1139"/>
                    <a:gd name="T40" fmla="*/ 0 w 915"/>
                    <a:gd name="T41" fmla="*/ 0 h 1139"/>
                    <a:gd name="T42" fmla="*/ 0 w 915"/>
                    <a:gd name="T43" fmla="*/ 0 h 1139"/>
                    <a:gd name="T44" fmla="*/ 0 w 915"/>
                    <a:gd name="T45" fmla="*/ 0 h 1139"/>
                    <a:gd name="T46" fmla="*/ 0 w 915"/>
                    <a:gd name="T47" fmla="*/ 0 h 1139"/>
                    <a:gd name="T48" fmla="*/ 0 w 915"/>
                    <a:gd name="T49" fmla="*/ 0 h 1139"/>
                    <a:gd name="T50" fmla="*/ 0 w 915"/>
                    <a:gd name="T51" fmla="*/ 0 h 1139"/>
                    <a:gd name="T52" fmla="*/ 0 w 915"/>
                    <a:gd name="T53" fmla="*/ 0 h 1139"/>
                    <a:gd name="T54" fmla="*/ 0 w 915"/>
                    <a:gd name="T55" fmla="*/ 0 h 1139"/>
                    <a:gd name="T56" fmla="*/ 0 w 915"/>
                    <a:gd name="T57" fmla="*/ 0 h 1139"/>
                    <a:gd name="T58" fmla="*/ 0 w 915"/>
                    <a:gd name="T59" fmla="*/ 0 h 1139"/>
                    <a:gd name="T60" fmla="*/ 0 w 915"/>
                    <a:gd name="T61" fmla="*/ 0 h 1139"/>
                    <a:gd name="T62" fmla="*/ 0 w 915"/>
                    <a:gd name="T63" fmla="*/ 0 h 1139"/>
                    <a:gd name="T64" fmla="*/ 0 w 915"/>
                    <a:gd name="T65" fmla="*/ 0 h 1139"/>
                    <a:gd name="T66" fmla="*/ 0 w 915"/>
                    <a:gd name="T67" fmla="*/ 0 h 1139"/>
                    <a:gd name="T68" fmla="*/ 0 w 915"/>
                    <a:gd name="T69" fmla="*/ 0 h 1139"/>
                    <a:gd name="T70" fmla="*/ 0 w 915"/>
                    <a:gd name="T71" fmla="*/ 0 h 1139"/>
                    <a:gd name="T72" fmla="*/ 0 w 915"/>
                    <a:gd name="T73" fmla="*/ 0 h 1139"/>
                    <a:gd name="T74" fmla="*/ 0 w 915"/>
                    <a:gd name="T75" fmla="*/ 0 h 1139"/>
                    <a:gd name="T76" fmla="*/ 0 w 915"/>
                    <a:gd name="T77" fmla="*/ 0 h 1139"/>
                    <a:gd name="T78" fmla="*/ 0 w 915"/>
                    <a:gd name="T79" fmla="*/ 0 h 1139"/>
                    <a:gd name="T80" fmla="*/ 0 w 915"/>
                    <a:gd name="T81" fmla="*/ 0 h 1139"/>
                    <a:gd name="T82" fmla="*/ 0 w 915"/>
                    <a:gd name="T83" fmla="*/ 0 h 1139"/>
                    <a:gd name="T84" fmla="*/ 0 w 915"/>
                    <a:gd name="T85" fmla="*/ 0 h 1139"/>
                    <a:gd name="T86" fmla="*/ 0 w 915"/>
                    <a:gd name="T87" fmla="*/ 0 h 1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5"/>
                    <a:gd name="T133" fmla="*/ 0 h 1139"/>
                    <a:gd name="T134" fmla="*/ 915 w 915"/>
                    <a:gd name="T135" fmla="*/ 1139 h 1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5" h="1139">
                      <a:moveTo>
                        <a:pt x="15" y="1008"/>
                      </a:moveTo>
                      <a:lnTo>
                        <a:pt x="0" y="1061"/>
                      </a:lnTo>
                      <a:lnTo>
                        <a:pt x="15" y="1139"/>
                      </a:lnTo>
                      <a:lnTo>
                        <a:pt x="70" y="1139"/>
                      </a:lnTo>
                      <a:lnTo>
                        <a:pt x="231" y="1108"/>
                      </a:lnTo>
                      <a:lnTo>
                        <a:pt x="408" y="1046"/>
                      </a:lnTo>
                      <a:lnTo>
                        <a:pt x="554" y="946"/>
                      </a:lnTo>
                      <a:lnTo>
                        <a:pt x="639" y="816"/>
                      </a:lnTo>
                      <a:lnTo>
                        <a:pt x="715" y="593"/>
                      </a:lnTo>
                      <a:lnTo>
                        <a:pt x="738" y="385"/>
                      </a:lnTo>
                      <a:lnTo>
                        <a:pt x="738" y="285"/>
                      </a:lnTo>
                      <a:lnTo>
                        <a:pt x="777" y="224"/>
                      </a:lnTo>
                      <a:lnTo>
                        <a:pt x="845" y="200"/>
                      </a:lnTo>
                      <a:lnTo>
                        <a:pt x="907" y="200"/>
                      </a:lnTo>
                      <a:lnTo>
                        <a:pt x="915" y="169"/>
                      </a:lnTo>
                      <a:lnTo>
                        <a:pt x="823" y="177"/>
                      </a:lnTo>
                      <a:lnTo>
                        <a:pt x="808" y="154"/>
                      </a:lnTo>
                      <a:lnTo>
                        <a:pt x="884" y="70"/>
                      </a:lnTo>
                      <a:lnTo>
                        <a:pt x="868" y="47"/>
                      </a:lnTo>
                      <a:lnTo>
                        <a:pt x="853" y="62"/>
                      </a:lnTo>
                      <a:lnTo>
                        <a:pt x="792" y="123"/>
                      </a:lnTo>
                      <a:lnTo>
                        <a:pt x="777" y="123"/>
                      </a:lnTo>
                      <a:lnTo>
                        <a:pt x="777" y="16"/>
                      </a:lnTo>
                      <a:lnTo>
                        <a:pt x="761" y="0"/>
                      </a:lnTo>
                      <a:lnTo>
                        <a:pt x="738" y="8"/>
                      </a:lnTo>
                      <a:lnTo>
                        <a:pt x="746" y="123"/>
                      </a:lnTo>
                      <a:lnTo>
                        <a:pt x="730" y="131"/>
                      </a:lnTo>
                      <a:lnTo>
                        <a:pt x="668" y="70"/>
                      </a:lnTo>
                      <a:lnTo>
                        <a:pt x="623" y="62"/>
                      </a:lnTo>
                      <a:lnTo>
                        <a:pt x="631" y="93"/>
                      </a:lnTo>
                      <a:lnTo>
                        <a:pt x="699" y="162"/>
                      </a:lnTo>
                      <a:lnTo>
                        <a:pt x="699" y="200"/>
                      </a:lnTo>
                      <a:lnTo>
                        <a:pt x="676" y="278"/>
                      </a:lnTo>
                      <a:lnTo>
                        <a:pt x="676" y="346"/>
                      </a:lnTo>
                      <a:lnTo>
                        <a:pt x="676" y="462"/>
                      </a:lnTo>
                      <a:lnTo>
                        <a:pt x="645" y="608"/>
                      </a:lnTo>
                      <a:lnTo>
                        <a:pt x="615" y="700"/>
                      </a:lnTo>
                      <a:lnTo>
                        <a:pt x="561" y="816"/>
                      </a:lnTo>
                      <a:lnTo>
                        <a:pt x="499" y="908"/>
                      </a:lnTo>
                      <a:lnTo>
                        <a:pt x="454" y="954"/>
                      </a:lnTo>
                      <a:lnTo>
                        <a:pt x="330" y="993"/>
                      </a:lnTo>
                      <a:lnTo>
                        <a:pt x="215" y="1008"/>
                      </a:lnTo>
                      <a:lnTo>
                        <a:pt x="99" y="1024"/>
                      </a:lnTo>
                      <a:lnTo>
                        <a:pt x="15" y="10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pic>
            <p:nvPicPr>
              <p:cNvPr id="112" name="Picture 10" descr="na0147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209800"/>
                <a:ext cx="1881188"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Group 190"/>
              <p:cNvGrpSpPr>
                <a:grpSpLocks/>
              </p:cNvGrpSpPr>
              <p:nvPr/>
            </p:nvGrpSpPr>
            <p:grpSpPr bwMode="auto">
              <a:xfrm flipH="1">
                <a:off x="5562600" y="3505200"/>
                <a:ext cx="1516063" cy="1141413"/>
                <a:chOff x="3744" y="2740"/>
                <a:chExt cx="955" cy="719"/>
              </a:xfrm>
            </p:grpSpPr>
            <p:sp>
              <p:nvSpPr>
                <p:cNvPr id="170" name="Freeform 125"/>
                <p:cNvSpPr>
                  <a:spLocks/>
                </p:cNvSpPr>
                <p:nvPr/>
              </p:nvSpPr>
              <p:spPr bwMode="auto">
                <a:xfrm>
                  <a:off x="3744" y="2740"/>
                  <a:ext cx="955" cy="673"/>
                </a:xfrm>
                <a:custGeom>
                  <a:avLst/>
                  <a:gdLst>
                    <a:gd name="T0" fmla="*/ 0 w 3819"/>
                    <a:gd name="T1" fmla="*/ 0 h 2690"/>
                    <a:gd name="T2" fmla="*/ 0 w 3819"/>
                    <a:gd name="T3" fmla="*/ 0 h 2690"/>
                    <a:gd name="T4" fmla="*/ 0 w 3819"/>
                    <a:gd name="T5" fmla="*/ 0 h 2690"/>
                    <a:gd name="T6" fmla="*/ 0 w 3819"/>
                    <a:gd name="T7" fmla="*/ 0 h 2690"/>
                    <a:gd name="T8" fmla="*/ 0 w 3819"/>
                    <a:gd name="T9" fmla="*/ 0 h 2690"/>
                    <a:gd name="T10" fmla="*/ 0 w 3819"/>
                    <a:gd name="T11" fmla="*/ 0 h 2690"/>
                    <a:gd name="T12" fmla="*/ 0 w 3819"/>
                    <a:gd name="T13" fmla="*/ 0 h 2690"/>
                    <a:gd name="T14" fmla="*/ 0 w 3819"/>
                    <a:gd name="T15" fmla="*/ 0 h 2690"/>
                    <a:gd name="T16" fmla="*/ 0 w 3819"/>
                    <a:gd name="T17" fmla="*/ 0 h 2690"/>
                    <a:gd name="T18" fmla="*/ 0 w 3819"/>
                    <a:gd name="T19" fmla="*/ 0 h 2690"/>
                    <a:gd name="T20" fmla="*/ 0 w 3819"/>
                    <a:gd name="T21" fmla="*/ 0 h 2690"/>
                    <a:gd name="T22" fmla="*/ 0 w 3819"/>
                    <a:gd name="T23" fmla="*/ 0 h 2690"/>
                    <a:gd name="T24" fmla="*/ 0 w 3819"/>
                    <a:gd name="T25" fmla="*/ 0 h 2690"/>
                    <a:gd name="T26" fmla="*/ 0 w 3819"/>
                    <a:gd name="T27" fmla="*/ 0 h 2690"/>
                    <a:gd name="T28" fmla="*/ 0 w 3819"/>
                    <a:gd name="T29" fmla="*/ 0 h 2690"/>
                    <a:gd name="T30" fmla="*/ 0 w 3819"/>
                    <a:gd name="T31" fmla="*/ 0 h 2690"/>
                    <a:gd name="T32" fmla="*/ 0 w 3819"/>
                    <a:gd name="T33" fmla="*/ 0 h 2690"/>
                    <a:gd name="T34" fmla="*/ 0 w 3819"/>
                    <a:gd name="T35" fmla="*/ 0 h 2690"/>
                    <a:gd name="T36" fmla="*/ 0 w 3819"/>
                    <a:gd name="T37" fmla="*/ 0 h 2690"/>
                    <a:gd name="T38" fmla="*/ 0 w 3819"/>
                    <a:gd name="T39" fmla="*/ 0 h 2690"/>
                    <a:gd name="T40" fmla="*/ 0 w 3819"/>
                    <a:gd name="T41" fmla="*/ 0 h 2690"/>
                    <a:gd name="T42" fmla="*/ 0 w 3819"/>
                    <a:gd name="T43" fmla="*/ 0 h 2690"/>
                    <a:gd name="T44" fmla="*/ 0 w 3819"/>
                    <a:gd name="T45" fmla="*/ 0 h 2690"/>
                    <a:gd name="T46" fmla="*/ 0 w 3819"/>
                    <a:gd name="T47" fmla="*/ 0 h 2690"/>
                    <a:gd name="T48" fmla="*/ 0 w 3819"/>
                    <a:gd name="T49" fmla="*/ 0 h 2690"/>
                    <a:gd name="T50" fmla="*/ 0 w 3819"/>
                    <a:gd name="T51" fmla="*/ 0 h 2690"/>
                    <a:gd name="T52" fmla="*/ 0 w 3819"/>
                    <a:gd name="T53" fmla="*/ 0 h 2690"/>
                    <a:gd name="T54" fmla="*/ 0 w 3819"/>
                    <a:gd name="T55" fmla="*/ 0 h 2690"/>
                    <a:gd name="T56" fmla="*/ 0 w 3819"/>
                    <a:gd name="T57" fmla="*/ 0 h 2690"/>
                    <a:gd name="T58" fmla="*/ 0 w 3819"/>
                    <a:gd name="T59" fmla="*/ 0 h 2690"/>
                    <a:gd name="T60" fmla="*/ 0 w 3819"/>
                    <a:gd name="T61" fmla="*/ 0 h 2690"/>
                    <a:gd name="T62" fmla="*/ 0 w 3819"/>
                    <a:gd name="T63" fmla="*/ 0 h 2690"/>
                    <a:gd name="T64" fmla="*/ 0 w 3819"/>
                    <a:gd name="T65" fmla="*/ 0 h 2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19"/>
                    <a:gd name="T100" fmla="*/ 0 h 2690"/>
                    <a:gd name="T101" fmla="*/ 3819 w 3819"/>
                    <a:gd name="T102" fmla="*/ 2690 h 2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19" h="2690">
                      <a:moveTo>
                        <a:pt x="151" y="257"/>
                      </a:moveTo>
                      <a:lnTo>
                        <a:pt x="968" y="99"/>
                      </a:lnTo>
                      <a:lnTo>
                        <a:pt x="1791" y="111"/>
                      </a:lnTo>
                      <a:lnTo>
                        <a:pt x="2383" y="250"/>
                      </a:lnTo>
                      <a:lnTo>
                        <a:pt x="1987" y="0"/>
                      </a:lnTo>
                      <a:lnTo>
                        <a:pt x="2567" y="78"/>
                      </a:lnTo>
                      <a:lnTo>
                        <a:pt x="3344" y="567"/>
                      </a:lnTo>
                      <a:lnTo>
                        <a:pt x="3819" y="1107"/>
                      </a:lnTo>
                      <a:lnTo>
                        <a:pt x="3522" y="1113"/>
                      </a:lnTo>
                      <a:lnTo>
                        <a:pt x="3666" y="1614"/>
                      </a:lnTo>
                      <a:lnTo>
                        <a:pt x="2705" y="1120"/>
                      </a:lnTo>
                      <a:lnTo>
                        <a:pt x="2804" y="1476"/>
                      </a:lnTo>
                      <a:lnTo>
                        <a:pt x="3200" y="1833"/>
                      </a:lnTo>
                      <a:lnTo>
                        <a:pt x="2909" y="1899"/>
                      </a:lnTo>
                      <a:lnTo>
                        <a:pt x="3299" y="2123"/>
                      </a:lnTo>
                      <a:lnTo>
                        <a:pt x="3456" y="2439"/>
                      </a:lnTo>
                      <a:lnTo>
                        <a:pt x="3192" y="2485"/>
                      </a:lnTo>
                      <a:lnTo>
                        <a:pt x="2804" y="2373"/>
                      </a:lnTo>
                      <a:lnTo>
                        <a:pt x="3008" y="2597"/>
                      </a:lnTo>
                      <a:lnTo>
                        <a:pt x="2429" y="2472"/>
                      </a:lnTo>
                      <a:lnTo>
                        <a:pt x="1836" y="2400"/>
                      </a:lnTo>
                      <a:lnTo>
                        <a:pt x="2159" y="2690"/>
                      </a:lnTo>
                      <a:lnTo>
                        <a:pt x="1342" y="2676"/>
                      </a:lnTo>
                      <a:lnTo>
                        <a:pt x="263" y="2189"/>
                      </a:lnTo>
                      <a:lnTo>
                        <a:pt x="1554" y="2004"/>
                      </a:lnTo>
                      <a:lnTo>
                        <a:pt x="243" y="1647"/>
                      </a:lnTo>
                      <a:lnTo>
                        <a:pt x="566" y="1463"/>
                      </a:lnTo>
                      <a:lnTo>
                        <a:pt x="1507" y="1476"/>
                      </a:lnTo>
                      <a:lnTo>
                        <a:pt x="533" y="765"/>
                      </a:lnTo>
                      <a:lnTo>
                        <a:pt x="0" y="527"/>
                      </a:lnTo>
                      <a:lnTo>
                        <a:pt x="533" y="402"/>
                      </a:lnTo>
                      <a:lnTo>
                        <a:pt x="151" y="257"/>
                      </a:lnTo>
                      <a:close/>
                    </a:path>
                  </a:pathLst>
                </a:custGeom>
                <a:solidFill>
                  <a:srgbClr val="99D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1" name="Freeform 126"/>
                <p:cNvSpPr>
                  <a:spLocks/>
                </p:cNvSpPr>
                <p:nvPr/>
              </p:nvSpPr>
              <p:spPr bwMode="auto">
                <a:xfrm>
                  <a:off x="4073" y="3313"/>
                  <a:ext cx="29" cy="26"/>
                </a:xfrm>
                <a:custGeom>
                  <a:avLst/>
                  <a:gdLst>
                    <a:gd name="T0" fmla="*/ 0 w 116"/>
                    <a:gd name="T1" fmla="*/ 0 h 103"/>
                    <a:gd name="T2" fmla="*/ 0 w 116"/>
                    <a:gd name="T3" fmla="*/ 0 h 103"/>
                    <a:gd name="T4" fmla="*/ 0 w 116"/>
                    <a:gd name="T5" fmla="*/ 0 h 103"/>
                    <a:gd name="T6" fmla="*/ 0 w 116"/>
                    <a:gd name="T7" fmla="*/ 0 h 103"/>
                    <a:gd name="T8" fmla="*/ 0 w 116"/>
                    <a:gd name="T9" fmla="*/ 0 h 103"/>
                    <a:gd name="T10" fmla="*/ 0 w 116"/>
                    <a:gd name="T11" fmla="*/ 0 h 103"/>
                    <a:gd name="T12" fmla="*/ 0 w 116"/>
                    <a:gd name="T13" fmla="*/ 0 h 103"/>
                    <a:gd name="T14" fmla="*/ 0 w 116"/>
                    <a:gd name="T15" fmla="*/ 0 h 103"/>
                    <a:gd name="T16" fmla="*/ 0 w 116"/>
                    <a:gd name="T17" fmla="*/ 0 h 103"/>
                    <a:gd name="T18" fmla="*/ 0 w 116"/>
                    <a:gd name="T19" fmla="*/ 0 h 103"/>
                    <a:gd name="T20" fmla="*/ 0 w 116"/>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03"/>
                    <a:gd name="T35" fmla="*/ 116 w 116"/>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03">
                      <a:moveTo>
                        <a:pt x="41" y="0"/>
                      </a:moveTo>
                      <a:lnTo>
                        <a:pt x="0" y="19"/>
                      </a:lnTo>
                      <a:lnTo>
                        <a:pt x="3" y="74"/>
                      </a:lnTo>
                      <a:lnTo>
                        <a:pt x="23" y="84"/>
                      </a:lnTo>
                      <a:lnTo>
                        <a:pt x="45" y="42"/>
                      </a:lnTo>
                      <a:lnTo>
                        <a:pt x="67" y="94"/>
                      </a:lnTo>
                      <a:lnTo>
                        <a:pt x="94" y="103"/>
                      </a:lnTo>
                      <a:lnTo>
                        <a:pt x="116" y="58"/>
                      </a:lnTo>
                      <a:lnTo>
                        <a:pt x="74" y="0"/>
                      </a:lnTo>
                      <a:lnTo>
                        <a:pt x="41"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2" name="Freeform 127"/>
                <p:cNvSpPr>
                  <a:spLocks/>
                </p:cNvSpPr>
                <p:nvPr/>
              </p:nvSpPr>
              <p:spPr bwMode="auto">
                <a:xfrm>
                  <a:off x="4366" y="3302"/>
                  <a:ext cx="27" cy="31"/>
                </a:xfrm>
                <a:custGeom>
                  <a:avLst/>
                  <a:gdLst>
                    <a:gd name="T0" fmla="*/ 0 w 106"/>
                    <a:gd name="T1" fmla="*/ 0 h 126"/>
                    <a:gd name="T2" fmla="*/ 0 w 106"/>
                    <a:gd name="T3" fmla="*/ 0 h 126"/>
                    <a:gd name="T4" fmla="*/ 0 w 106"/>
                    <a:gd name="T5" fmla="*/ 0 h 126"/>
                    <a:gd name="T6" fmla="*/ 0 w 106"/>
                    <a:gd name="T7" fmla="*/ 0 h 126"/>
                    <a:gd name="T8" fmla="*/ 0 w 106"/>
                    <a:gd name="T9" fmla="*/ 0 h 126"/>
                    <a:gd name="T10" fmla="*/ 0 w 106"/>
                    <a:gd name="T11" fmla="*/ 0 h 126"/>
                    <a:gd name="T12" fmla="*/ 0 w 106"/>
                    <a:gd name="T13" fmla="*/ 0 h 126"/>
                    <a:gd name="T14" fmla="*/ 0 60000 65536"/>
                    <a:gd name="T15" fmla="*/ 0 60000 65536"/>
                    <a:gd name="T16" fmla="*/ 0 60000 65536"/>
                    <a:gd name="T17" fmla="*/ 0 60000 65536"/>
                    <a:gd name="T18" fmla="*/ 0 60000 65536"/>
                    <a:gd name="T19" fmla="*/ 0 60000 65536"/>
                    <a:gd name="T20" fmla="*/ 0 60000 65536"/>
                    <a:gd name="T21" fmla="*/ 0 w 106"/>
                    <a:gd name="T22" fmla="*/ 0 h 126"/>
                    <a:gd name="T23" fmla="*/ 106 w 10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26">
                      <a:moveTo>
                        <a:pt x="71" y="0"/>
                      </a:moveTo>
                      <a:lnTo>
                        <a:pt x="0" y="42"/>
                      </a:lnTo>
                      <a:lnTo>
                        <a:pt x="34" y="115"/>
                      </a:lnTo>
                      <a:lnTo>
                        <a:pt x="77" y="126"/>
                      </a:lnTo>
                      <a:lnTo>
                        <a:pt x="106" y="93"/>
                      </a:lnTo>
                      <a:lnTo>
                        <a:pt x="71"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3" name="Freeform 128"/>
                <p:cNvSpPr>
                  <a:spLocks/>
                </p:cNvSpPr>
                <p:nvPr/>
              </p:nvSpPr>
              <p:spPr bwMode="auto">
                <a:xfrm>
                  <a:off x="4493" y="3293"/>
                  <a:ext cx="19" cy="18"/>
                </a:xfrm>
                <a:custGeom>
                  <a:avLst/>
                  <a:gdLst>
                    <a:gd name="T0" fmla="*/ 0 w 77"/>
                    <a:gd name="T1" fmla="*/ 0 h 73"/>
                    <a:gd name="T2" fmla="*/ 0 w 77"/>
                    <a:gd name="T3" fmla="*/ 0 h 73"/>
                    <a:gd name="T4" fmla="*/ 0 w 77"/>
                    <a:gd name="T5" fmla="*/ 0 h 73"/>
                    <a:gd name="T6" fmla="*/ 0 w 77"/>
                    <a:gd name="T7" fmla="*/ 0 h 73"/>
                    <a:gd name="T8" fmla="*/ 0 w 77"/>
                    <a:gd name="T9" fmla="*/ 0 h 73"/>
                    <a:gd name="T10" fmla="*/ 0 w 77"/>
                    <a:gd name="T11" fmla="*/ 0 h 73"/>
                    <a:gd name="T12" fmla="*/ 0 w 77"/>
                    <a:gd name="T13" fmla="*/ 0 h 73"/>
                    <a:gd name="T14" fmla="*/ 0 60000 65536"/>
                    <a:gd name="T15" fmla="*/ 0 60000 65536"/>
                    <a:gd name="T16" fmla="*/ 0 60000 65536"/>
                    <a:gd name="T17" fmla="*/ 0 60000 65536"/>
                    <a:gd name="T18" fmla="*/ 0 60000 65536"/>
                    <a:gd name="T19" fmla="*/ 0 60000 65536"/>
                    <a:gd name="T20" fmla="*/ 0 60000 65536"/>
                    <a:gd name="T21" fmla="*/ 0 w 77"/>
                    <a:gd name="T22" fmla="*/ 0 h 73"/>
                    <a:gd name="T23" fmla="*/ 77 w 7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73">
                      <a:moveTo>
                        <a:pt x="0" y="4"/>
                      </a:moveTo>
                      <a:lnTo>
                        <a:pt x="48" y="0"/>
                      </a:lnTo>
                      <a:lnTo>
                        <a:pt x="45" y="31"/>
                      </a:lnTo>
                      <a:lnTo>
                        <a:pt x="77" y="48"/>
                      </a:lnTo>
                      <a:lnTo>
                        <a:pt x="50" y="73"/>
                      </a:lnTo>
                      <a:lnTo>
                        <a:pt x="0" y="4"/>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4" name="Freeform 129"/>
                <p:cNvSpPr>
                  <a:spLocks/>
                </p:cNvSpPr>
                <p:nvPr/>
              </p:nvSpPr>
              <p:spPr bwMode="auto">
                <a:xfrm>
                  <a:off x="4422" y="3080"/>
                  <a:ext cx="88" cy="80"/>
                </a:xfrm>
                <a:custGeom>
                  <a:avLst/>
                  <a:gdLst>
                    <a:gd name="T0" fmla="*/ 0 w 353"/>
                    <a:gd name="T1" fmla="*/ 0 h 321"/>
                    <a:gd name="T2" fmla="*/ 0 w 353"/>
                    <a:gd name="T3" fmla="*/ 0 h 321"/>
                    <a:gd name="T4" fmla="*/ 0 w 353"/>
                    <a:gd name="T5" fmla="*/ 0 h 321"/>
                    <a:gd name="T6" fmla="*/ 0 w 353"/>
                    <a:gd name="T7" fmla="*/ 0 h 321"/>
                    <a:gd name="T8" fmla="*/ 0 w 353"/>
                    <a:gd name="T9" fmla="*/ 0 h 321"/>
                    <a:gd name="T10" fmla="*/ 0 w 353"/>
                    <a:gd name="T11" fmla="*/ 0 h 321"/>
                    <a:gd name="T12" fmla="*/ 0 w 353"/>
                    <a:gd name="T13" fmla="*/ 0 h 321"/>
                    <a:gd name="T14" fmla="*/ 0 w 353"/>
                    <a:gd name="T15" fmla="*/ 0 h 321"/>
                    <a:gd name="T16" fmla="*/ 0 w 353"/>
                    <a:gd name="T17" fmla="*/ 0 h 321"/>
                    <a:gd name="T18" fmla="*/ 0 w 353"/>
                    <a:gd name="T19" fmla="*/ 0 h 321"/>
                    <a:gd name="T20" fmla="*/ 0 w 353"/>
                    <a:gd name="T21" fmla="*/ 0 h 321"/>
                    <a:gd name="T22" fmla="*/ 0 w 353"/>
                    <a:gd name="T23" fmla="*/ 0 h 3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3"/>
                    <a:gd name="T37" fmla="*/ 0 h 321"/>
                    <a:gd name="T38" fmla="*/ 353 w 353"/>
                    <a:gd name="T39" fmla="*/ 321 h 3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3" h="321">
                      <a:moveTo>
                        <a:pt x="127" y="13"/>
                      </a:moveTo>
                      <a:lnTo>
                        <a:pt x="0" y="90"/>
                      </a:lnTo>
                      <a:lnTo>
                        <a:pt x="11" y="189"/>
                      </a:lnTo>
                      <a:lnTo>
                        <a:pt x="113" y="276"/>
                      </a:lnTo>
                      <a:lnTo>
                        <a:pt x="136" y="157"/>
                      </a:lnTo>
                      <a:lnTo>
                        <a:pt x="163" y="273"/>
                      </a:lnTo>
                      <a:lnTo>
                        <a:pt x="301" y="321"/>
                      </a:lnTo>
                      <a:lnTo>
                        <a:pt x="353" y="160"/>
                      </a:lnTo>
                      <a:lnTo>
                        <a:pt x="259" y="90"/>
                      </a:lnTo>
                      <a:lnTo>
                        <a:pt x="263" y="0"/>
                      </a:lnTo>
                      <a:lnTo>
                        <a:pt x="127" y="13"/>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5" name="Freeform 130"/>
                <p:cNvSpPr>
                  <a:spLocks/>
                </p:cNvSpPr>
                <p:nvPr/>
              </p:nvSpPr>
              <p:spPr bwMode="auto">
                <a:xfrm>
                  <a:off x="4093" y="3274"/>
                  <a:ext cx="82" cy="165"/>
                </a:xfrm>
                <a:custGeom>
                  <a:avLst/>
                  <a:gdLst>
                    <a:gd name="T0" fmla="*/ 0 w 326"/>
                    <a:gd name="T1" fmla="*/ 0 h 657"/>
                    <a:gd name="T2" fmla="*/ 0 w 326"/>
                    <a:gd name="T3" fmla="*/ 0 h 657"/>
                    <a:gd name="T4" fmla="*/ 0 w 326"/>
                    <a:gd name="T5" fmla="*/ 0 h 657"/>
                    <a:gd name="T6" fmla="*/ 0 w 326"/>
                    <a:gd name="T7" fmla="*/ 0 h 657"/>
                    <a:gd name="T8" fmla="*/ 0 w 326"/>
                    <a:gd name="T9" fmla="*/ 0 h 657"/>
                    <a:gd name="T10" fmla="*/ 0 w 326"/>
                    <a:gd name="T11" fmla="*/ 0 h 657"/>
                    <a:gd name="T12" fmla="*/ 0 w 326"/>
                    <a:gd name="T13" fmla="*/ 0 h 657"/>
                    <a:gd name="T14" fmla="*/ 0 w 326"/>
                    <a:gd name="T15" fmla="*/ 0 h 657"/>
                    <a:gd name="T16" fmla="*/ 0 w 326"/>
                    <a:gd name="T17" fmla="*/ 0 h 657"/>
                    <a:gd name="T18" fmla="*/ 0 w 326"/>
                    <a:gd name="T19" fmla="*/ 0 h 657"/>
                    <a:gd name="T20" fmla="*/ 0 w 326"/>
                    <a:gd name="T21" fmla="*/ 0 h 6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
                    <a:gd name="T34" fmla="*/ 0 h 657"/>
                    <a:gd name="T35" fmla="*/ 326 w 326"/>
                    <a:gd name="T36" fmla="*/ 657 h 6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 h="657">
                      <a:moveTo>
                        <a:pt x="62" y="54"/>
                      </a:moveTo>
                      <a:lnTo>
                        <a:pt x="149" y="271"/>
                      </a:lnTo>
                      <a:lnTo>
                        <a:pt x="246" y="489"/>
                      </a:lnTo>
                      <a:lnTo>
                        <a:pt x="326" y="615"/>
                      </a:lnTo>
                      <a:lnTo>
                        <a:pt x="279" y="657"/>
                      </a:lnTo>
                      <a:lnTo>
                        <a:pt x="233" y="611"/>
                      </a:lnTo>
                      <a:lnTo>
                        <a:pt x="91" y="302"/>
                      </a:lnTo>
                      <a:lnTo>
                        <a:pt x="0" y="113"/>
                      </a:lnTo>
                      <a:lnTo>
                        <a:pt x="0" y="0"/>
                      </a:lnTo>
                      <a:lnTo>
                        <a:pt x="62" y="54"/>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6" name="Freeform 131"/>
                <p:cNvSpPr>
                  <a:spLocks/>
                </p:cNvSpPr>
                <p:nvPr/>
              </p:nvSpPr>
              <p:spPr bwMode="auto">
                <a:xfrm>
                  <a:off x="4307" y="3370"/>
                  <a:ext cx="25" cy="80"/>
                </a:xfrm>
                <a:custGeom>
                  <a:avLst/>
                  <a:gdLst>
                    <a:gd name="T0" fmla="*/ 0 w 100"/>
                    <a:gd name="T1" fmla="*/ 0 h 322"/>
                    <a:gd name="T2" fmla="*/ 0 w 100"/>
                    <a:gd name="T3" fmla="*/ 0 h 322"/>
                    <a:gd name="T4" fmla="*/ 0 w 100"/>
                    <a:gd name="T5" fmla="*/ 0 h 322"/>
                    <a:gd name="T6" fmla="*/ 0 w 100"/>
                    <a:gd name="T7" fmla="*/ 0 h 322"/>
                    <a:gd name="T8" fmla="*/ 0 w 100"/>
                    <a:gd name="T9" fmla="*/ 0 h 322"/>
                    <a:gd name="T10" fmla="*/ 0 60000 65536"/>
                    <a:gd name="T11" fmla="*/ 0 60000 65536"/>
                    <a:gd name="T12" fmla="*/ 0 60000 65536"/>
                    <a:gd name="T13" fmla="*/ 0 60000 65536"/>
                    <a:gd name="T14" fmla="*/ 0 60000 65536"/>
                    <a:gd name="T15" fmla="*/ 0 w 100"/>
                    <a:gd name="T16" fmla="*/ 0 h 322"/>
                    <a:gd name="T17" fmla="*/ 100 w 100"/>
                    <a:gd name="T18" fmla="*/ 322 h 322"/>
                  </a:gdLst>
                  <a:ahLst/>
                  <a:cxnLst>
                    <a:cxn ang="T10">
                      <a:pos x="T0" y="T1"/>
                    </a:cxn>
                    <a:cxn ang="T11">
                      <a:pos x="T2" y="T3"/>
                    </a:cxn>
                    <a:cxn ang="T12">
                      <a:pos x="T4" y="T5"/>
                    </a:cxn>
                    <a:cxn ang="T13">
                      <a:pos x="T6" y="T7"/>
                    </a:cxn>
                    <a:cxn ang="T14">
                      <a:pos x="T8" y="T9"/>
                    </a:cxn>
                  </a:cxnLst>
                  <a:rect l="T15" t="T16" r="T17" b="T18"/>
                  <a:pathLst>
                    <a:path w="100" h="322">
                      <a:moveTo>
                        <a:pt x="0" y="0"/>
                      </a:moveTo>
                      <a:lnTo>
                        <a:pt x="100" y="273"/>
                      </a:lnTo>
                      <a:lnTo>
                        <a:pt x="62" y="322"/>
                      </a:lnTo>
                      <a:lnTo>
                        <a:pt x="0"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7" name="Freeform 132"/>
                <p:cNvSpPr>
                  <a:spLocks/>
                </p:cNvSpPr>
                <p:nvPr/>
              </p:nvSpPr>
              <p:spPr bwMode="auto">
                <a:xfrm>
                  <a:off x="4375" y="3242"/>
                  <a:ext cx="93" cy="217"/>
                </a:xfrm>
                <a:custGeom>
                  <a:avLst/>
                  <a:gdLst>
                    <a:gd name="T0" fmla="*/ 0 w 373"/>
                    <a:gd name="T1" fmla="*/ 0 h 867"/>
                    <a:gd name="T2" fmla="*/ 0 w 373"/>
                    <a:gd name="T3" fmla="*/ 0 h 867"/>
                    <a:gd name="T4" fmla="*/ 0 w 373"/>
                    <a:gd name="T5" fmla="*/ 0 h 867"/>
                    <a:gd name="T6" fmla="*/ 0 w 373"/>
                    <a:gd name="T7" fmla="*/ 0 h 867"/>
                    <a:gd name="T8" fmla="*/ 0 w 373"/>
                    <a:gd name="T9" fmla="*/ 0 h 867"/>
                    <a:gd name="T10" fmla="*/ 0 w 373"/>
                    <a:gd name="T11" fmla="*/ 0 h 867"/>
                    <a:gd name="T12" fmla="*/ 0 w 373"/>
                    <a:gd name="T13" fmla="*/ 0 h 867"/>
                    <a:gd name="T14" fmla="*/ 0 w 373"/>
                    <a:gd name="T15" fmla="*/ 0 h 867"/>
                    <a:gd name="T16" fmla="*/ 0 w 373"/>
                    <a:gd name="T17" fmla="*/ 0 h 867"/>
                    <a:gd name="T18" fmla="*/ 0 w 373"/>
                    <a:gd name="T19" fmla="*/ 0 h 867"/>
                    <a:gd name="T20" fmla="*/ 0 w 373"/>
                    <a:gd name="T21" fmla="*/ 0 h 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3"/>
                    <a:gd name="T34" fmla="*/ 0 h 867"/>
                    <a:gd name="T35" fmla="*/ 373 w 373"/>
                    <a:gd name="T36" fmla="*/ 867 h 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3" h="867">
                      <a:moveTo>
                        <a:pt x="29" y="126"/>
                      </a:moveTo>
                      <a:lnTo>
                        <a:pt x="0" y="0"/>
                      </a:lnTo>
                      <a:lnTo>
                        <a:pt x="100" y="117"/>
                      </a:lnTo>
                      <a:lnTo>
                        <a:pt x="142" y="251"/>
                      </a:lnTo>
                      <a:lnTo>
                        <a:pt x="189" y="397"/>
                      </a:lnTo>
                      <a:lnTo>
                        <a:pt x="280" y="632"/>
                      </a:lnTo>
                      <a:lnTo>
                        <a:pt x="373" y="812"/>
                      </a:lnTo>
                      <a:lnTo>
                        <a:pt x="297" y="867"/>
                      </a:lnTo>
                      <a:lnTo>
                        <a:pt x="171" y="539"/>
                      </a:lnTo>
                      <a:lnTo>
                        <a:pt x="29" y="126"/>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8" name="Freeform 133"/>
                <p:cNvSpPr>
                  <a:spLocks/>
                </p:cNvSpPr>
                <p:nvPr/>
              </p:nvSpPr>
              <p:spPr bwMode="auto">
                <a:xfrm>
                  <a:off x="4481" y="3265"/>
                  <a:ext cx="68" cy="163"/>
                </a:xfrm>
                <a:custGeom>
                  <a:avLst/>
                  <a:gdLst>
                    <a:gd name="T0" fmla="*/ 0 w 272"/>
                    <a:gd name="T1" fmla="*/ 0 h 653"/>
                    <a:gd name="T2" fmla="*/ 0 w 272"/>
                    <a:gd name="T3" fmla="*/ 0 h 653"/>
                    <a:gd name="T4" fmla="*/ 0 w 272"/>
                    <a:gd name="T5" fmla="*/ 0 h 653"/>
                    <a:gd name="T6" fmla="*/ 0 w 272"/>
                    <a:gd name="T7" fmla="*/ 0 h 653"/>
                    <a:gd name="T8" fmla="*/ 0 w 272"/>
                    <a:gd name="T9" fmla="*/ 0 h 653"/>
                    <a:gd name="T10" fmla="*/ 0 w 272"/>
                    <a:gd name="T11" fmla="*/ 0 h 653"/>
                    <a:gd name="T12" fmla="*/ 0 w 272"/>
                    <a:gd name="T13" fmla="*/ 0 h 653"/>
                    <a:gd name="T14" fmla="*/ 0 w 272"/>
                    <a:gd name="T15" fmla="*/ 0 h 653"/>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653"/>
                    <a:gd name="T26" fmla="*/ 272 w 272"/>
                    <a:gd name="T27" fmla="*/ 653 h 6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653">
                      <a:moveTo>
                        <a:pt x="13" y="0"/>
                      </a:moveTo>
                      <a:lnTo>
                        <a:pt x="64" y="109"/>
                      </a:lnTo>
                      <a:lnTo>
                        <a:pt x="109" y="255"/>
                      </a:lnTo>
                      <a:lnTo>
                        <a:pt x="272" y="607"/>
                      </a:lnTo>
                      <a:lnTo>
                        <a:pt x="213" y="653"/>
                      </a:lnTo>
                      <a:lnTo>
                        <a:pt x="0" y="83"/>
                      </a:lnTo>
                      <a:lnTo>
                        <a:pt x="13"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9" name="Freeform 134"/>
                <p:cNvSpPr>
                  <a:spLocks/>
                </p:cNvSpPr>
                <p:nvPr/>
              </p:nvSpPr>
              <p:spPr bwMode="auto">
                <a:xfrm>
                  <a:off x="4501" y="3052"/>
                  <a:ext cx="149" cy="391"/>
                </a:xfrm>
                <a:custGeom>
                  <a:avLst/>
                  <a:gdLst>
                    <a:gd name="T0" fmla="*/ 0 w 598"/>
                    <a:gd name="T1" fmla="*/ 0 h 1561"/>
                    <a:gd name="T2" fmla="*/ 0 w 598"/>
                    <a:gd name="T3" fmla="*/ 0 h 1561"/>
                    <a:gd name="T4" fmla="*/ 0 w 598"/>
                    <a:gd name="T5" fmla="*/ 0 h 1561"/>
                    <a:gd name="T6" fmla="*/ 0 w 598"/>
                    <a:gd name="T7" fmla="*/ 0 h 1561"/>
                    <a:gd name="T8" fmla="*/ 0 w 598"/>
                    <a:gd name="T9" fmla="*/ 0 h 1561"/>
                    <a:gd name="T10" fmla="*/ 0 w 598"/>
                    <a:gd name="T11" fmla="*/ 0 h 1561"/>
                    <a:gd name="T12" fmla="*/ 0 w 598"/>
                    <a:gd name="T13" fmla="*/ 0 h 1561"/>
                    <a:gd name="T14" fmla="*/ 0 w 598"/>
                    <a:gd name="T15" fmla="*/ 0 h 1561"/>
                    <a:gd name="T16" fmla="*/ 0 w 598"/>
                    <a:gd name="T17" fmla="*/ 0 h 1561"/>
                    <a:gd name="T18" fmla="*/ 0 w 598"/>
                    <a:gd name="T19" fmla="*/ 0 h 1561"/>
                    <a:gd name="T20" fmla="*/ 0 w 598"/>
                    <a:gd name="T21" fmla="*/ 0 h 1561"/>
                    <a:gd name="T22" fmla="*/ 0 w 598"/>
                    <a:gd name="T23" fmla="*/ 0 h 1561"/>
                    <a:gd name="T24" fmla="*/ 0 w 598"/>
                    <a:gd name="T25" fmla="*/ 0 h 1561"/>
                    <a:gd name="T26" fmla="*/ 0 w 598"/>
                    <a:gd name="T27" fmla="*/ 0 h 1561"/>
                    <a:gd name="T28" fmla="*/ 0 w 598"/>
                    <a:gd name="T29" fmla="*/ 0 h 1561"/>
                    <a:gd name="T30" fmla="*/ 0 w 598"/>
                    <a:gd name="T31" fmla="*/ 0 h 15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8"/>
                    <a:gd name="T49" fmla="*/ 0 h 1561"/>
                    <a:gd name="T50" fmla="*/ 598 w 598"/>
                    <a:gd name="T51" fmla="*/ 1561 h 15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8" h="1561">
                      <a:moveTo>
                        <a:pt x="0" y="0"/>
                      </a:moveTo>
                      <a:lnTo>
                        <a:pt x="107" y="84"/>
                      </a:lnTo>
                      <a:lnTo>
                        <a:pt x="185" y="209"/>
                      </a:lnTo>
                      <a:lnTo>
                        <a:pt x="272" y="365"/>
                      </a:lnTo>
                      <a:lnTo>
                        <a:pt x="230" y="482"/>
                      </a:lnTo>
                      <a:lnTo>
                        <a:pt x="330" y="644"/>
                      </a:lnTo>
                      <a:lnTo>
                        <a:pt x="381" y="766"/>
                      </a:lnTo>
                      <a:lnTo>
                        <a:pt x="449" y="1007"/>
                      </a:lnTo>
                      <a:lnTo>
                        <a:pt x="539" y="1294"/>
                      </a:lnTo>
                      <a:lnTo>
                        <a:pt x="598" y="1470"/>
                      </a:lnTo>
                      <a:lnTo>
                        <a:pt x="501" y="1561"/>
                      </a:lnTo>
                      <a:lnTo>
                        <a:pt x="352" y="1465"/>
                      </a:lnTo>
                      <a:lnTo>
                        <a:pt x="142" y="469"/>
                      </a:lnTo>
                      <a:lnTo>
                        <a:pt x="50" y="240"/>
                      </a:lnTo>
                      <a:lnTo>
                        <a:pt x="0"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0" name="Freeform 135"/>
                <p:cNvSpPr>
                  <a:spLocks/>
                </p:cNvSpPr>
                <p:nvPr/>
              </p:nvSpPr>
              <p:spPr bwMode="auto">
                <a:xfrm>
                  <a:off x="4093" y="3290"/>
                  <a:ext cx="67" cy="145"/>
                </a:xfrm>
                <a:custGeom>
                  <a:avLst/>
                  <a:gdLst>
                    <a:gd name="T0" fmla="*/ 0 w 266"/>
                    <a:gd name="T1" fmla="*/ 0 h 579"/>
                    <a:gd name="T2" fmla="*/ 0 w 266"/>
                    <a:gd name="T3" fmla="*/ 0 h 579"/>
                    <a:gd name="T4" fmla="*/ 0 w 266"/>
                    <a:gd name="T5" fmla="*/ 0 h 579"/>
                    <a:gd name="T6" fmla="*/ 0 w 266"/>
                    <a:gd name="T7" fmla="*/ 0 h 579"/>
                    <a:gd name="T8" fmla="*/ 0 w 266"/>
                    <a:gd name="T9" fmla="*/ 0 h 579"/>
                    <a:gd name="T10" fmla="*/ 0 w 266"/>
                    <a:gd name="T11" fmla="*/ 0 h 579"/>
                    <a:gd name="T12" fmla="*/ 0 w 266"/>
                    <a:gd name="T13" fmla="*/ 0 h 579"/>
                    <a:gd name="T14" fmla="*/ 0 w 266"/>
                    <a:gd name="T15" fmla="*/ 0 h 579"/>
                    <a:gd name="T16" fmla="*/ 0 w 266"/>
                    <a:gd name="T17" fmla="*/ 0 h 579"/>
                    <a:gd name="T18" fmla="*/ 0 w 266"/>
                    <a:gd name="T19" fmla="*/ 0 h 579"/>
                    <a:gd name="T20" fmla="*/ 0 w 266"/>
                    <a:gd name="T21" fmla="*/ 0 h 579"/>
                    <a:gd name="T22" fmla="*/ 0 w 266"/>
                    <a:gd name="T23" fmla="*/ 0 h 579"/>
                    <a:gd name="T24" fmla="*/ 0 w 266"/>
                    <a:gd name="T25" fmla="*/ 0 h 579"/>
                    <a:gd name="T26" fmla="*/ 0 w 266"/>
                    <a:gd name="T27" fmla="*/ 0 h 5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579"/>
                    <a:gd name="T44" fmla="*/ 266 w 266"/>
                    <a:gd name="T45" fmla="*/ 579 h 5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579">
                      <a:moveTo>
                        <a:pt x="31" y="0"/>
                      </a:moveTo>
                      <a:lnTo>
                        <a:pt x="104" y="105"/>
                      </a:lnTo>
                      <a:lnTo>
                        <a:pt x="114" y="234"/>
                      </a:lnTo>
                      <a:lnTo>
                        <a:pt x="164" y="330"/>
                      </a:lnTo>
                      <a:lnTo>
                        <a:pt x="206" y="455"/>
                      </a:lnTo>
                      <a:lnTo>
                        <a:pt x="260" y="521"/>
                      </a:lnTo>
                      <a:lnTo>
                        <a:pt x="266" y="579"/>
                      </a:lnTo>
                      <a:lnTo>
                        <a:pt x="222" y="575"/>
                      </a:lnTo>
                      <a:lnTo>
                        <a:pt x="143" y="383"/>
                      </a:lnTo>
                      <a:lnTo>
                        <a:pt x="50" y="178"/>
                      </a:lnTo>
                      <a:lnTo>
                        <a:pt x="0" y="66"/>
                      </a:lnTo>
                      <a:lnTo>
                        <a:pt x="26" y="61"/>
                      </a:lnTo>
                      <a:lnTo>
                        <a:pt x="31"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1" name="Freeform 136"/>
                <p:cNvSpPr>
                  <a:spLocks/>
                </p:cNvSpPr>
                <p:nvPr/>
              </p:nvSpPr>
              <p:spPr bwMode="auto">
                <a:xfrm>
                  <a:off x="4313" y="3400"/>
                  <a:ext cx="14" cy="48"/>
                </a:xfrm>
                <a:custGeom>
                  <a:avLst/>
                  <a:gdLst>
                    <a:gd name="T0" fmla="*/ 0 w 57"/>
                    <a:gd name="T1" fmla="*/ 0 h 189"/>
                    <a:gd name="T2" fmla="*/ 0 w 57"/>
                    <a:gd name="T3" fmla="*/ 0 h 189"/>
                    <a:gd name="T4" fmla="*/ 0 w 57"/>
                    <a:gd name="T5" fmla="*/ 0 h 189"/>
                    <a:gd name="T6" fmla="*/ 0 w 57"/>
                    <a:gd name="T7" fmla="*/ 0 h 189"/>
                    <a:gd name="T8" fmla="*/ 0 w 57"/>
                    <a:gd name="T9" fmla="*/ 0 h 189"/>
                    <a:gd name="T10" fmla="*/ 0 60000 65536"/>
                    <a:gd name="T11" fmla="*/ 0 60000 65536"/>
                    <a:gd name="T12" fmla="*/ 0 60000 65536"/>
                    <a:gd name="T13" fmla="*/ 0 60000 65536"/>
                    <a:gd name="T14" fmla="*/ 0 60000 65536"/>
                    <a:gd name="T15" fmla="*/ 0 w 57"/>
                    <a:gd name="T16" fmla="*/ 0 h 189"/>
                    <a:gd name="T17" fmla="*/ 57 w 57"/>
                    <a:gd name="T18" fmla="*/ 189 h 189"/>
                  </a:gdLst>
                  <a:ahLst/>
                  <a:cxnLst>
                    <a:cxn ang="T10">
                      <a:pos x="T0" y="T1"/>
                    </a:cxn>
                    <a:cxn ang="T11">
                      <a:pos x="T2" y="T3"/>
                    </a:cxn>
                    <a:cxn ang="T12">
                      <a:pos x="T4" y="T5"/>
                    </a:cxn>
                    <a:cxn ang="T13">
                      <a:pos x="T6" y="T7"/>
                    </a:cxn>
                    <a:cxn ang="T14">
                      <a:pos x="T8" y="T9"/>
                    </a:cxn>
                  </a:cxnLst>
                  <a:rect l="T15" t="T16" r="T17" b="T18"/>
                  <a:pathLst>
                    <a:path w="57" h="189">
                      <a:moveTo>
                        <a:pt x="0" y="0"/>
                      </a:moveTo>
                      <a:lnTo>
                        <a:pt x="57" y="151"/>
                      </a:lnTo>
                      <a:lnTo>
                        <a:pt x="4" y="189"/>
                      </a:lnTo>
                      <a:lnTo>
                        <a:pt x="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2" name="Freeform 137"/>
                <p:cNvSpPr>
                  <a:spLocks/>
                </p:cNvSpPr>
                <p:nvPr/>
              </p:nvSpPr>
              <p:spPr bwMode="auto">
                <a:xfrm>
                  <a:off x="4371" y="3261"/>
                  <a:ext cx="85" cy="195"/>
                </a:xfrm>
                <a:custGeom>
                  <a:avLst/>
                  <a:gdLst>
                    <a:gd name="T0" fmla="*/ 0 w 341"/>
                    <a:gd name="T1" fmla="*/ 0 h 779"/>
                    <a:gd name="T2" fmla="*/ 0 w 341"/>
                    <a:gd name="T3" fmla="*/ 0 h 779"/>
                    <a:gd name="T4" fmla="*/ 0 w 341"/>
                    <a:gd name="T5" fmla="*/ 0 h 779"/>
                    <a:gd name="T6" fmla="*/ 0 w 341"/>
                    <a:gd name="T7" fmla="*/ 0 h 779"/>
                    <a:gd name="T8" fmla="*/ 0 w 341"/>
                    <a:gd name="T9" fmla="*/ 0 h 779"/>
                    <a:gd name="T10" fmla="*/ 0 w 341"/>
                    <a:gd name="T11" fmla="*/ 0 h 779"/>
                    <a:gd name="T12" fmla="*/ 0 w 341"/>
                    <a:gd name="T13" fmla="*/ 0 h 779"/>
                    <a:gd name="T14" fmla="*/ 0 w 341"/>
                    <a:gd name="T15" fmla="*/ 0 h 779"/>
                    <a:gd name="T16" fmla="*/ 0 w 341"/>
                    <a:gd name="T17" fmla="*/ 0 h 779"/>
                    <a:gd name="T18" fmla="*/ 0 w 341"/>
                    <a:gd name="T19" fmla="*/ 0 h 779"/>
                    <a:gd name="T20" fmla="*/ 0 w 341"/>
                    <a:gd name="T21" fmla="*/ 0 h 779"/>
                    <a:gd name="T22" fmla="*/ 0 w 341"/>
                    <a:gd name="T23" fmla="*/ 0 h 779"/>
                    <a:gd name="T24" fmla="*/ 0 w 341"/>
                    <a:gd name="T25" fmla="*/ 0 h 779"/>
                    <a:gd name="T26" fmla="*/ 0 w 341"/>
                    <a:gd name="T27" fmla="*/ 0 h 779"/>
                    <a:gd name="T28" fmla="*/ 0 w 341"/>
                    <a:gd name="T29" fmla="*/ 0 h 779"/>
                    <a:gd name="T30" fmla="*/ 0 w 341"/>
                    <a:gd name="T31" fmla="*/ 0 h 779"/>
                    <a:gd name="T32" fmla="*/ 0 w 341"/>
                    <a:gd name="T33" fmla="*/ 0 h 779"/>
                    <a:gd name="T34" fmla="*/ 0 w 341"/>
                    <a:gd name="T35" fmla="*/ 0 h 779"/>
                    <a:gd name="T36" fmla="*/ 0 w 341"/>
                    <a:gd name="T37" fmla="*/ 0 h 779"/>
                    <a:gd name="T38" fmla="*/ 0 w 341"/>
                    <a:gd name="T39" fmla="*/ 0 h 7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779"/>
                    <a:gd name="T62" fmla="*/ 341 w 341"/>
                    <a:gd name="T63" fmla="*/ 779 h 7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779">
                      <a:moveTo>
                        <a:pt x="60" y="84"/>
                      </a:moveTo>
                      <a:lnTo>
                        <a:pt x="48" y="0"/>
                      </a:lnTo>
                      <a:lnTo>
                        <a:pt x="113" y="106"/>
                      </a:lnTo>
                      <a:lnTo>
                        <a:pt x="117" y="210"/>
                      </a:lnTo>
                      <a:lnTo>
                        <a:pt x="177" y="300"/>
                      </a:lnTo>
                      <a:lnTo>
                        <a:pt x="177" y="381"/>
                      </a:lnTo>
                      <a:lnTo>
                        <a:pt x="227" y="443"/>
                      </a:lnTo>
                      <a:lnTo>
                        <a:pt x="243" y="546"/>
                      </a:lnTo>
                      <a:lnTo>
                        <a:pt x="279" y="570"/>
                      </a:lnTo>
                      <a:lnTo>
                        <a:pt x="288" y="636"/>
                      </a:lnTo>
                      <a:lnTo>
                        <a:pt x="341" y="717"/>
                      </a:lnTo>
                      <a:lnTo>
                        <a:pt x="303" y="779"/>
                      </a:lnTo>
                      <a:lnTo>
                        <a:pt x="231" y="720"/>
                      </a:lnTo>
                      <a:lnTo>
                        <a:pt x="128" y="306"/>
                      </a:lnTo>
                      <a:lnTo>
                        <a:pt x="71" y="225"/>
                      </a:lnTo>
                      <a:lnTo>
                        <a:pt x="40" y="255"/>
                      </a:lnTo>
                      <a:lnTo>
                        <a:pt x="0" y="216"/>
                      </a:lnTo>
                      <a:lnTo>
                        <a:pt x="60" y="153"/>
                      </a:lnTo>
                      <a:lnTo>
                        <a:pt x="60" y="84"/>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3" name="Freeform 138"/>
                <p:cNvSpPr>
                  <a:spLocks/>
                </p:cNvSpPr>
                <p:nvPr/>
              </p:nvSpPr>
              <p:spPr bwMode="auto">
                <a:xfrm>
                  <a:off x="4476" y="3274"/>
                  <a:ext cx="60" cy="153"/>
                </a:xfrm>
                <a:custGeom>
                  <a:avLst/>
                  <a:gdLst>
                    <a:gd name="T0" fmla="*/ 0 w 239"/>
                    <a:gd name="T1" fmla="*/ 0 h 609"/>
                    <a:gd name="T2" fmla="*/ 0 w 239"/>
                    <a:gd name="T3" fmla="*/ 0 h 609"/>
                    <a:gd name="T4" fmla="*/ 0 w 239"/>
                    <a:gd name="T5" fmla="*/ 0 h 609"/>
                    <a:gd name="T6" fmla="*/ 0 w 239"/>
                    <a:gd name="T7" fmla="*/ 0 h 609"/>
                    <a:gd name="T8" fmla="*/ 0 w 239"/>
                    <a:gd name="T9" fmla="*/ 0 h 609"/>
                    <a:gd name="T10" fmla="*/ 0 w 239"/>
                    <a:gd name="T11" fmla="*/ 0 h 609"/>
                    <a:gd name="T12" fmla="*/ 0 w 239"/>
                    <a:gd name="T13" fmla="*/ 0 h 609"/>
                    <a:gd name="T14" fmla="*/ 0 w 239"/>
                    <a:gd name="T15" fmla="*/ 0 h 609"/>
                    <a:gd name="T16" fmla="*/ 0 w 239"/>
                    <a:gd name="T17" fmla="*/ 0 h 609"/>
                    <a:gd name="T18" fmla="*/ 0 w 239"/>
                    <a:gd name="T19" fmla="*/ 0 h 609"/>
                    <a:gd name="T20" fmla="*/ 0 w 239"/>
                    <a:gd name="T21" fmla="*/ 0 h 609"/>
                    <a:gd name="T22" fmla="*/ 0 w 239"/>
                    <a:gd name="T23" fmla="*/ 0 h 609"/>
                    <a:gd name="T24" fmla="*/ 0 w 239"/>
                    <a:gd name="T25" fmla="*/ 0 h 609"/>
                    <a:gd name="T26" fmla="*/ 0 w 239"/>
                    <a:gd name="T27" fmla="*/ 0 h 609"/>
                    <a:gd name="T28" fmla="*/ 0 w 239"/>
                    <a:gd name="T29" fmla="*/ 0 h 609"/>
                    <a:gd name="T30" fmla="*/ 0 w 239"/>
                    <a:gd name="T31" fmla="*/ 0 h 6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609"/>
                    <a:gd name="T50" fmla="*/ 239 w 239"/>
                    <a:gd name="T51" fmla="*/ 609 h 6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609">
                      <a:moveTo>
                        <a:pt x="30" y="0"/>
                      </a:moveTo>
                      <a:lnTo>
                        <a:pt x="52" y="30"/>
                      </a:lnTo>
                      <a:lnTo>
                        <a:pt x="41" y="72"/>
                      </a:lnTo>
                      <a:lnTo>
                        <a:pt x="99" y="184"/>
                      </a:lnTo>
                      <a:lnTo>
                        <a:pt x="105" y="222"/>
                      </a:lnTo>
                      <a:lnTo>
                        <a:pt x="156" y="340"/>
                      </a:lnTo>
                      <a:lnTo>
                        <a:pt x="156" y="369"/>
                      </a:lnTo>
                      <a:lnTo>
                        <a:pt x="208" y="437"/>
                      </a:lnTo>
                      <a:lnTo>
                        <a:pt x="197" y="485"/>
                      </a:lnTo>
                      <a:lnTo>
                        <a:pt x="239" y="539"/>
                      </a:lnTo>
                      <a:lnTo>
                        <a:pt x="232" y="609"/>
                      </a:lnTo>
                      <a:lnTo>
                        <a:pt x="151" y="417"/>
                      </a:lnTo>
                      <a:lnTo>
                        <a:pt x="41" y="132"/>
                      </a:lnTo>
                      <a:lnTo>
                        <a:pt x="0" y="61"/>
                      </a:lnTo>
                      <a:lnTo>
                        <a:pt x="3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4" name="Freeform 139"/>
                <p:cNvSpPr>
                  <a:spLocks/>
                </p:cNvSpPr>
                <p:nvPr/>
              </p:nvSpPr>
              <p:spPr bwMode="auto">
                <a:xfrm>
                  <a:off x="4437" y="3045"/>
                  <a:ext cx="190" cy="397"/>
                </a:xfrm>
                <a:custGeom>
                  <a:avLst/>
                  <a:gdLst>
                    <a:gd name="T0" fmla="*/ 0 w 760"/>
                    <a:gd name="T1" fmla="*/ 0 h 1588"/>
                    <a:gd name="T2" fmla="*/ 0 w 760"/>
                    <a:gd name="T3" fmla="*/ 0 h 1588"/>
                    <a:gd name="T4" fmla="*/ 0 w 760"/>
                    <a:gd name="T5" fmla="*/ 0 h 1588"/>
                    <a:gd name="T6" fmla="*/ 0 w 760"/>
                    <a:gd name="T7" fmla="*/ 0 h 1588"/>
                    <a:gd name="T8" fmla="*/ 0 w 760"/>
                    <a:gd name="T9" fmla="*/ 0 h 1588"/>
                    <a:gd name="T10" fmla="*/ 0 w 760"/>
                    <a:gd name="T11" fmla="*/ 0 h 1588"/>
                    <a:gd name="T12" fmla="*/ 0 w 760"/>
                    <a:gd name="T13" fmla="*/ 0 h 1588"/>
                    <a:gd name="T14" fmla="*/ 0 w 760"/>
                    <a:gd name="T15" fmla="*/ 0 h 1588"/>
                    <a:gd name="T16" fmla="*/ 0 w 760"/>
                    <a:gd name="T17" fmla="*/ 0 h 1588"/>
                    <a:gd name="T18" fmla="*/ 0 w 760"/>
                    <a:gd name="T19" fmla="*/ 0 h 1588"/>
                    <a:gd name="T20" fmla="*/ 0 w 760"/>
                    <a:gd name="T21" fmla="*/ 0 h 1588"/>
                    <a:gd name="T22" fmla="*/ 0 w 760"/>
                    <a:gd name="T23" fmla="*/ 0 h 1588"/>
                    <a:gd name="T24" fmla="*/ 0 w 760"/>
                    <a:gd name="T25" fmla="*/ 0 h 1588"/>
                    <a:gd name="T26" fmla="*/ 0 w 760"/>
                    <a:gd name="T27" fmla="*/ 0 h 1588"/>
                    <a:gd name="T28" fmla="*/ 0 w 760"/>
                    <a:gd name="T29" fmla="*/ 0 h 1588"/>
                    <a:gd name="T30" fmla="*/ 0 w 760"/>
                    <a:gd name="T31" fmla="*/ 0 h 1588"/>
                    <a:gd name="T32" fmla="*/ 0 w 760"/>
                    <a:gd name="T33" fmla="*/ 0 h 1588"/>
                    <a:gd name="T34" fmla="*/ 0 w 760"/>
                    <a:gd name="T35" fmla="*/ 0 h 1588"/>
                    <a:gd name="T36" fmla="*/ 0 w 760"/>
                    <a:gd name="T37" fmla="*/ 0 h 1588"/>
                    <a:gd name="T38" fmla="*/ 0 w 760"/>
                    <a:gd name="T39" fmla="*/ 0 h 1588"/>
                    <a:gd name="T40" fmla="*/ 0 w 760"/>
                    <a:gd name="T41" fmla="*/ 0 h 1588"/>
                    <a:gd name="T42" fmla="*/ 0 w 760"/>
                    <a:gd name="T43" fmla="*/ 0 h 1588"/>
                    <a:gd name="T44" fmla="*/ 0 w 760"/>
                    <a:gd name="T45" fmla="*/ 0 h 1588"/>
                    <a:gd name="T46" fmla="*/ 0 w 760"/>
                    <a:gd name="T47" fmla="*/ 0 h 1588"/>
                    <a:gd name="T48" fmla="*/ 0 w 760"/>
                    <a:gd name="T49" fmla="*/ 0 h 1588"/>
                    <a:gd name="T50" fmla="*/ 0 w 760"/>
                    <a:gd name="T51" fmla="*/ 0 h 1588"/>
                    <a:gd name="T52" fmla="*/ 0 w 760"/>
                    <a:gd name="T53" fmla="*/ 0 h 15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0"/>
                    <a:gd name="T82" fmla="*/ 0 h 1588"/>
                    <a:gd name="T83" fmla="*/ 760 w 760"/>
                    <a:gd name="T84" fmla="*/ 1588 h 15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0" h="1588">
                      <a:moveTo>
                        <a:pt x="180" y="0"/>
                      </a:moveTo>
                      <a:lnTo>
                        <a:pt x="273" y="27"/>
                      </a:lnTo>
                      <a:lnTo>
                        <a:pt x="339" y="145"/>
                      </a:lnTo>
                      <a:lnTo>
                        <a:pt x="308" y="185"/>
                      </a:lnTo>
                      <a:lnTo>
                        <a:pt x="435" y="335"/>
                      </a:lnTo>
                      <a:lnTo>
                        <a:pt x="396" y="365"/>
                      </a:lnTo>
                      <a:lnTo>
                        <a:pt x="492" y="611"/>
                      </a:lnTo>
                      <a:lnTo>
                        <a:pt x="514" y="814"/>
                      </a:lnTo>
                      <a:lnTo>
                        <a:pt x="567" y="889"/>
                      </a:lnTo>
                      <a:lnTo>
                        <a:pt x="581" y="994"/>
                      </a:lnTo>
                      <a:lnTo>
                        <a:pt x="690" y="1148"/>
                      </a:lnTo>
                      <a:lnTo>
                        <a:pt x="672" y="1297"/>
                      </a:lnTo>
                      <a:lnTo>
                        <a:pt x="760" y="1408"/>
                      </a:lnTo>
                      <a:lnTo>
                        <a:pt x="720" y="1486"/>
                      </a:lnTo>
                      <a:lnTo>
                        <a:pt x="708" y="1588"/>
                      </a:lnTo>
                      <a:lnTo>
                        <a:pt x="589" y="1500"/>
                      </a:lnTo>
                      <a:lnTo>
                        <a:pt x="540" y="1060"/>
                      </a:lnTo>
                      <a:lnTo>
                        <a:pt x="351" y="488"/>
                      </a:lnTo>
                      <a:lnTo>
                        <a:pt x="260" y="278"/>
                      </a:lnTo>
                      <a:lnTo>
                        <a:pt x="180" y="365"/>
                      </a:lnTo>
                      <a:lnTo>
                        <a:pt x="84" y="269"/>
                      </a:lnTo>
                      <a:lnTo>
                        <a:pt x="44" y="335"/>
                      </a:lnTo>
                      <a:lnTo>
                        <a:pt x="0" y="242"/>
                      </a:lnTo>
                      <a:lnTo>
                        <a:pt x="75" y="150"/>
                      </a:lnTo>
                      <a:lnTo>
                        <a:pt x="171" y="114"/>
                      </a:lnTo>
                      <a:lnTo>
                        <a:pt x="18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5" name="Freeform 140"/>
                <p:cNvSpPr>
                  <a:spLocks/>
                </p:cNvSpPr>
                <p:nvPr/>
              </p:nvSpPr>
              <p:spPr bwMode="auto">
                <a:xfrm>
                  <a:off x="4146" y="3120"/>
                  <a:ext cx="352" cy="186"/>
                </a:xfrm>
                <a:custGeom>
                  <a:avLst/>
                  <a:gdLst>
                    <a:gd name="T0" fmla="*/ 0 w 1406"/>
                    <a:gd name="T1" fmla="*/ 0 h 743"/>
                    <a:gd name="T2" fmla="*/ 0 w 1406"/>
                    <a:gd name="T3" fmla="*/ 0 h 743"/>
                    <a:gd name="T4" fmla="*/ 0 w 1406"/>
                    <a:gd name="T5" fmla="*/ 0 h 743"/>
                    <a:gd name="T6" fmla="*/ 0 w 1406"/>
                    <a:gd name="T7" fmla="*/ 0 h 743"/>
                    <a:gd name="T8" fmla="*/ 0 w 1406"/>
                    <a:gd name="T9" fmla="*/ 0 h 743"/>
                    <a:gd name="T10" fmla="*/ 0 w 1406"/>
                    <a:gd name="T11" fmla="*/ 0 h 743"/>
                    <a:gd name="T12" fmla="*/ 0 w 1406"/>
                    <a:gd name="T13" fmla="*/ 0 h 743"/>
                    <a:gd name="T14" fmla="*/ 0 w 1406"/>
                    <a:gd name="T15" fmla="*/ 0 h 743"/>
                    <a:gd name="T16" fmla="*/ 0 w 1406"/>
                    <a:gd name="T17" fmla="*/ 0 h 743"/>
                    <a:gd name="T18" fmla="*/ 0 w 1406"/>
                    <a:gd name="T19" fmla="*/ 0 h 743"/>
                    <a:gd name="T20" fmla="*/ 0 w 1406"/>
                    <a:gd name="T21" fmla="*/ 0 h 743"/>
                    <a:gd name="T22" fmla="*/ 0 w 1406"/>
                    <a:gd name="T23" fmla="*/ 0 h 743"/>
                    <a:gd name="T24" fmla="*/ 0 w 1406"/>
                    <a:gd name="T25" fmla="*/ 0 h 743"/>
                    <a:gd name="T26" fmla="*/ 0 w 1406"/>
                    <a:gd name="T27" fmla="*/ 0 h 743"/>
                    <a:gd name="T28" fmla="*/ 0 w 1406"/>
                    <a:gd name="T29" fmla="*/ 0 h 743"/>
                    <a:gd name="T30" fmla="*/ 0 w 1406"/>
                    <a:gd name="T31" fmla="*/ 0 h 743"/>
                    <a:gd name="T32" fmla="*/ 0 w 1406"/>
                    <a:gd name="T33" fmla="*/ 0 h 743"/>
                    <a:gd name="T34" fmla="*/ 0 w 1406"/>
                    <a:gd name="T35" fmla="*/ 0 h 743"/>
                    <a:gd name="T36" fmla="*/ 0 w 1406"/>
                    <a:gd name="T37" fmla="*/ 0 h 743"/>
                    <a:gd name="T38" fmla="*/ 0 w 1406"/>
                    <a:gd name="T39" fmla="*/ 0 h 743"/>
                    <a:gd name="T40" fmla="*/ 0 w 1406"/>
                    <a:gd name="T41" fmla="*/ 0 h 743"/>
                    <a:gd name="T42" fmla="*/ 0 w 1406"/>
                    <a:gd name="T43" fmla="*/ 0 h 743"/>
                    <a:gd name="T44" fmla="*/ 0 w 1406"/>
                    <a:gd name="T45" fmla="*/ 0 h 743"/>
                    <a:gd name="T46" fmla="*/ 0 w 1406"/>
                    <a:gd name="T47" fmla="*/ 0 h 743"/>
                    <a:gd name="T48" fmla="*/ 0 w 1406"/>
                    <a:gd name="T49" fmla="*/ 0 h 743"/>
                    <a:gd name="T50" fmla="*/ 0 w 1406"/>
                    <a:gd name="T51" fmla="*/ 0 h 743"/>
                    <a:gd name="T52" fmla="*/ 0 w 1406"/>
                    <a:gd name="T53" fmla="*/ 0 h 743"/>
                    <a:gd name="T54" fmla="*/ 0 w 1406"/>
                    <a:gd name="T55" fmla="*/ 0 h 743"/>
                    <a:gd name="T56" fmla="*/ 0 w 1406"/>
                    <a:gd name="T57" fmla="*/ 0 h 743"/>
                    <a:gd name="T58" fmla="*/ 0 w 1406"/>
                    <a:gd name="T59" fmla="*/ 0 h 743"/>
                    <a:gd name="T60" fmla="*/ 0 w 1406"/>
                    <a:gd name="T61" fmla="*/ 0 h 743"/>
                    <a:gd name="T62" fmla="*/ 0 w 1406"/>
                    <a:gd name="T63" fmla="*/ 0 h 743"/>
                    <a:gd name="T64" fmla="*/ 0 w 1406"/>
                    <a:gd name="T65" fmla="*/ 0 h 743"/>
                    <a:gd name="T66" fmla="*/ 0 w 1406"/>
                    <a:gd name="T67" fmla="*/ 0 h 743"/>
                    <a:gd name="T68" fmla="*/ 0 w 1406"/>
                    <a:gd name="T69" fmla="*/ 0 h 743"/>
                    <a:gd name="T70" fmla="*/ 0 w 1406"/>
                    <a:gd name="T71" fmla="*/ 0 h 743"/>
                    <a:gd name="T72" fmla="*/ 0 w 1406"/>
                    <a:gd name="T73" fmla="*/ 0 h 743"/>
                    <a:gd name="T74" fmla="*/ 0 w 1406"/>
                    <a:gd name="T75" fmla="*/ 0 h 743"/>
                    <a:gd name="T76" fmla="*/ 0 w 1406"/>
                    <a:gd name="T77" fmla="*/ 0 h 743"/>
                    <a:gd name="T78" fmla="*/ 0 w 1406"/>
                    <a:gd name="T79" fmla="*/ 0 h 743"/>
                    <a:gd name="T80" fmla="*/ 0 w 1406"/>
                    <a:gd name="T81" fmla="*/ 0 h 743"/>
                    <a:gd name="T82" fmla="*/ 0 w 1406"/>
                    <a:gd name="T83" fmla="*/ 0 h 743"/>
                    <a:gd name="T84" fmla="*/ 0 w 1406"/>
                    <a:gd name="T85" fmla="*/ 0 h 743"/>
                    <a:gd name="T86" fmla="*/ 0 w 1406"/>
                    <a:gd name="T87" fmla="*/ 0 h 743"/>
                    <a:gd name="T88" fmla="*/ 0 w 1406"/>
                    <a:gd name="T89" fmla="*/ 0 h 7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6"/>
                    <a:gd name="T136" fmla="*/ 0 h 743"/>
                    <a:gd name="T137" fmla="*/ 1406 w 1406"/>
                    <a:gd name="T138" fmla="*/ 743 h 7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6" h="743">
                      <a:moveTo>
                        <a:pt x="952" y="652"/>
                      </a:moveTo>
                      <a:lnTo>
                        <a:pt x="943" y="527"/>
                      </a:lnTo>
                      <a:lnTo>
                        <a:pt x="979" y="554"/>
                      </a:lnTo>
                      <a:lnTo>
                        <a:pt x="1045" y="697"/>
                      </a:lnTo>
                      <a:lnTo>
                        <a:pt x="1081" y="697"/>
                      </a:lnTo>
                      <a:lnTo>
                        <a:pt x="1077" y="719"/>
                      </a:lnTo>
                      <a:lnTo>
                        <a:pt x="1151" y="715"/>
                      </a:lnTo>
                      <a:lnTo>
                        <a:pt x="1138" y="743"/>
                      </a:lnTo>
                      <a:lnTo>
                        <a:pt x="1213" y="730"/>
                      </a:lnTo>
                      <a:lnTo>
                        <a:pt x="1299" y="686"/>
                      </a:lnTo>
                      <a:lnTo>
                        <a:pt x="1354" y="649"/>
                      </a:lnTo>
                      <a:lnTo>
                        <a:pt x="1351" y="583"/>
                      </a:lnTo>
                      <a:lnTo>
                        <a:pt x="1390" y="635"/>
                      </a:lnTo>
                      <a:lnTo>
                        <a:pt x="1406" y="541"/>
                      </a:lnTo>
                      <a:lnTo>
                        <a:pt x="1395" y="446"/>
                      </a:lnTo>
                      <a:lnTo>
                        <a:pt x="1378" y="469"/>
                      </a:lnTo>
                      <a:lnTo>
                        <a:pt x="1329" y="383"/>
                      </a:lnTo>
                      <a:lnTo>
                        <a:pt x="1309" y="286"/>
                      </a:lnTo>
                      <a:lnTo>
                        <a:pt x="1246" y="227"/>
                      </a:lnTo>
                      <a:lnTo>
                        <a:pt x="1270" y="312"/>
                      </a:lnTo>
                      <a:lnTo>
                        <a:pt x="1233" y="281"/>
                      </a:lnTo>
                      <a:lnTo>
                        <a:pt x="1135" y="218"/>
                      </a:lnTo>
                      <a:lnTo>
                        <a:pt x="1177" y="272"/>
                      </a:lnTo>
                      <a:lnTo>
                        <a:pt x="1054" y="209"/>
                      </a:lnTo>
                      <a:lnTo>
                        <a:pt x="997" y="206"/>
                      </a:lnTo>
                      <a:lnTo>
                        <a:pt x="922" y="129"/>
                      </a:lnTo>
                      <a:lnTo>
                        <a:pt x="927" y="180"/>
                      </a:lnTo>
                      <a:lnTo>
                        <a:pt x="841" y="119"/>
                      </a:lnTo>
                      <a:lnTo>
                        <a:pt x="760" y="86"/>
                      </a:lnTo>
                      <a:lnTo>
                        <a:pt x="798" y="167"/>
                      </a:lnTo>
                      <a:lnTo>
                        <a:pt x="732" y="146"/>
                      </a:lnTo>
                      <a:lnTo>
                        <a:pt x="679" y="66"/>
                      </a:lnTo>
                      <a:lnTo>
                        <a:pt x="673" y="101"/>
                      </a:lnTo>
                      <a:lnTo>
                        <a:pt x="626" y="64"/>
                      </a:lnTo>
                      <a:lnTo>
                        <a:pt x="444" y="24"/>
                      </a:lnTo>
                      <a:lnTo>
                        <a:pt x="470" y="57"/>
                      </a:lnTo>
                      <a:lnTo>
                        <a:pt x="334" y="30"/>
                      </a:lnTo>
                      <a:lnTo>
                        <a:pt x="281" y="0"/>
                      </a:lnTo>
                      <a:lnTo>
                        <a:pt x="343" y="75"/>
                      </a:lnTo>
                      <a:lnTo>
                        <a:pt x="178" y="24"/>
                      </a:lnTo>
                      <a:lnTo>
                        <a:pt x="64" y="59"/>
                      </a:lnTo>
                      <a:lnTo>
                        <a:pt x="154" y="80"/>
                      </a:lnTo>
                      <a:lnTo>
                        <a:pt x="0" y="137"/>
                      </a:lnTo>
                      <a:lnTo>
                        <a:pt x="952" y="65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6" name="Freeform 141"/>
                <p:cNvSpPr>
                  <a:spLocks/>
                </p:cNvSpPr>
                <p:nvPr/>
              </p:nvSpPr>
              <p:spPr bwMode="auto">
                <a:xfrm>
                  <a:off x="4028" y="3147"/>
                  <a:ext cx="94" cy="166"/>
                </a:xfrm>
                <a:custGeom>
                  <a:avLst/>
                  <a:gdLst>
                    <a:gd name="T0" fmla="*/ 0 w 374"/>
                    <a:gd name="T1" fmla="*/ 0 h 664"/>
                    <a:gd name="T2" fmla="*/ 0 w 374"/>
                    <a:gd name="T3" fmla="*/ 0 h 664"/>
                    <a:gd name="T4" fmla="*/ 0 w 374"/>
                    <a:gd name="T5" fmla="*/ 0 h 664"/>
                    <a:gd name="T6" fmla="*/ 0 w 374"/>
                    <a:gd name="T7" fmla="*/ 0 h 664"/>
                    <a:gd name="T8" fmla="*/ 0 w 374"/>
                    <a:gd name="T9" fmla="*/ 0 h 664"/>
                    <a:gd name="T10" fmla="*/ 0 w 374"/>
                    <a:gd name="T11" fmla="*/ 0 h 664"/>
                    <a:gd name="T12" fmla="*/ 0 w 374"/>
                    <a:gd name="T13" fmla="*/ 0 h 664"/>
                    <a:gd name="T14" fmla="*/ 0 w 374"/>
                    <a:gd name="T15" fmla="*/ 0 h 664"/>
                    <a:gd name="T16" fmla="*/ 0 w 374"/>
                    <a:gd name="T17" fmla="*/ 0 h 664"/>
                    <a:gd name="T18" fmla="*/ 0 w 374"/>
                    <a:gd name="T19" fmla="*/ 0 h 664"/>
                    <a:gd name="T20" fmla="*/ 0 w 374"/>
                    <a:gd name="T21" fmla="*/ 0 h 664"/>
                    <a:gd name="T22" fmla="*/ 0 w 374"/>
                    <a:gd name="T23" fmla="*/ 0 h 664"/>
                    <a:gd name="T24" fmla="*/ 0 w 374"/>
                    <a:gd name="T25" fmla="*/ 0 h 664"/>
                    <a:gd name="T26" fmla="*/ 0 w 374"/>
                    <a:gd name="T27" fmla="*/ 0 h 664"/>
                    <a:gd name="T28" fmla="*/ 0 w 374"/>
                    <a:gd name="T29" fmla="*/ 0 h 664"/>
                    <a:gd name="T30" fmla="*/ 0 w 374"/>
                    <a:gd name="T31" fmla="*/ 0 h 664"/>
                    <a:gd name="T32" fmla="*/ 0 w 374"/>
                    <a:gd name="T33" fmla="*/ 0 h 664"/>
                    <a:gd name="T34" fmla="*/ 0 w 374"/>
                    <a:gd name="T35" fmla="*/ 0 h 664"/>
                    <a:gd name="T36" fmla="*/ 0 w 374"/>
                    <a:gd name="T37" fmla="*/ 0 h 664"/>
                    <a:gd name="T38" fmla="*/ 0 w 374"/>
                    <a:gd name="T39" fmla="*/ 0 h 664"/>
                    <a:gd name="T40" fmla="*/ 0 w 374"/>
                    <a:gd name="T41" fmla="*/ 0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64"/>
                    <a:gd name="T65" fmla="*/ 374 w 374"/>
                    <a:gd name="T66" fmla="*/ 664 h 6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64">
                      <a:moveTo>
                        <a:pt x="194" y="643"/>
                      </a:moveTo>
                      <a:lnTo>
                        <a:pt x="80" y="620"/>
                      </a:lnTo>
                      <a:lnTo>
                        <a:pt x="128" y="575"/>
                      </a:lnTo>
                      <a:lnTo>
                        <a:pt x="0" y="511"/>
                      </a:lnTo>
                      <a:lnTo>
                        <a:pt x="173" y="475"/>
                      </a:lnTo>
                      <a:lnTo>
                        <a:pt x="132" y="237"/>
                      </a:lnTo>
                      <a:lnTo>
                        <a:pt x="194" y="110"/>
                      </a:lnTo>
                      <a:lnTo>
                        <a:pt x="159" y="0"/>
                      </a:lnTo>
                      <a:lnTo>
                        <a:pt x="251" y="79"/>
                      </a:lnTo>
                      <a:lnTo>
                        <a:pt x="273" y="21"/>
                      </a:lnTo>
                      <a:lnTo>
                        <a:pt x="291" y="171"/>
                      </a:lnTo>
                      <a:lnTo>
                        <a:pt x="330" y="171"/>
                      </a:lnTo>
                      <a:lnTo>
                        <a:pt x="296" y="317"/>
                      </a:lnTo>
                      <a:lnTo>
                        <a:pt x="339" y="320"/>
                      </a:lnTo>
                      <a:lnTo>
                        <a:pt x="344" y="461"/>
                      </a:lnTo>
                      <a:lnTo>
                        <a:pt x="374" y="664"/>
                      </a:lnTo>
                      <a:lnTo>
                        <a:pt x="282" y="532"/>
                      </a:lnTo>
                      <a:lnTo>
                        <a:pt x="287" y="602"/>
                      </a:lnTo>
                      <a:lnTo>
                        <a:pt x="260" y="659"/>
                      </a:lnTo>
                      <a:lnTo>
                        <a:pt x="194" y="643"/>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7" name="Freeform 142"/>
                <p:cNvSpPr>
                  <a:spLocks/>
                </p:cNvSpPr>
                <p:nvPr/>
              </p:nvSpPr>
              <p:spPr bwMode="auto">
                <a:xfrm>
                  <a:off x="3913" y="2798"/>
                  <a:ext cx="617" cy="302"/>
                </a:xfrm>
                <a:custGeom>
                  <a:avLst/>
                  <a:gdLst>
                    <a:gd name="T0" fmla="*/ 0 w 2469"/>
                    <a:gd name="T1" fmla="*/ 0 h 1208"/>
                    <a:gd name="T2" fmla="*/ 0 w 2469"/>
                    <a:gd name="T3" fmla="*/ 0 h 1208"/>
                    <a:gd name="T4" fmla="*/ 0 w 2469"/>
                    <a:gd name="T5" fmla="*/ 0 h 1208"/>
                    <a:gd name="T6" fmla="*/ 0 w 2469"/>
                    <a:gd name="T7" fmla="*/ 0 h 1208"/>
                    <a:gd name="T8" fmla="*/ 0 w 2469"/>
                    <a:gd name="T9" fmla="*/ 0 h 1208"/>
                    <a:gd name="T10" fmla="*/ 0 w 2469"/>
                    <a:gd name="T11" fmla="*/ 0 h 1208"/>
                    <a:gd name="T12" fmla="*/ 0 w 2469"/>
                    <a:gd name="T13" fmla="*/ 0 h 1208"/>
                    <a:gd name="T14" fmla="*/ 0 w 2469"/>
                    <a:gd name="T15" fmla="*/ 0 h 1208"/>
                    <a:gd name="T16" fmla="*/ 0 w 2469"/>
                    <a:gd name="T17" fmla="*/ 0 h 1208"/>
                    <a:gd name="T18" fmla="*/ 0 w 2469"/>
                    <a:gd name="T19" fmla="*/ 0 h 1208"/>
                    <a:gd name="T20" fmla="*/ 0 w 2469"/>
                    <a:gd name="T21" fmla="*/ 0 h 1208"/>
                    <a:gd name="T22" fmla="*/ 0 w 2469"/>
                    <a:gd name="T23" fmla="*/ 0 h 1208"/>
                    <a:gd name="T24" fmla="*/ 0 w 2469"/>
                    <a:gd name="T25" fmla="*/ 0 h 1208"/>
                    <a:gd name="T26" fmla="*/ 0 w 2469"/>
                    <a:gd name="T27" fmla="*/ 0 h 1208"/>
                    <a:gd name="T28" fmla="*/ 0 w 2469"/>
                    <a:gd name="T29" fmla="*/ 0 h 1208"/>
                    <a:gd name="T30" fmla="*/ 0 w 2469"/>
                    <a:gd name="T31" fmla="*/ 0 h 1208"/>
                    <a:gd name="T32" fmla="*/ 0 w 2469"/>
                    <a:gd name="T33" fmla="*/ 0 h 1208"/>
                    <a:gd name="T34" fmla="*/ 0 w 2469"/>
                    <a:gd name="T35" fmla="*/ 0 h 1208"/>
                    <a:gd name="T36" fmla="*/ 0 w 2469"/>
                    <a:gd name="T37" fmla="*/ 0 h 1208"/>
                    <a:gd name="T38" fmla="*/ 0 w 2469"/>
                    <a:gd name="T39" fmla="*/ 0 h 1208"/>
                    <a:gd name="T40" fmla="*/ 0 w 2469"/>
                    <a:gd name="T41" fmla="*/ 0 h 1208"/>
                    <a:gd name="T42" fmla="*/ 0 w 2469"/>
                    <a:gd name="T43" fmla="*/ 0 h 1208"/>
                    <a:gd name="T44" fmla="*/ 0 w 2469"/>
                    <a:gd name="T45" fmla="*/ 0 h 1208"/>
                    <a:gd name="T46" fmla="*/ 0 w 2469"/>
                    <a:gd name="T47" fmla="*/ 0 h 1208"/>
                    <a:gd name="T48" fmla="*/ 0 w 2469"/>
                    <a:gd name="T49" fmla="*/ 0 h 1208"/>
                    <a:gd name="T50" fmla="*/ 0 w 2469"/>
                    <a:gd name="T51" fmla="*/ 0 h 1208"/>
                    <a:gd name="T52" fmla="*/ 0 w 2469"/>
                    <a:gd name="T53" fmla="*/ 0 h 1208"/>
                    <a:gd name="T54" fmla="*/ 0 w 2469"/>
                    <a:gd name="T55" fmla="*/ 0 h 1208"/>
                    <a:gd name="T56" fmla="*/ 0 w 2469"/>
                    <a:gd name="T57" fmla="*/ 0 h 1208"/>
                    <a:gd name="T58" fmla="*/ 0 w 2469"/>
                    <a:gd name="T59" fmla="*/ 0 h 1208"/>
                    <a:gd name="T60" fmla="*/ 0 w 2469"/>
                    <a:gd name="T61" fmla="*/ 0 h 1208"/>
                    <a:gd name="T62" fmla="*/ 0 w 2469"/>
                    <a:gd name="T63" fmla="*/ 0 h 1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9"/>
                    <a:gd name="T97" fmla="*/ 0 h 1208"/>
                    <a:gd name="T98" fmla="*/ 2469 w 2469"/>
                    <a:gd name="T99" fmla="*/ 1208 h 1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9" h="1208">
                      <a:moveTo>
                        <a:pt x="2469" y="1112"/>
                      </a:moveTo>
                      <a:lnTo>
                        <a:pt x="2434" y="861"/>
                      </a:lnTo>
                      <a:lnTo>
                        <a:pt x="2380" y="893"/>
                      </a:lnTo>
                      <a:lnTo>
                        <a:pt x="2284" y="615"/>
                      </a:lnTo>
                      <a:lnTo>
                        <a:pt x="2266" y="704"/>
                      </a:lnTo>
                      <a:lnTo>
                        <a:pt x="2113" y="483"/>
                      </a:lnTo>
                      <a:lnTo>
                        <a:pt x="1845" y="272"/>
                      </a:lnTo>
                      <a:lnTo>
                        <a:pt x="1972" y="438"/>
                      </a:lnTo>
                      <a:lnTo>
                        <a:pt x="1687" y="206"/>
                      </a:lnTo>
                      <a:lnTo>
                        <a:pt x="1678" y="258"/>
                      </a:lnTo>
                      <a:lnTo>
                        <a:pt x="1519" y="180"/>
                      </a:lnTo>
                      <a:lnTo>
                        <a:pt x="1264" y="0"/>
                      </a:lnTo>
                      <a:lnTo>
                        <a:pt x="1278" y="126"/>
                      </a:lnTo>
                      <a:lnTo>
                        <a:pt x="988" y="109"/>
                      </a:lnTo>
                      <a:lnTo>
                        <a:pt x="658" y="57"/>
                      </a:lnTo>
                      <a:lnTo>
                        <a:pt x="715" y="153"/>
                      </a:lnTo>
                      <a:lnTo>
                        <a:pt x="443" y="91"/>
                      </a:lnTo>
                      <a:lnTo>
                        <a:pt x="514" y="158"/>
                      </a:lnTo>
                      <a:lnTo>
                        <a:pt x="280" y="162"/>
                      </a:lnTo>
                      <a:lnTo>
                        <a:pt x="0" y="223"/>
                      </a:lnTo>
                      <a:lnTo>
                        <a:pt x="360" y="321"/>
                      </a:lnTo>
                      <a:lnTo>
                        <a:pt x="1788" y="787"/>
                      </a:lnTo>
                      <a:lnTo>
                        <a:pt x="1951" y="1064"/>
                      </a:lnTo>
                      <a:lnTo>
                        <a:pt x="1756" y="1174"/>
                      </a:lnTo>
                      <a:lnTo>
                        <a:pt x="1933" y="1174"/>
                      </a:lnTo>
                      <a:lnTo>
                        <a:pt x="1954" y="1208"/>
                      </a:lnTo>
                      <a:lnTo>
                        <a:pt x="2200" y="1112"/>
                      </a:lnTo>
                      <a:lnTo>
                        <a:pt x="2332" y="1121"/>
                      </a:lnTo>
                      <a:lnTo>
                        <a:pt x="2271" y="989"/>
                      </a:lnTo>
                      <a:lnTo>
                        <a:pt x="2363" y="989"/>
                      </a:lnTo>
                      <a:lnTo>
                        <a:pt x="2469" y="111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8" name="Freeform 143"/>
                <p:cNvSpPr>
                  <a:spLocks/>
                </p:cNvSpPr>
                <p:nvPr/>
              </p:nvSpPr>
              <p:spPr bwMode="auto">
                <a:xfrm>
                  <a:off x="3843" y="2813"/>
                  <a:ext cx="633" cy="297"/>
                </a:xfrm>
                <a:custGeom>
                  <a:avLst/>
                  <a:gdLst>
                    <a:gd name="T0" fmla="*/ 0 w 2536"/>
                    <a:gd name="T1" fmla="*/ 0 h 1191"/>
                    <a:gd name="T2" fmla="*/ 0 w 2536"/>
                    <a:gd name="T3" fmla="*/ 0 h 1191"/>
                    <a:gd name="T4" fmla="*/ 0 w 2536"/>
                    <a:gd name="T5" fmla="*/ 0 h 1191"/>
                    <a:gd name="T6" fmla="*/ 0 w 2536"/>
                    <a:gd name="T7" fmla="*/ 0 h 1191"/>
                    <a:gd name="T8" fmla="*/ 0 w 2536"/>
                    <a:gd name="T9" fmla="*/ 0 h 1191"/>
                    <a:gd name="T10" fmla="*/ 0 w 2536"/>
                    <a:gd name="T11" fmla="*/ 0 h 1191"/>
                    <a:gd name="T12" fmla="*/ 0 w 2536"/>
                    <a:gd name="T13" fmla="*/ 0 h 1191"/>
                    <a:gd name="T14" fmla="*/ 0 w 2536"/>
                    <a:gd name="T15" fmla="*/ 0 h 1191"/>
                    <a:gd name="T16" fmla="*/ 0 w 2536"/>
                    <a:gd name="T17" fmla="*/ 0 h 1191"/>
                    <a:gd name="T18" fmla="*/ 0 w 2536"/>
                    <a:gd name="T19" fmla="*/ 0 h 1191"/>
                    <a:gd name="T20" fmla="*/ 0 w 2536"/>
                    <a:gd name="T21" fmla="*/ 0 h 1191"/>
                    <a:gd name="T22" fmla="*/ 0 w 2536"/>
                    <a:gd name="T23" fmla="*/ 0 h 1191"/>
                    <a:gd name="T24" fmla="*/ 0 w 2536"/>
                    <a:gd name="T25" fmla="*/ 0 h 1191"/>
                    <a:gd name="T26" fmla="*/ 0 w 2536"/>
                    <a:gd name="T27" fmla="*/ 0 h 1191"/>
                    <a:gd name="T28" fmla="*/ 0 w 2536"/>
                    <a:gd name="T29" fmla="*/ 0 h 1191"/>
                    <a:gd name="T30" fmla="*/ 0 w 2536"/>
                    <a:gd name="T31" fmla="*/ 0 h 1191"/>
                    <a:gd name="T32" fmla="*/ 0 w 2536"/>
                    <a:gd name="T33" fmla="*/ 0 h 1191"/>
                    <a:gd name="T34" fmla="*/ 0 w 2536"/>
                    <a:gd name="T35" fmla="*/ 0 h 1191"/>
                    <a:gd name="T36" fmla="*/ 0 w 2536"/>
                    <a:gd name="T37" fmla="*/ 0 h 1191"/>
                    <a:gd name="T38" fmla="*/ 0 w 2536"/>
                    <a:gd name="T39" fmla="*/ 0 h 1191"/>
                    <a:gd name="T40" fmla="*/ 0 w 2536"/>
                    <a:gd name="T41" fmla="*/ 0 h 1191"/>
                    <a:gd name="T42" fmla="*/ 0 w 2536"/>
                    <a:gd name="T43" fmla="*/ 0 h 1191"/>
                    <a:gd name="T44" fmla="*/ 0 w 2536"/>
                    <a:gd name="T45" fmla="*/ 0 h 1191"/>
                    <a:gd name="T46" fmla="*/ 0 w 2536"/>
                    <a:gd name="T47" fmla="*/ 0 h 1191"/>
                    <a:gd name="T48" fmla="*/ 0 w 2536"/>
                    <a:gd name="T49" fmla="*/ 0 h 1191"/>
                    <a:gd name="T50" fmla="*/ 0 w 2536"/>
                    <a:gd name="T51" fmla="*/ 0 h 1191"/>
                    <a:gd name="T52" fmla="*/ 0 w 2536"/>
                    <a:gd name="T53" fmla="*/ 0 h 1191"/>
                    <a:gd name="T54" fmla="*/ 0 w 2536"/>
                    <a:gd name="T55" fmla="*/ 0 h 1191"/>
                    <a:gd name="T56" fmla="*/ 0 w 2536"/>
                    <a:gd name="T57" fmla="*/ 0 h 1191"/>
                    <a:gd name="T58" fmla="*/ 0 w 2536"/>
                    <a:gd name="T59" fmla="*/ 0 h 1191"/>
                    <a:gd name="T60" fmla="*/ 0 w 2536"/>
                    <a:gd name="T61" fmla="*/ 0 h 1191"/>
                    <a:gd name="T62" fmla="*/ 0 w 2536"/>
                    <a:gd name="T63" fmla="*/ 0 h 1191"/>
                    <a:gd name="T64" fmla="*/ 0 w 2536"/>
                    <a:gd name="T65" fmla="*/ 0 h 1191"/>
                    <a:gd name="T66" fmla="*/ 0 w 2536"/>
                    <a:gd name="T67" fmla="*/ 0 h 1191"/>
                    <a:gd name="T68" fmla="*/ 0 w 2536"/>
                    <a:gd name="T69" fmla="*/ 0 h 1191"/>
                    <a:gd name="T70" fmla="*/ 0 w 2536"/>
                    <a:gd name="T71" fmla="*/ 0 h 1191"/>
                    <a:gd name="T72" fmla="*/ 0 w 2536"/>
                    <a:gd name="T73" fmla="*/ 0 h 1191"/>
                    <a:gd name="T74" fmla="*/ 0 w 2536"/>
                    <a:gd name="T75" fmla="*/ 0 h 1191"/>
                    <a:gd name="T76" fmla="*/ 0 w 2536"/>
                    <a:gd name="T77" fmla="*/ 0 h 1191"/>
                    <a:gd name="T78" fmla="*/ 0 w 2536"/>
                    <a:gd name="T79" fmla="*/ 0 h 1191"/>
                    <a:gd name="T80" fmla="*/ 0 w 2536"/>
                    <a:gd name="T81" fmla="*/ 0 h 1191"/>
                    <a:gd name="T82" fmla="*/ 0 w 2536"/>
                    <a:gd name="T83" fmla="*/ 0 h 1191"/>
                    <a:gd name="T84" fmla="*/ 0 w 2536"/>
                    <a:gd name="T85" fmla="*/ 0 h 1191"/>
                    <a:gd name="T86" fmla="*/ 0 w 2536"/>
                    <a:gd name="T87" fmla="*/ 0 h 1191"/>
                    <a:gd name="T88" fmla="*/ 0 w 2536"/>
                    <a:gd name="T89" fmla="*/ 0 h 1191"/>
                    <a:gd name="T90" fmla="*/ 0 w 2536"/>
                    <a:gd name="T91" fmla="*/ 0 h 1191"/>
                    <a:gd name="T92" fmla="*/ 0 w 2536"/>
                    <a:gd name="T93" fmla="*/ 0 h 1191"/>
                    <a:gd name="T94" fmla="*/ 0 w 2536"/>
                    <a:gd name="T95" fmla="*/ 0 h 1191"/>
                    <a:gd name="T96" fmla="*/ 0 w 2536"/>
                    <a:gd name="T97" fmla="*/ 0 h 1191"/>
                    <a:gd name="T98" fmla="*/ 0 w 2536"/>
                    <a:gd name="T99" fmla="*/ 0 h 1191"/>
                    <a:gd name="T100" fmla="*/ 0 w 2536"/>
                    <a:gd name="T101" fmla="*/ 0 h 1191"/>
                    <a:gd name="T102" fmla="*/ 0 w 2536"/>
                    <a:gd name="T103" fmla="*/ 0 h 1191"/>
                    <a:gd name="T104" fmla="*/ 0 w 2536"/>
                    <a:gd name="T105" fmla="*/ 0 h 1191"/>
                    <a:gd name="T106" fmla="*/ 0 w 2536"/>
                    <a:gd name="T107" fmla="*/ 0 h 1191"/>
                    <a:gd name="T108" fmla="*/ 0 w 2536"/>
                    <a:gd name="T109" fmla="*/ 0 h 1191"/>
                    <a:gd name="T110" fmla="*/ 0 w 2536"/>
                    <a:gd name="T111" fmla="*/ 0 h 1191"/>
                    <a:gd name="T112" fmla="*/ 0 w 2536"/>
                    <a:gd name="T113" fmla="*/ 0 h 1191"/>
                    <a:gd name="T114" fmla="*/ 0 w 2536"/>
                    <a:gd name="T115" fmla="*/ 0 h 1191"/>
                    <a:gd name="T116" fmla="*/ 0 w 2536"/>
                    <a:gd name="T117" fmla="*/ 0 h 1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36"/>
                    <a:gd name="T178" fmla="*/ 0 h 1191"/>
                    <a:gd name="T179" fmla="*/ 2536 w 2536"/>
                    <a:gd name="T180" fmla="*/ 1191 h 11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36" h="1191">
                      <a:moveTo>
                        <a:pt x="1999" y="257"/>
                      </a:moveTo>
                      <a:lnTo>
                        <a:pt x="1838" y="172"/>
                      </a:lnTo>
                      <a:lnTo>
                        <a:pt x="1634" y="0"/>
                      </a:lnTo>
                      <a:lnTo>
                        <a:pt x="1621" y="126"/>
                      </a:lnTo>
                      <a:lnTo>
                        <a:pt x="1314" y="16"/>
                      </a:lnTo>
                      <a:lnTo>
                        <a:pt x="1007" y="20"/>
                      </a:lnTo>
                      <a:lnTo>
                        <a:pt x="1234" y="134"/>
                      </a:lnTo>
                      <a:lnTo>
                        <a:pt x="1006" y="143"/>
                      </a:lnTo>
                      <a:lnTo>
                        <a:pt x="742" y="126"/>
                      </a:lnTo>
                      <a:lnTo>
                        <a:pt x="840" y="200"/>
                      </a:lnTo>
                      <a:lnTo>
                        <a:pt x="603" y="139"/>
                      </a:lnTo>
                      <a:lnTo>
                        <a:pt x="361" y="205"/>
                      </a:lnTo>
                      <a:lnTo>
                        <a:pt x="553" y="263"/>
                      </a:lnTo>
                      <a:lnTo>
                        <a:pt x="241" y="451"/>
                      </a:lnTo>
                      <a:lnTo>
                        <a:pt x="466" y="460"/>
                      </a:lnTo>
                      <a:lnTo>
                        <a:pt x="290" y="491"/>
                      </a:lnTo>
                      <a:lnTo>
                        <a:pt x="558" y="548"/>
                      </a:lnTo>
                      <a:lnTo>
                        <a:pt x="348" y="548"/>
                      </a:lnTo>
                      <a:lnTo>
                        <a:pt x="430" y="610"/>
                      </a:lnTo>
                      <a:lnTo>
                        <a:pt x="168" y="575"/>
                      </a:lnTo>
                      <a:lnTo>
                        <a:pt x="0" y="619"/>
                      </a:lnTo>
                      <a:lnTo>
                        <a:pt x="154" y="689"/>
                      </a:lnTo>
                      <a:lnTo>
                        <a:pt x="45" y="724"/>
                      </a:lnTo>
                      <a:lnTo>
                        <a:pt x="343" y="764"/>
                      </a:lnTo>
                      <a:lnTo>
                        <a:pt x="123" y="821"/>
                      </a:lnTo>
                      <a:lnTo>
                        <a:pt x="286" y="860"/>
                      </a:lnTo>
                      <a:lnTo>
                        <a:pt x="541" y="852"/>
                      </a:lnTo>
                      <a:lnTo>
                        <a:pt x="378" y="944"/>
                      </a:lnTo>
                      <a:lnTo>
                        <a:pt x="694" y="931"/>
                      </a:lnTo>
                      <a:lnTo>
                        <a:pt x="514" y="970"/>
                      </a:lnTo>
                      <a:lnTo>
                        <a:pt x="742" y="1006"/>
                      </a:lnTo>
                      <a:lnTo>
                        <a:pt x="616" y="1050"/>
                      </a:lnTo>
                      <a:lnTo>
                        <a:pt x="879" y="1059"/>
                      </a:lnTo>
                      <a:lnTo>
                        <a:pt x="835" y="1120"/>
                      </a:lnTo>
                      <a:lnTo>
                        <a:pt x="1059" y="1093"/>
                      </a:lnTo>
                      <a:lnTo>
                        <a:pt x="1226" y="1086"/>
                      </a:lnTo>
                      <a:lnTo>
                        <a:pt x="1116" y="1147"/>
                      </a:lnTo>
                      <a:lnTo>
                        <a:pt x="1446" y="1143"/>
                      </a:lnTo>
                      <a:lnTo>
                        <a:pt x="1345" y="1191"/>
                      </a:lnTo>
                      <a:lnTo>
                        <a:pt x="1792" y="1168"/>
                      </a:lnTo>
                      <a:lnTo>
                        <a:pt x="2188" y="1050"/>
                      </a:lnTo>
                      <a:lnTo>
                        <a:pt x="2531" y="1050"/>
                      </a:lnTo>
                      <a:lnTo>
                        <a:pt x="2298" y="869"/>
                      </a:lnTo>
                      <a:lnTo>
                        <a:pt x="2434" y="865"/>
                      </a:lnTo>
                      <a:lnTo>
                        <a:pt x="2324" y="746"/>
                      </a:lnTo>
                      <a:lnTo>
                        <a:pt x="2536" y="799"/>
                      </a:lnTo>
                      <a:lnTo>
                        <a:pt x="2329" y="592"/>
                      </a:lnTo>
                      <a:lnTo>
                        <a:pt x="2316" y="685"/>
                      </a:lnTo>
                      <a:lnTo>
                        <a:pt x="2038" y="526"/>
                      </a:lnTo>
                      <a:lnTo>
                        <a:pt x="1758" y="451"/>
                      </a:lnTo>
                      <a:lnTo>
                        <a:pt x="1525" y="412"/>
                      </a:lnTo>
                      <a:lnTo>
                        <a:pt x="1657" y="377"/>
                      </a:lnTo>
                      <a:lnTo>
                        <a:pt x="1546" y="311"/>
                      </a:lnTo>
                      <a:lnTo>
                        <a:pt x="1669" y="298"/>
                      </a:lnTo>
                      <a:lnTo>
                        <a:pt x="1824" y="323"/>
                      </a:lnTo>
                      <a:lnTo>
                        <a:pt x="1894" y="284"/>
                      </a:lnTo>
                      <a:lnTo>
                        <a:pt x="2109" y="359"/>
                      </a:lnTo>
                      <a:lnTo>
                        <a:pt x="1999" y="257"/>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9" name="Freeform 144"/>
                <p:cNvSpPr>
                  <a:spLocks/>
                </p:cNvSpPr>
                <p:nvPr/>
              </p:nvSpPr>
              <p:spPr bwMode="auto">
                <a:xfrm>
                  <a:off x="3864" y="3125"/>
                  <a:ext cx="106" cy="111"/>
                </a:xfrm>
                <a:custGeom>
                  <a:avLst/>
                  <a:gdLst>
                    <a:gd name="T0" fmla="*/ 0 w 424"/>
                    <a:gd name="T1" fmla="*/ 0 h 446"/>
                    <a:gd name="T2" fmla="*/ 0 w 424"/>
                    <a:gd name="T3" fmla="*/ 0 h 446"/>
                    <a:gd name="T4" fmla="*/ 0 w 424"/>
                    <a:gd name="T5" fmla="*/ 0 h 446"/>
                    <a:gd name="T6" fmla="*/ 0 w 424"/>
                    <a:gd name="T7" fmla="*/ 0 h 446"/>
                    <a:gd name="T8" fmla="*/ 0 w 424"/>
                    <a:gd name="T9" fmla="*/ 0 h 446"/>
                    <a:gd name="T10" fmla="*/ 0 w 424"/>
                    <a:gd name="T11" fmla="*/ 0 h 446"/>
                    <a:gd name="T12" fmla="*/ 0 w 424"/>
                    <a:gd name="T13" fmla="*/ 0 h 446"/>
                    <a:gd name="T14" fmla="*/ 0 w 424"/>
                    <a:gd name="T15" fmla="*/ 0 h 446"/>
                    <a:gd name="T16" fmla="*/ 0 w 424"/>
                    <a:gd name="T17" fmla="*/ 0 h 446"/>
                    <a:gd name="T18" fmla="*/ 0 w 424"/>
                    <a:gd name="T19" fmla="*/ 0 h 446"/>
                    <a:gd name="T20" fmla="*/ 0 w 424"/>
                    <a:gd name="T21" fmla="*/ 0 h 446"/>
                    <a:gd name="T22" fmla="*/ 0 w 424"/>
                    <a:gd name="T23" fmla="*/ 0 h 446"/>
                    <a:gd name="T24" fmla="*/ 0 w 424"/>
                    <a:gd name="T25" fmla="*/ 0 h 446"/>
                    <a:gd name="T26" fmla="*/ 0 w 424"/>
                    <a:gd name="T27" fmla="*/ 0 h 446"/>
                    <a:gd name="T28" fmla="*/ 0 w 424"/>
                    <a:gd name="T29" fmla="*/ 0 h 446"/>
                    <a:gd name="T30" fmla="*/ 0 w 424"/>
                    <a:gd name="T31" fmla="*/ 0 h 446"/>
                    <a:gd name="T32" fmla="*/ 0 w 424"/>
                    <a:gd name="T33" fmla="*/ 0 h 446"/>
                    <a:gd name="T34" fmla="*/ 0 w 424"/>
                    <a:gd name="T35" fmla="*/ 0 h 446"/>
                    <a:gd name="T36" fmla="*/ 0 w 424"/>
                    <a:gd name="T37" fmla="*/ 0 h 446"/>
                    <a:gd name="T38" fmla="*/ 0 w 424"/>
                    <a:gd name="T39" fmla="*/ 0 h 446"/>
                    <a:gd name="T40" fmla="*/ 0 w 424"/>
                    <a:gd name="T41" fmla="*/ 0 h 4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446"/>
                    <a:gd name="T65" fmla="*/ 424 w 424"/>
                    <a:gd name="T66" fmla="*/ 446 h 4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446">
                      <a:moveTo>
                        <a:pt x="309" y="18"/>
                      </a:moveTo>
                      <a:lnTo>
                        <a:pt x="114" y="0"/>
                      </a:lnTo>
                      <a:lnTo>
                        <a:pt x="207" y="72"/>
                      </a:lnTo>
                      <a:lnTo>
                        <a:pt x="101" y="61"/>
                      </a:lnTo>
                      <a:lnTo>
                        <a:pt x="186" y="114"/>
                      </a:lnTo>
                      <a:lnTo>
                        <a:pt x="46" y="112"/>
                      </a:lnTo>
                      <a:lnTo>
                        <a:pt x="119" y="165"/>
                      </a:lnTo>
                      <a:lnTo>
                        <a:pt x="0" y="185"/>
                      </a:lnTo>
                      <a:lnTo>
                        <a:pt x="156" y="266"/>
                      </a:lnTo>
                      <a:lnTo>
                        <a:pt x="114" y="294"/>
                      </a:lnTo>
                      <a:lnTo>
                        <a:pt x="330" y="341"/>
                      </a:lnTo>
                      <a:lnTo>
                        <a:pt x="200" y="332"/>
                      </a:lnTo>
                      <a:lnTo>
                        <a:pt x="53" y="341"/>
                      </a:lnTo>
                      <a:lnTo>
                        <a:pt x="138" y="383"/>
                      </a:lnTo>
                      <a:lnTo>
                        <a:pt x="24" y="422"/>
                      </a:lnTo>
                      <a:lnTo>
                        <a:pt x="237" y="446"/>
                      </a:lnTo>
                      <a:lnTo>
                        <a:pt x="416" y="351"/>
                      </a:lnTo>
                      <a:lnTo>
                        <a:pt x="317" y="189"/>
                      </a:lnTo>
                      <a:lnTo>
                        <a:pt x="424" y="171"/>
                      </a:lnTo>
                      <a:lnTo>
                        <a:pt x="309" y="1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0" name="Freeform 145"/>
                <p:cNvSpPr>
                  <a:spLocks/>
                </p:cNvSpPr>
                <p:nvPr/>
              </p:nvSpPr>
              <p:spPr bwMode="auto">
                <a:xfrm>
                  <a:off x="3968" y="3110"/>
                  <a:ext cx="130" cy="152"/>
                </a:xfrm>
                <a:custGeom>
                  <a:avLst/>
                  <a:gdLst>
                    <a:gd name="T0" fmla="*/ 0 w 516"/>
                    <a:gd name="T1" fmla="*/ 0 h 605"/>
                    <a:gd name="T2" fmla="*/ 0 w 516"/>
                    <a:gd name="T3" fmla="*/ 0 h 605"/>
                    <a:gd name="T4" fmla="*/ 0 w 516"/>
                    <a:gd name="T5" fmla="*/ 0 h 605"/>
                    <a:gd name="T6" fmla="*/ 0 w 516"/>
                    <a:gd name="T7" fmla="*/ 0 h 605"/>
                    <a:gd name="T8" fmla="*/ 0 w 516"/>
                    <a:gd name="T9" fmla="*/ 0 h 605"/>
                    <a:gd name="T10" fmla="*/ 0 w 516"/>
                    <a:gd name="T11" fmla="*/ 0 h 605"/>
                    <a:gd name="T12" fmla="*/ 0 w 516"/>
                    <a:gd name="T13" fmla="*/ 0 h 605"/>
                    <a:gd name="T14" fmla="*/ 0 w 516"/>
                    <a:gd name="T15" fmla="*/ 0 h 605"/>
                    <a:gd name="T16" fmla="*/ 0 w 516"/>
                    <a:gd name="T17" fmla="*/ 0 h 605"/>
                    <a:gd name="T18" fmla="*/ 0 w 516"/>
                    <a:gd name="T19" fmla="*/ 0 h 605"/>
                    <a:gd name="T20" fmla="*/ 0 w 516"/>
                    <a:gd name="T21" fmla="*/ 0 h 605"/>
                    <a:gd name="T22" fmla="*/ 0 w 516"/>
                    <a:gd name="T23" fmla="*/ 0 h 605"/>
                    <a:gd name="T24" fmla="*/ 0 w 516"/>
                    <a:gd name="T25" fmla="*/ 0 h 605"/>
                    <a:gd name="T26" fmla="*/ 0 w 516"/>
                    <a:gd name="T27" fmla="*/ 0 h 605"/>
                    <a:gd name="T28" fmla="*/ 0 w 516"/>
                    <a:gd name="T29" fmla="*/ 0 h 605"/>
                    <a:gd name="T30" fmla="*/ 0 w 516"/>
                    <a:gd name="T31" fmla="*/ 0 h 605"/>
                    <a:gd name="T32" fmla="*/ 0 w 516"/>
                    <a:gd name="T33" fmla="*/ 0 h 605"/>
                    <a:gd name="T34" fmla="*/ 0 w 516"/>
                    <a:gd name="T35" fmla="*/ 0 h 605"/>
                    <a:gd name="T36" fmla="*/ 0 w 516"/>
                    <a:gd name="T37" fmla="*/ 0 h 605"/>
                    <a:gd name="T38" fmla="*/ 0 w 516"/>
                    <a:gd name="T39" fmla="*/ 0 h 605"/>
                    <a:gd name="T40" fmla="*/ 0 w 516"/>
                    <a:gd name="T41" fmla="*/ 0 h 605"/>
                    <a:gd name="T42" fmla="*/ 0 w 516"/>
                    <a:gd name="T43" fmla="*/ 0 h 605"/>
                    <a:gd name="T44" fmla="*/ 0 w 516"/>
                    <a:gd name="T45" fmla="*/ 0 h 605"/>
                    <a:gd name="T46" fmla="*/ 0 w 516"/>
                    <a:gd name="T47" fmla="*/ 0 h 6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6"/>
                    <a:gd name="T73" fmla="*/ 0 h 605"/>
                    <a:gd name="T74" fmla="*/ 516 w 516"/>
                    <a:gd name="T75" fmla="*/ 605 h 6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6" h="605">
                      <a:moveTo>
                        <a:pt x="507" y="408"/>
                      </a:moveTo>
                      <a:lnTo>
                        <a:pt x="516" y="270"/>
                      </a:lnTo>
                      <a:lnTo>
                        <a:pt x="492" y="325"/>
                      </a:lnTo>
                      <a:lnTo>
                        <a:pt x="483" y="224"/>
                      </a:lnTo>
                      <a:lnTo>
                        <a:pt x="340" y="60"/>
                      </a:lnTo>
                      <a:lnTo>
                        <a:pt x="375" y="174"/>
                      </a:lnTo>
                      <a:lnTo>
                        <a:pt x="328" y="127"/>
                      </a:lnTo>
                      <a:lnTo>
                        <a:pt x="199" y="28"/>
                      </a:lnTo>
                      <a:lnTo>
                        <a:pt x="270" y="123"/>
                      </a:lnTo>
                      <a:lnTo>
                        <a:pt x="193" y="99"/>
                      </a:lnTo>
                      <a:lnTo>
                        <a:pt x="99" y="0"/>
                      </a:lnTo>
                      <a:lnTo>
                        <a:pt x="205" y="193"/>
                      </a:lnTo>
                      <a:lnTo>
                        <a:pt x="37" y="186"/>
                      </a:lnTo>
                      <a:lnTo>
                        <a:pt x="72" y="259"/>
                      </a:lnTo>
                      <a:lnTo>
                        <a:pt x="0" y="336"/>
                      </a:lnTo>
                      <a:lnTo>
                        <a:pt x="129" y="432"/>
                      </a:lnTo>
                      <a:lnTo>
                        <a:pt x="105" y="507"/>
                      </a:lnTo>
                      <a:lnTo>
                        <a:pt x="309" y="605"/>
                      </a:lnTo>
                      <a:lnTo>
                        <a:pt x="489" y="569"/>
                      </a:lnTo>
                      <a:lnTo>
                        <a:pt x="423" y="413"/>
                      </a:lnTo>
                      <a:lnTo>
                        <a:pt x="474" y="462"/>
                      </a:lnTo>
                      <a:lnTo>
                        <a:pt x="430" y="336"/>
                      </a:lnTo>
                      <a:lnTo>
                        <a:pt x="507" y="40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1" name="Freeform 146"/>
                <p:cNvSpPr>
                  <a:spLocks/>
                </p:cNvSpPr>
                <p:nvPr/>
              </p:nvSpPr>
              <p:spPr bwMode="auto">
                <a:xfrm>
                  <a:off x="4145" y="3288"/>
                  <a:ext cx="146" cy="68"/>
                </a:xfrm>
                <a:custGeom>
                  <a:avLst/>
                  <a:gdLst>
                    <a:gd name="T0" fmla="*/ 0 w 586"/>
                    <a:gd name="T1" fmla="*/ 0 h 273"/>
                    <a:gd name="T2" fmla="*/ 0 w 586"/>
                    <a:gd name="T3" fmla="*/ 0 h 273"/>
                    <a:gd name="T4" fmla="*/ 0 w 586"/>
                    <a:gd name="T5" fmla="*/ 0 h 273"/>
                    <a:gd name="T6" fmla="*/ 0 w 586"/>
                    <a:gd name="T7" fmla="*/ 0 h 273"/>
                    <a:gd name="T8" fmla="*/ 0 w 586"/>
                    <a:gd name="T9" fmla="*/ 0 h 273"/>
                    <a:gd name="T10" fmla="*/ 0 w 586"/>
                    <a:gd name="T11" fmla="*/ 0 h 273"/>
                    <a:gd name="T12" fmla="*/ 0 w 586"/>
                    <a:gd name="T13" fmla="*/ 0 h 273"/>
                    <a:gd name="T14" fmla="*/ 0 w 586"/>
                    <a:gd name="T15" fmla="*/ 0 h 273"/>
                    <a:gd name="T16" fmla="*/ 0 w 586"/>
                    <a:gd name="T17" fmla="*/ 0 h 273"/>
                    <a:gd name="T18" fmla="*/ 0 w 586"/>
                    <a:gd name="T19" fmla="*/ 0 h 273"/>
                    <a:gd name="T20" fmla="*/ 0 w 586"/>
                    <a:gd name="T21" fmla="*/ 0 h 273"/>
                    <a:gd name="T22" fmla="*/ 0 w 586"/>
                    <a:gd name="T23" fmla="*/ 0 h 273"/>
                    <a:gd name="T24" fmla="*/ 0 w 586"/>
                    <a:gd name="T25" fmla="*/ 0 h 273"/>
                    <a:gd name="T26" fmla="*/ 0 w 586"/>
                    <a:gd name="T27" fmla="*/ 0 h 273"/>
                    <a:gd name="T28" fmla="*/ 0 w 586"/>
                    <a:gd name="T29" fmla="*/ 0 h 273"/>
                    <a:gd name="T30" fmla="*/ 0 w 586"/>
                    <a:gd name="T31" fmla="*/ 0 h 273"/>
                    <a:gd name="T32" fmla="*/ 0 w 586"/>
                    <a:gd name="T33" fmla="*/ 0 h 273"/>
                    <a:gd name="T34" fmla="*/ 0 w 586"/>
                    <a:gd name="T35" fmla="*/ 0 h 273"/>
                    <a:gd name="T36" fmla="*/ 0 w 586"/>
                    <a:gd name="T37" fmla="*/ 0 h 273"/>
                    <a:gd name="T38" fmla="*/ 0 w 586"/>
                    <a:gd name="T39" fmla="*/ 0 h 273"/>
                    <a:gd name="T40" fmla="*/ 0 w 586"/>
                    <a:gd name="T41" fmla="*/ 0 h 273"/>
                    <a:gd name="T42" fmla="*/ 0 w 586"/>
                    <a:gd name="T43" fmla="*/ 0 h 273"/>
                    <a:gd name="T44" fmla="*/ 0 w 586"/>
                    <a:gd name="T45" fmla="*/ 0 h 273"/>
                    <a:gd name="T46" fmla="*/ 0 w 586"/>
                    <a:gd name="T47" fmla="*/ 0 h 273"/>
                    <a:gd name="T48" fmla="*/ 0 w 586"/>
                    <a:gd name="T49" fmla="*/ 0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6"/>
                    <a:gd name="T76" fmla="*/ 0 h 273"/>
                    <a:gd name="T77" fmla="*/ 586 w 586"/>
                    <a:gd name="T78" fmla="*/ 273 h 2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6" h="273">
                      <a:moveTo>
                        <a:pt x="586" y="222"/>
                      </a:moveTo>
                      <a:lnTo>
                        <a:pt x="538" y="136"/>
                      </a:lnTo>
                      <a:lnTo>
                        <a:pt x="417" y="28"/>
                      </a:lnTo>
                      <a:lnTo>
                        <a:pt x="301" y="0"/>
                      </a:lnTo>
                      <a:lnTo>
                        <a:pt x="336" y="28"/>
                      </a:lnTo>
                      <a:lnTo>
                        <a:pt x="241" y="7"/>
                      </a:lnTo>
                      <a:lnTo>
                        <a:pt x="180" y="24"/>
                      </a:lnTo>
                      <a:lnTo>
                        <a:pt x="74" y="18"/>
                      </a:lnTo>
                      <a:lnTo>
                        <a:pt x="160" y="69"/>
                      </a:lnTo>
                      <a:lnTo>
                        <a:pt x="55" y="64"/>
                      </a:lnTo>
                      <a:lnTo>
                        <a:pt x="108" y="90"/>
                      </a:lnTo>
                      <a:lnTo>
                        <a:pt x="0" y="111"/>
                      </a:lnTo>
                      <a:lnTo>
                        <a:pt x="114" y="135"/>
                      </a:lnTo>
                      <a:lnTo>
                        <a:pt x="13" y="151"/>
                      </a:lnTo>
                      <a:lnTo>
                        <a:pt x="103" y="174"/>
                      </a:lnTo>
                      <a:lnTo>
                        <a:pt x="57" y="187"/>
                      </a:lnTo>
                      <a:lnTo>
                        <a:pt x="153" y="218"/>
                      </a:lnTo>
                      <a:lnTo>
                        <a:pt x="90" y="235"/>
                      </a:lnTo>
                      <a:lnTo>
                        <a:pt x="285" y="231"/>
                      </a:lnTo>
                      <a:lnTo>
                        <a:pt x="186" y="253"/>
                      </a:lnTo>
                      <a:lnTo>
                        <a:pt x="274" y="273"/>
                      </a:lnTo>
                      <a:lnTo>
                        <a:pt x="403" y="240"/>
                      </a:lnTo>
                      <a:lnTo>
                        <a:pt x="534" y="202"/>
                      </a:lnTo>
                      <a:lnTo>
                        <a:pt x="586" y="222"/>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2" name="Freeform 147"/>
                <p:cNvSpPr>
                  <a:spLocks/>
                </p:cNvSpPr>
                <p:nvPr/>
              </p:nvSpPr>
              <p:spPr bwMode="auto">
                <a:xfrm>
                  <a:off x="4218" y="3354"/>
                  <a:ext cx="64" cy="24"/>
                </a:xfrm>
                <a:custGeom>
                  <a:avLst/>
                  <a:gdLst>
                    <a:gd name="T0" fmla="*/ 0 w 257"/>
                    <a:gd name="T1" fmla="*/ 0 h 96"/>
                    <a:gd name="T2" fmla="*/ 0 w 257"/>
                    <a:gd name="T3" fmla="*/ 0 h 96"/>
                    <a:gd name="T4" fmla="*/ 0 w 257"/>
                    <a:gd name="T5" fmla="*/ 0 h 96"/>
                    <a:gd name="T6" fmla="*/ 0 w 257"/>
                    <a:gd name="T7" fmla="*/ 0 h 96"/>
                    <a:gd name="T8" fmla="*/ 0 w 257"/>
                    <a:gd name="T9" fmla="*/ 0 h 96"/>
                    <a:gd name="T10" fmla="*/ 0 w 257"/>
                    <a:gd name="T11" fmla="*/ 0 h 96"/>
                    <a:gd name="T12" fmla="*/ 0 w 257"/>
                    <a:gd name="T13" fmla="*/ 0 h 96"/>
                    <a:gd name="T14" fmla="*/ 0 w 257"/>
                    <a:gd name="T15" fmla="*/ 0 h 96"/>
                    <a:gd name="T16" fmla="*/ 0 w 257"/>
                    <a:gd name="T17" fmla="*/ 0 h 96"/>
                    <a:gd name="T18" fmla="*/ 0 w 257"/>
                    <a:gd name="T19" fmla="*/ 0 h 96"/>
                    <a:gd name="T20" fmla="*/ 0 w 257"/>
                    <a:gd name="T21" fmla="*/ 0 h 96"/>
                    <a:gd name="T22" fmla="*/ 0 w 257"/>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96"/>
                    <a:gd name="T38" fmla="*/ 257 w 257"/>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96">
                      <a:moveTo>
                        <a:pt x="257" y="39"/>
                      </a:moveTo>
                      <a:lnTo>
                        <a:pt x="186" y="0"/>
                      </a:lnTo>
                      <a:lnTo>
                        <a:pt x="94" y="3"/>
                      </a:lnTo>
                      <a:lnTo>
                        <a:pt x="132" y="29"/>
                      </a:lnTo>
                      <a:lnTo>
                        <a:pt x="29" y="24"/>
                      </a:lnTo>
                      <a:lnTo>
                        <a:pt x="68" y="44"/>
                      </a:lnTo>
                      <a:lnTo>
                        <a:pt x="0" y="63"/>
                      </a:lnTo>
                      <a:lnTo>
                        <a:pt x="96" y="71"/>
                      </a:lnTo>
                      <a:lnTo>
                        <a:pt x="59" y="96"/>
                      </a:lnTo>
                      <a:lnTo>
                        <a:pt x="217" y="63"/>
                      </a:lnTo>
                      <a:lnTo>
                        <a:pt x="257" y="39"/>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3" name="Freeform 148"/>
                <p:cNvSpPr>
                  <a:spLocks/>
                </p:cNvSpPr>
                <p:nvPr/>
              </p:nvSpPr>
              <p:spPr bwMode="auto">
                <a:xfrm>
                  <a:off x="4338" y="3149"/>
                  <a:ext cx="143" cy="136"/>
                </a:xfrm>
                <a:custGeom>
                  <a:avLst/>
                  <a:gdLst>
                    <a:gd name="T0" fmla="*/ 0 w 574"/>
                    <a:gd name="T1" fmla="*/ 0 h 546"/>
                    <a:gd name="T2" fmla="*/ 0 w 574"/>
                    <a:gd name="T3" fmla="*/ 0 h 546"/>
                    <a:gd name="T4" fmla="*/ 0 w 574"/>
                    <a:gd name="T5" fmla="*/ 0 h 546"/>
                    <a:gd name="T6" fmla="*/ 0 w 574"/>
                    <a:gd name="T7" fmla="*/ 0 h 546"/>
                    <a:gd name="T8" fmla="*/ 0 w 574"/>
                    <a:gd name="T9" fmla="*/ 0 h 546"/>
                    <a:gd name="T10" fmla="*/ 0 w 574"/>
                    <a:gd name="T11" fmla="*/ 0 h 546"/>
                    <a:gd name="T12" fmla="*/ 0 w 574"/>
                    <a:gd name="T13" fmla="*/ 0 h 546"/>
                    <a:gd name="T14" fmla="*/ 0 w 574"/>
                    <a:gd name="T15" fmla="*/ 0 h 546"/>
                    <a:gd name="T16" fmla="*/ 0 w 574"/>
                    <a:gd name="T17" fmla="*/ 0 h 546"/>
                    <a:gd name="T18" fmla="*/ 0 w 574"/>
                    <a:gd name="T19" fmla="*/ 0 h 546"/>
                    <a:gd name="T20" fmla="*/ 0 w 574"/>
                    <a:gd name="T21" fmla="*/ 0 h 546"/>
                    <a:gd name="T22" fmla="*/ 0 w 574"/>
                    <a:gd name="T23" fmla="*/ 0 h 546"/>
                    <a:gd name="T24" fmla="*/ 0 w 574"/>
                    <a:gd name="T25" fmla="*/ 0 h 546"/>
                    <a:gd name="T26" fmla="*/ 0 w 574"/>
                    <a:gd name="T27" fmla="*/ 0 h 546"/>
                    <a:gd name="T28" fmla="*/ 0 w 574"/>
                    <a:gd name="T29" fmla="*/ 0 h 546"/>
                    <a:gd name="T30" fmla="*/ 0 w 574"/>
                    <a:gd name="T31" fmla="*/ 0 h 546"/>
                    <a:gd name="T32" fmla="*/ 0 w 574"/>
                    <a:gd name="T33" fmla="*/ 0 h 546"/>
                    <a:gd name="T34" fmla="*/ 0 w 574"/>
                    <a:gd name="T35" fmla="*/ 0 h 546"/>
                    <a:gd name="T36" fmla="*/ 0 w 574"/>
                    <a:gd name="T37" fmla="*/ 0 h 546"/>
                    <a:gd name="T38" fmla="*/ 0 w 574"/>
                    <a:gd name="T39" fmla="*/ 0 h 546"/>
                    <a:gd name="T40" fmla="*/ 0 w 574"/>
                    <a:gd name="T41" fmla="*/ 0 h 546"/>
                    <a:gd name="T42" fmla="*/ 0 w 574"/>
                    <a:gd name="T43" fmla="*/ 0 h 5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
                    <a:gd name="T67" fmla="*/ 0 h 546"/>
                    <a:gd name="T68" fmla="*/ 574 w 574"/>
                    <a:gd name="T69" fmla="*/ 546 h 5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 h="546">
                      <a:moveTo>
                        <a:pt x="45" y="0"/>
                      </a:moveTo>
                      <a:lnTo>
                        <a:pt x="192" y="104"/>
                      </a:lnTo>
                      <a:lnTo>
                        <a:pt x="407" y="172"/>
                      </a:lnTo>
                      <a:lnTo>
                        <a:pt x="359" y="177"/>
                      </a:lnTo>
                      <a:lnTo>
                        <a:pt x="372" y="216"/>
                      </a:lnTo>
                      <a:lnTo>
                        <a:pt x="236" y="159"/>
                      </a:lnTo>
                      <a:lnTo>
                        <a:pt x="279" y="201"/>
                      </a:lnTo>
                      <a:lnTo>
                        <a:pt x="212" y="207"/>
                      </a:lnTo>
                      <a:lnTo>
                        <a:pt x="390" y="262"/>
                      </a:lnTo>
                      <a:lnTo>
                        <a:pt x="333" y="279"/>
                      </a:lnTo>
                      <a:lnTo>
                        <a:pt x="475" y="337"/>
                      </a:lnTo>
                      <a:lnTo>
                        <a:pt x="435" y="366"/>
                      </a:lnTo>
                      <a:lnTo>
                        <a:pt x="486" y="387"/>
                      </a:lnTo>
                      <a:lnTo>
                        <a:pt x="498" y="368"/>
                      </a:lnTo>
                      <a:lnTo>
                        <a:pt x="570" y="447"/>
                      </a:lnTo>
                      <a:lnTo>
                        <a:pt x="574" y="546"/>
                      </a:lnTo>
                      <a:lnTo>
                        <a:pt x="286" y="503"/>
                      </a:lnTo>
                      <a:lnTo>
                        <a:pt x="139" y="231"/>
                      </a:lnTo>
                      <a:lnTo>
                        <a:pt x="0" y="63"/>
                      </a:lnTo>
                      <a:lnTo>
                        <a:pt x="89" y="84"/>
                      </a:lnTo>
                      <a:lnTo>
                        <a:pt x="45" y="0"/>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4" name="Freeform 149"/>
                <p:cNvSpPr>
                  <a:spLocks/>
                </p:cNvSpPr>
                <p:nvPr/>
              </p:nvSpPr>
              <p:spPr bwMode="auto">
                <a:xfrm>
                  <a:off x="4152" y="3132"/>
                  <a:ext cx="237" cy="178"/>
                </a:xfrm>
                <a:custGeom>
                  <a:avLst/>
                  <a:gdLst>
                    <a:gd name="T0" fmla="*/ 0 w 948"/>
                    <a:gd name="T1" fmla="*/ 0 h 713"/>
                    <a:gd name="T2" fmla="*/ 0 w 948"/>
                    <a:gd name="T3" fmla="*/ 0 h 713"/>
                    <a:gd name="T4" fmla="*/ 0 w 948"/>
                    <a:gd name="T5" fmla="*/ 0 h 713"/>
                    <a:gd name="T6" fmla="*/ 0 w 948"/>
                    <a:gd name="T7" fmla="*/ 0 h 713"/>
                    <a:gd name="T8" fmla="*/ 0 w 948"/>
                    <a:gd name="T9" fmla="*/ 0 h 713"/>
                    <a:gd name="T10" fmla="*/ 0 w 948"/>
                    <a:gd name="T11" fmla="*/ 0 h 713"/>
                    <a:gd name="T12" fmla="*/ 0 w 948"/>
                    <a:gd name="T13" fmla="*/ 0 h 713"/>
                    <a:gd name="T14" fmla="*/ 0 w 948"/>
                    <a:gd name="T15" fmla="*/ 0 h 713"/>
                    <a:gd name="T16" fmla="*/ 0 w 948"/>
                    <a:gd name="T17" fmla="*/ 0 h 713"/>
                    <a:gd name="T18" fmla="*/ 0 w 948"/>
                    <a:gd name="T19" fmla="*/ 0 h 713"/>
                    <a:gd name="T20" fmla="*/ 0 w 948"/>
                    <a:gd name="T21" fmla="*/ 0 h 713"/>
                    <a:gd name="T22" fmla="*/ 0 w 948"/>
                    <a:gd name="T23" fmla="*/ 0 h 713"/>
                    <a:gd name="T24" fmla="*/ 0 w 948"/>
                    <a:gd name="T25" fmla="*/ 0 h 713"/>
                    <a:gd name="T26" fmla="*/ 0 w 948"/>
                    <a:gd name="T27" fmla="*/ 0 h 713"/>
                    <a:gd name="T28" fmla="*/ 0 w 948"/>
                    <a:gd name="T29" fmla="*/ 0 h 713"/>
                    <a:gd name="T30" fmla="*/ 0 w 948"/>
                    <a:gd name="T31" fmla="*/ 0 h 713"/>
                    <a:gd name="T32" fmla="*/ 0 w 948"/>
                    <a:gd name="T33" fmla="*/ 0 h 713"/>
                    <a:gd name="T34" fmla="*/ 0 w 948"/>
                    <a:gd name="T35" fmla="*/ 0 h 713"/>
                    <a:gd name="T36" fmla="*/ 0 w 948"/>
                    <a:gd name="T37" fmla="*/ 0 h 713"/>
                    <a:gd name="T38" fmla="*/ 0 w 948"/>
                    <a:gd name="T39" fmla="*/ 0 h 713"/>
                    <a:gd name="T40" fmla="*/ 0 w 948"/>
                    <a:gd name="T41" fmla="*/ 0 h 713"/>
                    <a:gd name="T42" fmla="*/ 0 w 948"/>
                    <a:gd name="T43" fmla="*/ 0 h 713"/>
                    <a:gd name="T44" fmla="*/ 0 w 948"/>
                    <a:gd name="T45" fmla="*/ 0 h 713"/>
                    <a:gd name="T46" fmla="*/ 0 w 948"/>
                    <a:gd name="T47" fmla="*/ 0 h 713"/>
                    <a:gd name="T48" fmla="*/ 0 w 948"/>
                    <a:gd name="T49" fmla="*/ 0 h 713"/>
                    <a:gd name="T50" fmla="*/ 0 w 948"/>
                    <a:gd name="T51" fmla="*/ 0 h 713"/>
                    <a:gd name="T52" fmla="*/ 0 w 948"/>
                    <a:gd name="T53" fmla="*/ 0 h 713"/>
                    <a:gd name="T54" fmla="*/ 0 w 948"/>
                    <a:gd name="T55" fmla="*/ 0 h 713"/>
                    <a:gd name="T56" fmla="*/ 0 w 948"/>
                    <a:gd name="T57" fmla="*/ 0 h 713"/>
                    <a:gd name="T58" fmla="*/ 0 w 948"/>
                    <a:gd name="T59" fmla="*/ 0 h 713"/>
                    <a:gd name="T60" fmla="*/ 0 w 948"/>
                    <a:gd name="T61" fmla="*/ 0 h 713"/>
                    <a:gd name="T62" fmla="*/ 0 w 948"/>
                    <a:gd name="T63" fmla="*/ 0 h 713"/>
                    <a:gd name="T64" fmla="*/ 0 w 948"/>
                    <a:gd name="T65" fmla="*/ 0 h 713"/>
                    <a:gd name="T66" fmla="*/ 0 w 948"/>
                    <a:gd name="T67" fmla="*/ 0 h 713"/>
                    <a:gd name="T68" fmla="*/ 0 w 948"/>
                    <a:gd name="T69" fmla="*/ 0 h 713"/>
                    <a:gd name="T70" fmla="*/ 0 w 948"/>
                    <a:gd name="T71" fmla="*/ 0 h 7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8"/>
                    <a:gd name="T109" fmla="*/ 0 h 713"/>
                    <a:gd name="T110" fmla="*/ 948 w 948"/>
                    <a:gd name="T111" fmla="*/ 713 h 7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8" h="713">
                      <a:moveTo>
                        <a:pt x="682" y="131"/>
                      </a:moveTo>
                      <a:lnTo>
                        <a:pt x="595" y="51"/>
                      </a:lnTo>
                      <a:lnTo>
                        <a:pt x="471" y="16"/>
                      </a:lnTo>
                      <a:lnTo>
                        <a:pt x="517" y="56"/>
                      </a:lnTo>
                      <a:lnTo>
                        <a:pt x="343" y="0"/>
                      </a:lnTo>
                      <a:lnTo>
                        <a:pt x="414" y="56"/>
                      </a:lnTo>
                      <a:lnTo>
                        <a:pt x="184" y="56"/>
                      </a:lnTo>
                      <a:lnTo>
                        <a:pt x="264" y="126"/>
                      </a:lnTo>
                      <a:lnTo>
                        <a:pt x="160" y="143"/>
                      </a:lnTo>
                      <a:lnTo>
                        <a:pt x="208" y="200"/>
                      </a:lnTo>
                      <a:lnTo>
                        <a:pt x="156" y="427"/>
                      </a:lnTo>
                      <a:lnTo>
                        <a:pt x="0" y="425"/>
                      </a:lnTo>
                      <a:lnTo>
                        <a:pt x="93" y="482"/>
                      </a:lnTo>
                      <a:lnTo>
                        <a:pt x="33" y="493"/>
                      </a:lnTo>
                      <a:lnTo>
                        <a:pt x="145" y="536"/>
                      </a:lnTo>
                      <a:lnTo>
                        <a:pt x="91" y="559"/>
                      </a:lnTo>
                      <a:lnTo>
                        <a:pt x="229" y="566"/>
                      </a:lnTo>
                      <a:lnTo>
                        <a:pt x="189" y="599"/>
                      </a:lnTo>
                      <a:lnTo>
                        <a:pt x="358" y="614"/>
                      </a:lnTo>
                      <a:lnTo>
                        <a:pt x="536" y="601"/>
                      </a:lnTo>
                      <a:lnTo>
                        <a:pt x="475" y="667"/>
                      </a:lnTo>
                      <a:lnTo>
                        <a:pt x="657" y="640"/>
                      </a:lnTo>
                      <a:lnTo>
                        <a:pt x="580" y="667"/>
                      </a:lnTo>
                      <a:lnTo>
                        <a:pt x="697" y="667"/>
                      </a:lnTo>
                      <a:lnTo>
                        <a:pt x="652" y="713"/>
                      </a:lnTo>
                      <a:lnTo>
                        <a:pt x="765" y="703"/>
                      </a:lnTo>
                      <a:lnTo>
                        <a:pt x="948" y="619"/>
                      </a:lnTo>
                      <a:lnTo>
                        <a:pt x="886" y="503"/>
                      </a:lnTo>
                      <a:lnTo>
                        <a:pt x="769" y="431"/>
                      </a:lnTo>
                      <a:lnTo>
                        <a:pt x="890" y="455"/>
                      </a:lnTo>
                      <a:lnTo>
                        <a:pt x="783" y="326"/>
                      </a:lnTo>
                      <a:lnTo>
                        <a:pt x="763" y="287"/>
                      </a:lnTo>
                      <a:lnTo>
                        <a:pt x="670" y="200"/>
                      </a:lnTo>
                      <a:lnTo>
                        <a:pt x="778" y="216"/>
                      </a:lnTo>
                      <a:lnTo>
                        <a:pt x="682" y="131"/>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5" name="Freeform 150"/>
                <p:cNvSpPr>
                  <a:spLocks/>
                </p:cNvSpPr>
                <p:nvPr/>
              </p:nvSpPr>
              <p:spPr bwMode="auto">
                <a:xfrm>
                  <a:off x="4212" y="3262"/>
                  <a:ext cx="174" cy="45"/>
                </a:xfrm>
                <a:custGeom>
                  <a:avLst/>
                  <a:gdLst>
                    <a:gd name="T0" fmla="*/ 0 w 694"/>
                    <a:gd name="T1" fmla="*/ 0 h 182"/>
                    <a:gd name="T2" fmla="*/ 0 w 694"/>
                    <a:gd name="T3" fmla="*/ 0 h 182"/>
                    <a:gd name="T4" fmla="*/ 0 w 694"/>
                    <a:gd name="T5" fmla="*/ 0 h 182"/>
                    <a:gd name="T6" fmla="*/ 0 w 694"/>
                    <a:gd name="T7" fmla="*/ 0 h 182"/>
                    <a:gd name="T8" fmla="*/ 0 w 694"/>
                    <a:gd name="T9" fmla="*/ 0 h 182"/>
                    <a:gd name="T10" fmla="*/ 0 w 694"/>
                    <a:gd name="T11" fmla="*/ 0 h 182"/>
                    <a:gd name="T12" fmla="*/ 0 w 694"/>
                    <a:gd name="T13" fmla="*/ 0 h 182"/>
                    <a:gd name="T14" fmla="*/ 0 w 694"/>
                    <a:gd name="T15" fmla="*/ 0 h 182"/>
                    <a:gd name="T16" fmla="*/ 0 w 694"/>
                    <a:gd name="T17" fmla="*/ 0 h 182"/>
                    <a:gd name="T18" fmla="*/ 0 w 694"/>
                    <a:gd name="T19" fmla="*/ 0 h 182"/>
                    <a:gd name="T20" fmla="*/ 0 w 694"/>
                    <a:gd name="T21" fmla="*/ 0 h 182"/>
                    <a:gd name="T22" fmla="*/ 0 w 694"/>
                    <a:gd name="T23" fmla="*/ 0 h 182"/>
                    <a:gd name="T24" fmla="*/ 0 w 694"/>
                    <a:gd name="T25" fmla="*/ 0 h 182"/>
                    <a:gd name="T26" fmla="*/ 0 w 694"/>
                    <a:gd name="T27" fmla="*/ 0 h 182"/>
                    <a:gd name="T28" fmla="*/ 0 w 694"/>
                    <a:gd name="T29" fmla="*/ 0 h 182"/>
                    <a:gd name="T30" fmla="*/ 0 w 694"/>
                    <a:gd name="T31" fmla="*/ 0 h 182"/>
                    <a:gd name="T32" fmla="*/ 0 w 694"/>
                    <a:gd name="T33" fmla="*/ 0 h 182"/>
                    <a:gd name="T34" fmla="*/ 0 w 694"/>
                    <a:gd name="T35" fmla="*/ 0 h 182"/>
                    <a:gd name="T36" fmla="*/ 0 w 694"/>
                    <a:gd name="T37" fmla="*/ 0 h 182"/>
                    <a:gd name="T38" fmla="*/ 0 w 694"/>
                    <a:gd name="T39" fmla="*/ 0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4"/>
                    <a:gd name="T61" fmla="*/ 0 h 182"/>
                    <a:gd name="T62" fmla="*/ 694 w 694"/>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4" h="182">
                      <a:moveTo>
                        <a:pt x="690" y="140"/>
                      </a:moveTo>
                      <a:lnTo>
                        <a:pt x="666" y="123"/>
                      </a:lnTo>
                      <a:lnTo>
                        <a:pt x="525" y="152"/>
                      </a:lnTo>
                      <a:lnTo>
                        <a:pt x="444" y="182"/>
                      </a:lnTo>
                      <a:lnTo>
                        <a:pt x="501" y="140"/>
                      </a:lnTo>
                      <a:lnTo>
                        <a:pt x="417" y="135"/>
                      </a:lnTo>
                      <a:lnTo>
                        <a:pt x="457" y="102"/>
                      </a:lnTo>
                      <a:lnTo>
                        <a:pt x="362" y="98"/>
                      </a:lnTo>
                      <a:lnTo>
                        <a:pt x="280" y="132"/>
                      </a:lnTo>
                      <a:lnTo>
                        <a:pt x="312" y="83"/>
                      </a:lnTo>
                      <a:lnTo>
                        <a:pt x="182" y="102"/>
                      </a:lnTo>
                      <a:lnTo>
                        <a:pt x="0" y="83"/>
                      </a:lnTo>
                      <a:lnTo>
                        <a:pt x="108" y="21"/>
                      </a:lnTo>
                      <a:lnTo>
                        <a:pt x="246" y="33"/>
                      </a:lnTo>
                      <a:lnTo>
                        <a:pt x="406" y="0"/>
                      </a:lnTo>
                      <a:lnTo>
                        <a:pt x="360" y="60"/>
                      </a:lnTo>
                      <a:lnTo>
                        <a:pt x="610" y="74"/>
                      </a:lnTo>
                      <a:lnTo>
                        <a:pt x="694" y="86"/>
                      </a:lnTo>
                      <a:lnTo>
                        <a:pt x="690" y="140"/>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6" name="Freeform 151"/>
                <p:cNvSpPr>
                  <a:spLocks/>
                </p:cNvSpPr>
                <p:nvPr/>
              </p:nvSpPr>
              <p:spPr bwMode="auto">
                <a:xfrm>
                  <a:off x="4358" y="3191"/>
                  <a:ext cx="131" cy="110"/>
                </a:xfrm>
                <a:custGeom>
                  <a:avLst/>
                  <a:gdLst>
                    <a:gd name="T0" fmla="*/ 0 w 525"/>
                    <a:gd name="T1" fmla="*/ 0 h 441"/>
                    <a:gd name="T2" fmla="*/ 0 w 525"/>
                    <a:gd name="T3" fmla="*/ 0 h 441"/>
                    <a:gd name="T4" fmla="*/ 0 w 525"/>
                    <a:gd name="T5" fmla="*/ 0 h 441"/>
                    <a:gd name="T6" fmla="*/ 0 w 525"/>
                    <a:gd name="T7" fmla="*/ 0 h 441"/>
                    <a:gd name="T8" fmla="*/ 0 w 525"/>
                    <a:gd name="T9" fmla="*/ 0 h 441"/>
                    <a:gd name="T10" fmla="*/ 0 w 525"/>
                    <a:gd name="T11" fmla="*/ 0 h 441"/>
                    <a:gd name="T12" fmla="*/ 0 w 525"/>
                    <a:gd name="T13" fmla="*/ 0 h 441"/>
                    <a:gd name="T14" fmla="*/ 0 w 525"/>
                    <a:gd name="T15" fmla="*/ 0 h 441"/>
                    <a:gd name="T16" fmla="*/ 0 w 525"/>
                    <a:gd name="T17" fmla="*/ 0 h 441"/>
                    <a:gd name="T18" fmla="*/ 0 w 525"/>
                    <a:gd name="T19" fmla="*/ 0 h 441"/>
                    <a:gd name="T20" fmla="*/ 0 w 525"/>
                    <a:gd name="T21" fmla="*/ 0 h 441"/>
                    <a:gd name="T22" fmla="*/ 0 w 525"/>
                    <a:gd name="T23" fmla="*/ 0 h 441"/>
                    <a:gd name="T24" fmla="*/ 0 w 525"/>
                    <a:gd name="T25" fmla="*/ 0 h 441"/>
                    <a:gd name="T26" fmla="*/ 0 w 525"/>
                    <a:gd name="T27" fmla="*/ 0 h 441"/>
                    <a:gd name="T28" fmla="*/ 0 w 525"/>
                    <a:gd name="T29" fmla="*/ 0 h 441"/>
                    <a:gd name="T30" fmla="*/ 0 w 525"/>
                    <a:gd name="T31" fmla="*/ 0 h 441"/>
                    <a:gd name="T32" fmla="*/ 0 w 525"/>
                    <a:gd name="T33" fmla="*/ 0 h 441"/>
                    <a:gd name="T34" fmla="*/ 0 w 525"/>
                    <a:gd name="T35" fmla="*/ 0 h 441"/>
                    <a:gd name="T36" fmla="*/ 0 w 525"/>
                    <a:gd name="T37" fmla="*/ 0 h 441"/>
                    <a:gd name="T38" fmla="*/ 0 w 525"/>
                    <a:gd name="T39" fmla="*/ 0 h 441"/>
                    <a:gd name="T40" fmla="*/ 0 w 525"/>
                    <a:gd name="T41" fmla="*/ 0 h 441"/>
                    <a:gd name="T42" fmla="*/ 0 w 525"/>
                    <a:gd name="T43" fmla="*/ 0 h 441"/>
                    <a:gd name="T44" fmla="*/ 0 w 525"/>
                    <a:gd name="T45" fmla="*/ 0 h 441"/>
                    <a:gd name="T46" fmla="*/ 0 w 525"/>
                    <a:gd name="T47" fmla="*/ 0 h 441"/>
                    <a:gd name="T48" fmla="*/ 0 w 525"/>
                    <a:gd name="T49" fmla="*/ 0 h 441"/>
                    <a:gd name="T50" fmla="*/ 0 w 525"/>
                    <a:gd name="T51" fmla="*/ 0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5"/>
                    <a:gd name="T79" fmla="*/ 0 h 441"/>
                    <a:gd name="T80" fmla="*/ 525 w 525"/>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5" h="441">
                      <a:moveTo>
                        <a:pt x="0" y="0"/>
                      </a:moveTo>
                      <a:lnTo>
                        <a:pt x="101" y="44"/>
                      </a:lnTo>
                      <a:lnTo>
                        <a:pt x="266" y="87"/>
                      </a:lnTo>
                      <a:lnTo>
                        <a:pt x="206" y="123"/>
                      </a:lnTo>
                      <a:lnTo>
                        <a:pt x="374" y="177"/>
                      </a:lnTo>
                      <a:lnTo>
                        <a:pt x="301" y="191"/>
                      </a:lnTo>
                      <a:lnTo>
                        <a:pt x="383" y="267"/>
                      </a:lnTo>
                      <a:lnTo>
                        <a:pt x="386" y="227"/>
                      </a:lnTo>
                      <a:lnTo>
                        <a:pt x="431" y="270"/>
                      </a:lnTo>
                      <a:lnTo>
                        <a:pt x="433" y="235"/>
                      </a:lnTo>
                      <a:lnTo>
                        <a:pt x="492" y="306"/>
                      </a:lnTo>
                      <a:lnTo>
                        <a:pt x="525" y="363"/>
                      </a:lnTo>
                      <a:lnTo>
                        <a:pt x="433" y="380"/>
                      </a:lnTo>
                      <a:lnTo>
                        <a:pt x="497" y="440"/>
                      </a:lnTo>
                      <a:lnTo>
                        <a:pt x="431" y="422"/>
                      </a:lnTo>
                      <a:lnTo>
                        <a:pt x="325" y="441"/>
                      </a:lnTo>
                      <a:lnTo>
                        <a:pt x="362" y="416"/>
                      </a:lnTo>
                      <a:lnTo>
                        <a:pt x="257" y="417"/>
                      </a:lnTo>
                      <a:lnTo>
                        <a:pt x="279" y="402"/>
                      </a:lnTo>
                      <a:lnTo>
                        <a:pt x="194" y="407"/>
                      </a:lnTo>
                      <a:lnTo>
                        <a:pt x="218" y="383"/>
                      </a:lnTo>
                      <a:lnTo>
                        <a:pt x="187" y="378"/>
                      </a:lnTo>
                      <a:lnTo>
                        <a:pt x="176" y="293"/>
                      </a:lnTo>
                      <a:lnTo>
                        <a:pt x="106" y="136"/>
                      </a:lnTo>
                      <a:lnTo>
                        <a:pt x="0" y="0"/>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7" name="Freeform 152"/>
                <p:cNvSpPr>
                  <a:spLocks/>
                </p:cNvSpPr>
                <p:nvPr/>
              </p:nvSpPr>
              <p:spPr bwMode="auto">
                <a:xfrm>
                  <a:off x="4103" y="3132"/>
                  <a:ext cx="225" cy="130"/>
                </a:xfrm>
                <a:custGeom>
                  <a:avLst/>
                  <a:gdLst>
                    <a:gd name="T0" fmla="*/ 0 w 900"/>
                    <a:gd name="T1" fmla="*/ 0 h 519"/>
                    <a:gd name="T2" fmla="*/ 0 w 900"/>
                    <a:gd name="T3" fmla="*/ 0 h 519"/>
                    <a:gd name="T4" fmla="*/ 0 w 900"/>
                    <a:gd name="T5" fmla="*/ 0 h 519"/>
                    <a:gd name="T6" fmla="*/ 0 w 900"/>
                    <a:gd name="T7" fmla="*/ 0 h 519"/>
                    <a:gd name="T8" fmla="*/ 0 w 900"/>
                    <a:gd name="T9" fmla="*/ 0 h 519"/>
                    <a:gd name="T10" fmla="*/ 0 w 900"/>
                    <a:gd name="T11" fmla="*/ 0 h 519"/>
                    <a:gd name="T12" fmla="*/ 0 w 900"/>
                    <a:gd name="T13" fmla="*/ 0 h 519"/>
                    <a:gd name="T14" fmla="*/ 0 w 900"/>
                    <a:gd name="T15" fmla="*/ 0 h 519"/>
                    <a:gd name="T16" fmla="*/ 0 w 900"/>
                    <a:gd name="T17" fmla="*/ 0 h 519"/>
                    <a:gd name="T18" fmla="*/ 0 w 900"/>
                    <a:gd name="T19" fmla="*/ 0 h 519"/>
                    <a:gd name="T20" fmla="*/ 0 w 900"/>
                    <a:gd name="T21" fmla="*/ 0 h 519"/>
                    <a:gd name="T22" fmla="*/ 0 w 900"/>
                    <a:gd name="T23" fmla="*/ 0 h 519"/>
                    <a:gd name="T24" fmla="*/ 0 w 900"/>
                    <a:gd name="T25" fmla="*/ 0 h 519"/>
                    <a:gd name="T26" fmla="*/ 0 w 900"/>
                    <a:gd name="T27" fmla="*/ 0 h 519"/>
                    <a:gd name="T28" fmla="*/ 0 w 900"/>
                    <a:gd name="T29" fmla="*/ 0 h 519"/>
                    <a:gd name="T30" fmla="*/ 0 w 900"/>
                    <a:gd name="T31" fmla="*/ 0 h 519"/>
                    <a:gd name="T32" fmla="*/ 0 w 900"/>
                    <a:gd name="T33" fmla="*/ 0 h 519"/>
                    <a:gd name="T34" fmla="*/ 0 w 900"/>
                    <a:gd name="T35" fmla="*/ 0 h 519"/>
                    <a:gd name="T36" fmla="*/ 0 w 900"/>
                    <a:gd name="T37" fmla="*/ 0 h 519"/>
                    <a:gd name="T38" fmla="*/ 0 w 900"/>
                    <a:gd name="T39" fmla="*/ 0 h 519"/>
                    <a:gd name="T40" fmla="*/ 0 w 900"/>
                    <a:gd name="T41" fmla="*/ 0 h 519"/>
                    <a:gd name="T42" fmla="*/ 0 w 900"/>
                    <a:gd name="T43" fmla="*/ 0 h 519"/>
                    <a:gd name="T44" fmla="*/ 0 w 900"/>
                    <a:gd name="T45" fmla="*/ 0 h 519"/>
                    <a:gd name="T46" fmla="*/ 0 w 900"/>
                    <a:gd name="T47" fmla="*/ 0 h 519"/>
                    <a:gd name="T48" fmla="*/ 0 w 900"/>
                    <a:gd name="T49" fmla="*/ 0 h 519"/>
                    <a:gd name="T50" fmla="*/ 0 w 900"/>
                    <a:gd name="T51" fmla="*/ 0 h 519"/>
                    <a:gd name="T52" fmla="*/ 0 w 900"/>
                    <a:gd name="T53" fmla="*/ 0 h 519"/>
                    <a:gd name="T54" fmla="*/ 0 w 900"/>
                    <a:gd name="T55" fmla="*/ 0 h 519"/>
                    <a:gd name="T56" fmla="*/ 0 w 900"/>
                    <a:gd name="T57" fmla="*/ 0 h 519"/>
                    <a:gd name="T58" fmla="*/ 0 w 900"/>
                    <a:gd name="T59" fmla="*/ 0 h 519"/>
                    <a:gd name="T60" fmla="*/ 0 w 900"/>
                    <a:gd name="T61" fmla="*/ 0 h 519"/>
                    <a:gd name="T62" fmla="*/ 0 w 900"/>
                    <a:gd name="T63" fmla="*/ 0 h 519"/>
                    <a:gd name="T64" fmla="*/ 0 w 900"/>
                    <a:gd name="T65" fmla="*/ 0 h 519"/>
                    <a:gd name="T66" fmla="*/ 0 w 900"/>
                    <a:gd name="T67" fmla="*/ 0 h 519"/>
                    <a:gd name="T68" fmla="*/ 0 w 900"/>
                    <a:gd name="T69" fmla="*/ 0 h 519"/>
                    <a:gd name="T70" fmla="*/ 0 w 900"/>
                    <a:gd name="T71" fmla="*/ 0 h 519"/>
                    <a:gd name="T72" fmla="*/ 0 w 900"/>
                    <a:gd name="T73" fmla="*/ 0 h 519"/>
                    <a:gd name="T74" fmla="*/ 0 w 900"/>
                    <a:gd name="T75" fmla="*/ 0 h 519"/>
                    <a:gd name="T76" fmla="*/ 0 w 900"/>
                    <a:gd name="T77" fmla="*/ 0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0"/>
                    <a:gd name="T118" fmla="*/ 0 h 519"/>
                    <a:gd name="T119" fmla="*/ 900 w 900"/>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0" h="519">
                      <a:moveTo>
                        <a:pt x="549" y="66"/>
                      </a:moveTo>
                      <a:lnTo>
                        <a:pt x="315" y="0"/>
                      </a:lnTo>
                      <a:lnTo>
                        <a:pt x="162" y="22"/>
                      </a:lnTo>
                      <a:lnTo>
                        <a:pt x="329" y="49"/>
                      </a:lnTo>
                      <a:lnTo>
                        <a:pt x="149" y="84"/>
                      </a:lnTo>
                      <a:lnTo>
                        <a:pt x="0" y="102"/>
                      </a:lnTo>
                      <a:lnTo>
                        <a:pt x="149" y="132"/>
                      </a:lnTo>
                      <a:lnTo>
                        <a:pt x="69" y="155"/>
                      </a:lnTo>
                      <a:lnTo>
                        <a:pt x="224" y="203"/>
                      </a:lnTo>
                      <a:lnTo>
                        <a:pt x="105" y="221"/>
                      </a:lnTo>
                      <a:lnTo>
                        <a:pt x="290" y="252"/>
                      </a:lnTo>
                      <a:lnTo>
                        <a:pt x="189" y="278"/>
                      </a:lnTo>
                      <a:lnTo>
                        <a:pt x="303" y="335"/>
                      </a:lnTo>
                      <a:lnTo>
                        <a:pt x="224" y="339"/>
                      </a:lnTo>
                      <a:lnTo>
                        <a:pt x="118" y="348"/>
                      </a:lnTo>
                      <a:lnTo>
                        <a:pt x="228" y="396"/>
                      </a:lnTo>
                      <a:lnTo>
                        <a:pt x="315" y="419"/>
                      </a:lnTo>
                      <a:lnTo>
                        <a:pt x="267" y="436"/>
                      </a:lnTo>
                      <a:lnTo>
                        <a:pt x="347" y="515"/>
                      </a:lnTo>
                      <a:lnTo>
                        <a:pt x="479" y="519"/>
                      </a:lnTo>
                      <a:lnTo>
                        <a:pt x="381" y="414"/>
                      </a:lnTo>
                      <a:lnTo>
                        <a:pt x="531" y="444"/>
                      </a:lnTo>
                      <a:lnTo>
                        <a:pt x="474" y="378"/>
                      </a:lnTo>
                      <a:lnTo>
                        <a:pt x="681" y="441"/>
                      </a:lnTo>
                      <a:lnTo>
                        <a:pt x="681" y="401"/>
                      </a:lnTo>
                      <a:lnTo>
                        <a:pt x="839" y="344"/>
                      </a:lnTo>
                      <a:lnTo>
                        <a:pt x="813" y="309"/>
                      </a:lnTo>
                      <a:lnTo>
                        <a:pt x="900" y="295"/>
                      </a:lnTo>
                      <a:lnTo>
                        <a:pt x="693" y="141"/>
                      </a:lnTo>
                      <a:lnTo>
                        <a:pt x="720" y="212"/>
                      </a:lnTo>
                      <a:lnTo>
                        <a:pt x="593" y="186"/>
                      </a:lnTo>
                      <a:lnTo>
                        <a:pt x="641" y="229"/>
                      </a:lnTo>
                      <a:lnTo>
                        <a:pt x="426" y="234"/>
                      </a:lnTo>
                      <a:lnTo>
                        <a:pt x="492" y="181"/>
                      </a:lnTo>
                      <a:lnTo>
                        <a:pt x="435" y="141"/>
                      </a:lnTo>
                      <a:lnTo>
                        <a:pt x="545" y="129"/>
                      </a:lnTo>
                      <a:lnTo>
                        <a:pt x="461" y="97"/>
                      </a:lnTo>
                      <a:lnTo>
                        <a:pt x="549" y="66"/>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8" name="Freeform 153"/>
                <p:cNvSpPr>
                  <a:spLocks/>
                </p:cNvSpPr>
                <p:nvPr/>
              </p:nvSpPr>
              <p:spPr bwMode="auto">
                <a:xfrm>
                  <a:off x="3877" y="3103"/>
                  <a:ext cx="224" cy="193"/>
                </a:xfrm>
                <a:custGeom>
                  <a:avLst/>
                  <a:gdLst>
                    <a:gd name="T0" fmla="*/ 0 w 897"/>
                    <a:gd name="T1" fmla="*/ 0 h 775"/>
                    <a:gd name="T2" fmla="*/ 0 w 897"/>
                    <a:gd name="T3" fmla="*/ 0 h 775"/>
                    <a:gd name="T4" fmla="*/ 0 w 897"/>
                    <a:gd name="T5" fmla="*/ 0 h 775"/>
                    <a:gd name="T6" fmla="*/ 0 w 897"/>
                    <a:gd name="T7" fmla="*/ 0 h 775"/>
                    <a:gd name="T8" fmla="*/ 0 w 897"/>
                    <a:gd name="T9" fmla="*/ 0 h 775"/>
                    <a:gd name="T10" fmla="*/ 0 w 897"/>
                    <a:gd name="T11" fmla="*/ 0 h 775"/>
                    <a:gd name="T12" fmla="*/ 0 w 897"/>
                    <a:gd name="T13" fmla="*/ 0 h 775"/>
                    <a:gd name="T14" fmla="*/ 0 w 897"/>
                    <a:gd name="T15" fmla="*/ 0 h 775"/>
                    <a:gd name="T16" fmla="*/ 0 w 897"/>
                    <a:gd name="T17" fmla="*/ 0 h 775"/>
                    <a:gd name="T18" fmla="*/ 0 w 897"/>
                    <a:gd name="T19" fmla="*/ 0 h 775"/>
                    <a:gd name="T20" fmla="*/ 0 w 897"/>
                    <a:gd name="T21" fmla="*/ 0 h 775"/>
                    <a:gd name="T22" fmla="*/ 0 w 897"/>
                    <a:gd name="T23" fmla="*/ 0 h 775"/>
                    <a:gd name="T24" fmla="*/ 0 w 897"/>
                    <a:gd name="T25" fmla="*/ 0 h 775"/>
                    <a:gd name="T26" fmla="*/ 0 w 897"/>
                    <a:gd name="T27" fmla="*/ 0 h 775"/>
                    <a:gd name="T28" fmla="*/ 0 w 897"/>
                    <a:gd name="T29" fmla="*/ 0 h 775"/>
                    <a:gd name="T30" fmla="*/ 0 w 897"/>
                    <a:gd name="T31" fmla="*/ 0 h 775"/>
                    <a:gd name="T32" fmla="*/ 0 w 897"/>
                    <a:gd name="T33" fmla="*/ 0 h 775"/>
                    <a:gd name="T34" fmla="*/ 0 w 897"/>
                    <a:gd name="T35" fmla="*/ 0 h 775"/>
                    <a:gd name="T36" fmla="*/ 0 w 897"/>
                    <a:gd name="T37" fmla="*/ 0 h 775"/>
                    <a:gd name="T38" fmla="*/ 0 w 897"/>
                    <a:gd name="T39" fmla="*/ 0 h 775"/>
                    <a:gd name="T40" fmla="*/ 0 w 897"/>
                    <a:gd name="T41" fmla="*/ 0 h 775"/>
                    <a:gd name="T42" fmla="*/ 0 w 897"/>
                    <a:gd name="T43" fmla="*/ 0 h 775"/>
                    <a:gd name="T44" fmla="*/ 0 w 897"/>
                    <a:gd name="T45" fmla="*/ 0 h 775"/>
                    <a:gd name="T46" fmla="*/ 0 w 897"/>
                    <a:gd name="T47" fmla="*/ 0 h 775"/>
                    <a:gd name="T48" fmla="*/ 0 w 897"/>
                    <a:gd name="T49" fmla="*/ 0 h 775"/>
                    <a:gd name="T50" fmla="*/ 0 w 897"/>
                    <a:gd name="T51" fmla="*/ 0 h 775"/>
                    <a:gd name="T52" fmla="*/ 0 w 897"/>
                    <a:gd name="T53" fmla="*/ 0 h 775"/>
                    <a:gd name="T54" fmla="*/ 0 w 897"/>
                    <a:gd name="T55" fmla="*/ 0 h 775"/>
                    <a:gd name="T56" fmla="*/ 0 w 897"/>
                    <a:gd name="T57" fmla="*/ 0 h 775"/>
                    <a:gd name="T58" fmla="*/ 0 w 897"/>
                    <a:gd name="T59" fmla="*/ 0 h 775"/>
                    <a:gd name="T60" fmla="*/ 0 w 897"/>
                    <a:gd name="T61" fmla="*/ 0 h 775"/>
                    <a:gd name="T62" fmla="*/ 0 w 897"/>
                    <a:gd name="T63" fmla="*/ 0 h 775"/>
                    <a:gd name="T64" fmla="*/ 0 w 897"/>
                    <a:gd name="T65" fmla="*/ 0 h 775"/>
                    <a:gd name="T66" fmla="*/ 0 w 897"/>
                    <a:gd name="T67" fmla="*/ 0 h 775"/>
                    <a:gd name="T68" fmla="*/ 0 w 897"/>
                    <a:gd name="T69" fmla="*/ 0 h 775"/>
                    <a:gd name="T70" fmla="*/ 0 w 897"/>
                    <a:gd name="T71" fmla="*/ 0 h 775"/>
                    <a:gd name="T72" fmla="*/ 0 w 897"/>
                    <a:gd name="T73" fmla="*/ 0 h 775"/>
                    <a:gd name="T74" fmla="*/ 0 w 897"/>
                    <a:gd name="T75" fmla="*/ 0 h 775"/>
                    <a:gd name="T76" fmla="*/ 0 w 897"/>
                    <a:gd name="T77" fmla="*/ 0 h 775"/>
                    <a:gd name="T78" fmla="*/ 0 w 897"/>
                    <a:gd name="T79" fmla="*/ 0 h 775"/>
                    <a:gd name="T80" fmla="*/ 0 w 897"/>
                    <a:gd name="T81" fmla="*/ 0 h 775"/>
                    <a:gd name="T82" fmla="*/ 0 w 897"/>
                    <a:gd name="T83" fmla="*/ 0 h 775"/>
                    <a:gd name="T84" fmla="*/ 0 w 897"/>
                    <a:gd name="T85" fmla="*/ 0 h 775"/>
                    <a:gd name="T86" fmla="*/ 0 w 897"/>
                    <a:gd name="T87" fmla="*/ 0 h 775"/>
                    <a:gd name="T88" fmla="*/ 0 w 897"/>
                    <a:gd name="T89" fmla="*/ 0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7"/>
                    <a:gd name="T136" fmla="*/ 0 h 775"/>
                    <a:gd name="T137" fmla="*/ 897 w 897"/>
                    <a:gd name="T138" fmla="*/ 775 h 7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7" h="775">
                      <a:moveTo>
                        <a:pt x="563" y="198"/>
                      </a:moveTo>
                      <a:lnTo>
                        <a:pt x="528" y="155"/>
                      </a:lnTo>
                      <a:lnTo>
                        <a:pt x="515" y="93"/>
                      </a:lnTo>
                      <a:lnTo>
                        <a:pt x="308" y="0"/>
                      </a:lnTo>
                      <a:lnTo>
                        <a:pt x="351" y="71"/>
                      </a:lnTo>
                      <a:lnTo>
                        <a:pt x="168" y="45"/>
                      </a:lnTo>
                      <a:lnTo>
                        <a:pt x="246" y="89"/>
                      </a:lnTo>
                      <a:lnTo>
                        <a:pt x="146" y="133"/>
                      </a:lnTo>
                      <a:lnTo>
                        <a:pt x="308" y="155"/>
                      </a:lnTo>
                      <a:lnTo>
                        <a:pt x="194" y="182"/>
                      </a:lnTo>
                      <a:lnTo>
                        <a:pt x="383" y="251"/>
                      </a:lnTo>
                      <a:lnTo>
                        <a:pt x="48" y="207"/>
                      </a:lnTo>
                      <a:lnTo>
                        <a:pt x="137" y="260"/>
                      </a:lnTo>
                      <a:lnTo>
                        <a:pt x="0" y="282"/>
                      </a:lnTo>
                      <a:lnTo>
                        <a:pt x="180" y="353"/>
                      </a:lnTo>
                      <a:lnTo>
                        <a:pt x="114" y="374"/>
                      </a:lnTo>
                      <a:lnTo>
                        <a:pt x="277" y="445"/>
                      </a:lnTo>
                      <a:lnTo>
                        <a:pt x="57" y="428"/>
                      </a:lnTo>
                      <a:lnTo>
                        <a:pt x="128" y="481"/>
                      </a:lnTo>
                      <a:lnTo>
                        <a:pt x="32" y="511"/>
                      </a:lnTo>
                      <a:lnTo>
                        <a:pt x="194" y="551"/>
                      </a:lnTo>
                      <a:lnTo>
                        <a:pt x="132" y="577"/>
                      </a:lnTo>
                      <a:lnTo>
                        <a:pt x="299" y="595"/>
                      </a:lnTo>
                      <a:lnTo>
                        <a:pt x="189" y="634"/>
                      </a:lnTo>
                      <a:lnTo>
                        <a:pt x="369" y="656"/>
                      </a:lnTo>
                      <a:lnTo>
                        <a:pt x="242" y="679"/>
                      </a:lnTo>
                      <a:lnTo>
                        <a:pt x="405" y="745"/>
                      </a:lnTo>
                      <a:lnTo>
                        <a:pt x="524" y="736"/>
                      </a:lnTo>
                      <a:lnTo>
                        <a:pt x="492" y="775"/>
                      </a:lnTo>
                      <a:lnTo>
                        <a:pt x="603" y="727"/>
                      </a:lnTo>
                      <a:lnTo>
                        <a:pt x="875" y="749"/>
                      </a:lnTo>
                      <a:lnTo>
                        <a:pt x="822" y="652"/>
                      </a:lnTo>
                      <a:lnTo>
                        <a:pt x="897" y="695"/>
                      </a:lnTo>
                      <a:lnTo>
                        <a:pt x="822" y="572"/>
                      </a:lnTo>
                      <a:lnTo>
                        <a:pt x="624" y="572"/>
                      </a:lnTo>
                      <a:lnTo>
                        <a:pt x="549" y="489"/>
                      </a:lnTo>
                      <a:lnTo>
                        <a:pt x="633" y="503"/>
                      </a:lnTo>
                      <a:lnTo>
                        <a:pt x="554" y="437"/>
                      </a:lnTo>
                      <a:lnTo>
                        <a:pt x="638" y="449"/>
                      </a:lnTo>
                      <a:lnTo>
                        <a:pt x="431" y="362"/>
                      </a:lnTo>
                      <a:lnTo>
                        <a:pt x="528" y="322"/>
                      </a:lnTo>
                      <a:lnTo>
                        <a:pt x="471" y="260"/>
                      </a:lnTo>
                      <a:lnTo>
                        <a:pt x="603" y="256"/>
                      </a:lnTo>
                      <a:lnTo>
                        <a:pt x="563" y="198"/>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9" name="Freeform 154"/>
                <p:cNvSpPr>
                  <a:spLocks/>
                </p:cNvSpPr>
                <p:nvPr/>
              </p:nvSpPr>
              <p:spPr bwMode="auto">
                <a:xfrm>
                  <a:off x="3852" y="2865"/>
                  <a:ext cx="588" cy="204"/>
                </a:xfrm>
                <a:custGeom>
                  <a:avLst/>
                  <a:gdLst>
                    <a:gd name="T0" fmla="*/ 0 w 2351"/>
                    <a:gd name="T1" fmla="*/ 0 h 815"/>
                    <a:gd name="T2" fmla="*/ 0 w 2351"/>
                    <a:gd name="T3" fmla="*/ 0 h 815"/>
                    <a:gd name="T4" fmla="*/ 0 w 2351"/>
                    <a:gd name="T5" fmla="*/ 0 h 815"/>
                    <a:gd name="T6" fmla="*/ 0 w 2351"/>
                    <a:gd name="T7" fmla="*/ 0 h 815"/>
                    <a:gd name="T8" fmla="*/ 0 w 2351"/>
                    <a:gd name="T9" fmla="*/ 0 h 815"/>
                    <a:gd name="T10" fmla="*/ 0 w 2351"/>
                    <a:gd name="T11" fmla="*/ 0 h 815"/>
                    <a:gd name="T12" fmla="*/ 0 w 2351"/>
                    <a:gd name="T13" fmla="*/ 0 h 815"/>
                    <a:gd name="T14" fmla="*/ 0 w 2351"/>
                    <a:gd name="T15" fmla="*/ 0 h 815"/>
                    <a:gd name="T16" fmla="*/ 0 w 2351"/>
                    <a:gd name="T17" fmla="*/ 0 h 815"/>
                    <a:gd name="T18" fmla="*/ 0 w 2351"/>
                    <a:gd name="T19" fmla="*/ 0 h 815"/>
                    <a:gd name="T20" fmla="*/ 0 w 2351"/>
                    <a:gd name="T21" fmla="*/ 0 h 815"/>
                    <a:gd name="T22" fmla="*/ 0 w 2351"/>
                    <a:gd name="T23" fmla="*/ 0 h 815"/>
                    <a:gd name="T24" fmla="*/ 0 w 2351"/>
                    <a:gd name="T25" fmla="*/ 0 h 815"/>
                    <a:gd name="T26" fmla="*/ 0 w 2351"/>
                    <a:gd name="T27" fmla="*/ 0 h 815"/>
                    <a:gd name="T28" fmla="*/ 0 w 2351"/>
                    <a:gd name="T29" fmla="*/ 0 h 815"/>
                    <a:gd name="T30" fmla="*/ 0 w 2351"/>
                    <a:gd name="T31" fmla="*/ 0 h 815"/>
                    <a:gd name="T32" fmla="*/ 0 w 2351"/>
                    <a:gd name="T33" fmla="*/ 0 h 815"/>
                    <a:gd name="T34" fmla="*/ 0 w 2351"/>
                    <a:gd name="T35" fmla="*/ 0 h 815"/>
                    <a:gd name="T36" fmla="*/ 0 w 2351"/>
                    <a:gd name="T37" fmla="*/ 0 h 815"/>
                    <a:gd name="T38" fmla="*/ 0 w 2351"/>
                    <a:gd name="T39" fmla="*/ 0 h 815"/>
                    <a:gd name="T40" fmla="*/ 0 w 2351"/>
                    <a:gd name="T41" fmla="*/ 0 h 815"/>
                    <a:gd name="T42" fmla="*/ 0 w 2351"/>
                    <a:gd name="T43" fmla="*/ 0 h 815"/>
                    <a:gd name="T44" fmla="*/ 0 w 2351"/>
                    <a:gd name="T45" fmla="*/ 0 h 815"/>
                    <a:gd name="T46" fmla="*/ 0 w 2351"/>
                    <a:gd name="T47" fmla="*/ 0 h 815"/>
                    <a:gd name="T48" fmla="*/ 0 w 2351"/>
                    <a:gd name="T49" fmla="*/ 0 h 815"/>
                    <a:gd name="T50" fmla="*/ 0 w 2351"/>
                    <a:gd name="T51" fmla="*/ 0 h 815"/>
                    <a:gd name="T52" fmla="*/ 0 w 2351"/>
                    <a:gd name="T53" fmla="*/ 0 h 815"/>
                    <a:gd name="T54" fmla="*/ 0 w 2351"/>
                    <a:gd name="T55" fmla="*/ 0 h 815"/>
                    <a:gd name="T56" fmla="*/ 0 w 2351"/>
                    <a:gd name="T57" fmla="*/ 0 h 815"/>
                    <a:gd name="T58" fmla="*/ 0 w 2351"/>
                    <a:gd name="T59" fmla="*/ 0 h 815"/>
                    <a:gd name="T60" fmla="*/ 0 w 2351"/>
                    <a:gd name="T61" fmla="*/ 0 h 815"/>
                    <a:gd name="T62" fmla="*/ 0 w 2351"/>
                    <a:gd name="T63" fmla="*/ 0 h 815"/>
                    <a:gd name="T64" fmla="*/ 0 w 2351"/>
                    <a:gd name="T65" fmla="*/ 0 h 815"/>
                    <a:gd name="T66" fmla="*/ 0 w 2351"/>
                    <a:gd name="T67" fmla="*/ 0 h 815"/>
                    <a:gd name="T68" fmla="*/ 0 w 2351"/>
                    <a:gd name="T69" fmla="*/ 0 h 815"/>
                    <a:gd name="T70" fmla="*/ 0 w 2351"/>
                    <a:gd name="T71" fmla="*/ 0 h 815"/>
                    <a:gd name="T72" fmla="*/ 0 w 2351"/>
                    <a:gd name="T73" fmla="*/ 0 h 815"/>
                    <a:gd name="T74" fmla="*/ 0 w 2351"/>
                    <a:gd name="T75" fmla="*/ 0 h 815"/>
                    <a:gd name="T76" fmla="*/ 0 w 2351"/>
                    <a:gd name="T77" fmla="*/ 0 h 815"/>
                    <a:gd name="T78" fmla="*/ 0 w 2351"/>
                    <a:gd name="T79" fmla="*/ 0 h 815"/>
                    <a:gd name="T80" fmla="*/ 0 w 2351"/>
                    <a:gd name="T81" fmla="*/ 0 h 815"/>
                    <a:gd name="T82" fmla="*/ 0 w 2351"/>
                    <a:gd name="T83" fmla="*/ 0 h 815"/>
                    <a:gd name="T84" fmla="*/ 0 w 2351"/>
                    <a:gd name="T85" fmla="*/ 0 h 815"/>
                    <a:gd name="T86" fmla="*/ 0 w 2351"/>
                    <a:gd name="T87" fmla="*/ 0 h 815"/>
                    <a:gd name="T88" fmla="*/ 0 w 2351"/>
                    <a:gd name="T89" fmla="*/ 0 h 815"/>
                    <a:gd name="T90" fmla="*/ 0 w 2351"/>
                    <a:gd name="T91" fmla="*/ 0 h 815"/>
                    <a:gd name="T92" fmla="*/ 0 w 2351"/>
                    <a:gd name="T93" fmla="*/ 0 h 815"/>
                    <a:gd name="T94" fmla="*/ 0 w 2351"/>
                    <a:gd name="T95" fmla="*/ 0 h 815"/>
                    <a:gd name="T96" fmla="*/ 0 w 2351"/>
                    <a:gd name="T97" fmla="*/ 0 h 815"/>
                    <a:gd name="T98" fmla="*/ 0 w 2351"/>
                    <a:gd name="T99" fmla="*/ 0 h 815"/>
                    <a:gd name="T100" fmla="*/ 0 w 2351"/>
                    <a:gd name="T101" fmla="*/ 0 h 815"/>
                    <a:gd name="T102" fmla="*/ 0 w 2351"/>
                    <a:gd name="T103" fmla="*/ 0 h 815"/>
                    <a:gd name="T104" fmla="*/ 0 w 2351"/>
                    <a:gd name="T105" fmla="*/ 0 h 815"/>
                    <a:gd name="T106" fmla="*/ 0 w 2351"/>
                    <a:gd name="T107" fmla="*/ 0 h 815"/>
                    <a:gd name="T108" fmla="*/ 0 w 2351"/>
                    <a:gd name="T109" fmla="*/ 0 h 8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1"/>
                    <a:gd name="T166" fmla="*/ 0 h 815"/>
                    <a:gd name="T167" fmla="*/ 2351 w 2351"/>
                    <a:gd name="T168" fmla="*/ 815 h 8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1" h="815">
                      <a:moveTo>
                        <a:pt x="839" y="66"/>
                      </a:moveTo>
                      <a:lnTo>
                        <a:pt x="602" y="0"/>
                      </a:lnTo>
                      <a:lnTo>
                        <a:pt x="276" y="84"/>
                      </a:lnTo>
                      <a:lnTo>
                        <a:pt x="387" y="98"/>
                      </a:lnTo>
                      <a:lnTo>
                        <a:pt x="135" y="146"/>
                      </a:lnTo>
                      <a:lnTo>
                        <a:pt x="316" y="189"/>
                      </a:lnTo>
                      <a:lnTo>
                        <a:pt x="456" y="198"/>
                      </a:lnTo>
                      <a:lnTo>
                        <a:pt x="250" y="246"/>
                      </a:lnTo>
                      <a:lnTo>
                        <a:pt x="456" y="255"/>
                      </a:lnTo>
                      <a:lnTo>
                        <a:pt x="356" y="287"/>
                      </a:lnTo>
                      <a:lnTo>
                        <a:pt x="654" y="326"/>
                      </a:lnTo>
                      <a:lnTo>
                        <a:pt x="825" y="291"/>
                      </a:lnTo>
                      <a:lnTo>
                        <a:pt x="650" y="440"/>
                      </a:lnTo>
                      <a:lnTo>
                        <a:pt x="242" y="401"/>
                      </a:lnTo>
                      <a:lnTo>
                        <a:pt x="0" y="423"/>
                      </a:lnTo>
                      <a:lnTo>
                        <a:pt x="193" y="471"/>
                      </a:lnTo>
                      <a:lnTo>
                        <a:pt x="53" y="528"/>
                      </a:lnTo>
                      <a:lnTo>
                        <a:pt x="329" y="563"/>
                      </a:lnTo>
                      <a:lnTo>
                        <a:pt x="144" y="608"/>
                      </a:lnTo>
                      <a:lnTo>
                        <a:pt x="250" y="647"/>
                      </a:lnTo>
                      <a:lnTo>
                        <a:pt x="497" y="660"/>
                      </a:lnTo>
                      <a:lnTo>
                        <a:pt x="413" y="700"/>
                      </a:lnTo>
                      <a:lnTo>
                        <a:pt x="685" y="727"/>
                      </a:lnTo>
                      <a:lnTo>
                        <a:pt x="584" y="784"/>
                      </a:lnTo>
                      <a:lnTo>
                        <a:pt x="734" y="815"/>
                      </a:lnTo>
                      <a:lnTo>
                        <a:pt x="716" y="766"/>
                      </a:lnTo>
                      <a:lnTo>
                        <a:pt x="843" y="709"/>
                      </a:lnTo>
                      <a:lnTo>
                        <a:pt x="751" y="678"/>
                      </a:lnTo>
                      <a:lnTo>
                        <a:pt x="957" y="620"/>
                      </a:lnTo>
                      <a:lnTo>
                        <a:pt x="1142" y="669"/>
                      </a:lnTo>
                      <a:lnTo>
                        <a:pt x="1094" y="586"/>
                      </a:lnTo>
                      <a:lnTo>
                        <a:pt x="1467" y="669"/>
                      </a:lnTo>
                      <a:lnTo>
                        <a:pt x="1770" y="669"/>
                      </a:lnTo>
                      <a:lnTo>
                        <a:pt x="1634" y="743"/>
                      </a:lnTo>
                      <a:lnTo>
                        <a:pt x="1854" y="731"/>
                      </a:lnTo>
                      <a:lnTo>
                        <a:pt x="1841" y="784"/>
                      </a:lnTo>
                      <a:lnTo>
                        <a:pt x="2064" y="695"/>
                      </a:lnTo>
                      <a:lnTo>
                        <a:pt x="2276" y="757"/>
                      </a:lnTo>
                      <a:lnTo>
                        <a:pt x="2113" y="599"/>
                      </a:lnTo>
                      <a:lnTo>
                        <a:pt x="2351" y="638"/>
                      </a:lnTo>
                      <a:lnTo>
                        <a:pt x="2139" y="510"/>
                      </a:lnTo>
                      <a:lnTo>
                        <a:pt x="2284" y="515"/>
                      </a:lnTo>
                      <a:lnTo>
                        <a:pt x="2007" y="383"/>
                      </a:lnTo>
                      <a:lnTo>
                        <a:pt x="1823" y="296"/>
                      </a:lnTo>
                      <a:lnTo>
                        <a:pt x="1841" y="379"/>
                      </a:lnTo>
                      <a:lnTo>
                        <a:pt x="1674" y="366"/>
                      </a:lnTo>
                      <a:lnTo>
                        <a:pt x="1410" y="237"/>
                      </a:lnTo>
                      <a:lnTo>
                        <a:pt x="1419" y="287"/>
                      </a:lnTo>
                      <a:lnTo>
                        <a:pt x="1257" y="251"/>
                      </a:lnTo>
                      <a:lnTo>
                        <a:pt x="1383" y="163"/>
                      </a:lnTo>
                      <a:lnTo>
                        <a:pt x="1542" y="171"/>
                      </a:lnTo>
                      <a:lnTo>
                        <a:pt x="1362" y="89"/>
                      </a:lnTo>
                      <a:lnTo>
                        <a:pt x="1046" y="93"/>
                      </a:lnTo>
                      <a:lnTo>
                        <a:pt x="839" y="66"/>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0" name="Freeform 155"/>
                <p:cNvSpPr>
                  <a:spLocks/>
                </p:cNvSpPr>
                <p:nvPr/>
              </p:nvSpPr>
              <p:spPr bwMode="auto">
                <a:xfrm>
                  <a:off x="4050" y="3037"/>
                  <a:ext cx="154" cy="42"/>
                </a:xfrm>
                <a:custGeom>
                  <a:avLst/>
                  <a:gdLst>
                    <a:gd name="T0" fmla="*/ 0 w 615"/>
                    <a:gd name="T1" fmla="*/ 0 h 172"/>
                    <a:gd name="T2" fmla="*/ 0 w 615"/>
                    <a:gd name="T3" fmla="*/ 0 h 172"/>
                    <a:gd name="T4" fmla="*/ 0 w 615"/>
                    <a:gd name="T5" fmla="*/ 0 h 172"/>
                    <a:gd name="T6" fmla="*/ 0 w 615"/>
                    <a:gd name="T7" fmla="*/ 0 h 172"/>
                    <a:gd name="T8" fmla="*/ 0 w 615"/>
                    <a:gd name="T9" fmla="*/ 0 h 172"/>
                    <a:gd name="T10" fmla="*/ 0 w 615"/>
                    <a:gd name="T11" fmla="*/ 0 h 172"/>
                    <a:gd name="T12" fmla="*/ 0 w 615"/>
                    <a:gd name="T13" fmla="*/ 0 h 172"/>
                    <a:gd name="T14" fmla="*/ 0 w 615"/>
                    <a:gd name="T15" fmla="*/ 0 h 172"/>
                    <a:gd name="T16" fmla="*/ 0 w 615"/>
                    <a:gd name="T17" fmla="*/ 0 h 172"/>
                    <a:gd name="T18" fmla="*/ 0 w 615"/>
                    <a:gd name="T19" fmla="*/ 0 h 172"/>
                    <a:gd name="T20" fmla="*/ 0 w 615"/>
                    <a:gd name="T21" fmla="*/ 0 h 172"/>
                    <a:gd name="T22" fmla="*/ 0 w 615"/>
                    <a:gd name="T23" fmla="*/ 0 h 172"/>
                    <a:gd name="T24" fmla="*/ 0 w 615"/>
                    <a:gd name="T25" fmla="*/ 0 h 172"/>
                    <a:gd name="T26" fmla="*/ 0 w 615"/>
                    <a:gd name="T27" fmla="*/ 0 h 172"/>
                    <a:gd name="T28" fmla="*/ 0 w 615"/>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172"/>
                    <a:gd name="T47" fmla="*/ 615 w 615"/>
                    <a:gd name="T48" fmla="*/ 172 h 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172">
                      <a:moveTo>
                        <a:pt x="378" y="45"/>
                      </a:moveTo>
                      <a:lnTo>
                        <a:pt x="237" y="5"/>
                      </a:lnTo>
                      <a:lnTo>
                        <a:pt x="123" y="0"/>
                      </a:lnTo>
                      <a:lnTo>
                        <a:pt x="211" y="41"/>
                      </a:lnTo>
                      <a:lnTo>
                        <a:pt x="34" y="57"/>
                      </a:lnTo>
                      <a:lnTo>
                        <a:pt x="136" y="84"/>
                      </a:lnTo>
                      <a:lnTo>
                        <a:pt x="0" y="137"/>
                      </a:lnTo>
                      <a:lnTo>
                        <a:pt x="118" y="132"/>
                      </a:lnTo>
                      <a:lnTo>
                        <a:pt x="79" y="172"/>
                      </a:lnTo>
                      <a:lnTo>
                        <a:pt x="198" y="168"/>
                      </a:lnTo>
                      <a:lnTo>
                        <a:pt x="329" y="132"/>
                      </a:lnTo>
                      <a:lnTo>
                        <a:pt x="460" y="89"/>
                      </a:lnTo>
                      <a:lnTo>
                        <a:pt x="615" y="80"/>
                      </a:lnTo>
                      <a:lnTo>
                        <a:pt x="37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1" name="Freeform 156"/>
                <p:cNvSpPr>
                  <a:spLocks/>
                </p:cNvSpPr>
                <p:nvPr/>
              </p:nvSpPr>
              <p:spPr bwMode="auto">
                <a:xfrm>
                  <a:off x="3915" y="2835"/>
                  <a:ext cx="390" cy="105"/>
                </a:xfrm>
                <a:custGeom>
                  <a:avLst/>
                  <a:gdLst>
                    <a:gd name="T0" fmla="*/ 0 w 1559"/>
                    <a:gd name="T1" fmla="*/ 0 h 418"/>
                    <a:gd name="T2" fmla="*/ 0 w 1559"/>
                    <a:gd name="T3" fmla="*/ 0 h 418"/>
                    <a:gd name="T4" fmla="*/ 0 w 1559"/>
                    <a:gd name="T5" fmla="*/ 0 h 418"/>
                    <a:gd name="T6" fmla="*/ 0 w 1559"/>
                    <a:gd name="T7" fmla="*/ 0 h 418"/>
                    <a:gd name="T8" fmla="*/ 0 w 1559"/>
                    <a:gd name="T9" fmla="*/ 0 h 418"/>
                    <a:gd name="T10" fmla="*/ 0 w 1559"/>
                    <a:gd name="T11" fmla="*/ 0 h 418"/>
                    <a:gd name="T12" fmla="*/ 0 w 1559"/>
                    <a:gd name="T13" fmla="*/ 0 h 418"/>
                    <a:gd name="T14" fmla="*/ 0 w 1559"/>
                    <a:gd name="T15" fmla="*/ 0 h 418"/>
                    <a:gd name="T16" fmla="*/ 0 w 1559"/>
                    <a:gd name="T17" fmla="*/ 0 h 418"/>
                    <a:gd name="T18" fmla="*/ 0 w 1559"/>
                    <a:gd name="T19" fmla="*/ 0 h 418"/>
                    <a:gd name="T20" fmla="*/ 0 w 1559"/>
                    <a:gd name="T21" fmla="*/ 0 h 418"/>
                    <a:gd name="T22" fmla="*/ 0 w 1559"/>
                    <a:gd name="T23" fmla="*/ 0 h 418"/>
                    <a:gd name="T24" fmla="*/ 0 w 1559"/>
                    <a:gd name="T25" fmla="*/ 0 h 418"/>
                    <a:gd name="T26" fmla="*/ 0 w 1559"/>
                    <a:gd name="T27" fmla="*/ 0 h 418"/>
                    <a:gd name="T28" fmla="*/ 0 w 1559"/>
                    <a:gd name="T29" fmla="*/ 0 h 418"/>
                    <a:gd name="T30" fmla="*/ 0 w 1559"/>
                    <a:gd name="T31" fmla="*/ 0 h 418"/>
                    <a:gd name="T32" fmla="*/ 0 w 1559"/>
                    <a:gd name="T33" fmla="*/ 0 h 418"/>
                    <a:gd name="T34" fmla="*/ 0 w 1559"/>
                    <a:gd name="T35" fmla="*/ 0 h 418"/>
                    <a:gd name="T36" fmla="*/ 0 w 1559"/>
                    <a:gd name="T37" fmla="*/ 0 h 418"/>
                    <a:gd name="T38" fmla="*/ 0 w 1559"/>
                    <a:gd name="T39" fmla="*/ 0 h 418"/>
                    <a:gd name="T40" fmla="*/ 0 w 1559"/>
                    <a:gd name="T41" fmla="*/ 0 h 418"/>
                    <a:gd name="T42" fmla="*/ 0 w 1559"/>
                    <a:gd name="T43" fmla="*/ 0 h 418"/>
                    <a:gd name="T44" fmla="*/ 0 w 1559"/>
                    <a:gd name="T45" fmla="*/ 0 h 418"/>
                    <a:gd name="T46" fmla="*/ 0 w 1559"/>
                    <a:gd name="T47" fmla="*/ 0 h 418"/>
                    <a:gd name="T48" fmla="*/ 0 w 1559"/>
                    <a:gd name="T49" fmla="*/ 0 h 418"/>
                    <a:gd name="T50" fmla="*/ 0 w 1559"/>
                    <a:gd name="T51" fmla="*/ 0 h 418"/>
                    <a:gd name="T52" fmla="*/ 0 w 1559"/>
                    <a:gd name="T53" fmla="*/ 0 h 418"/>
                    <a:gd name="T54" fmla="*/ 0 w 1559"/>
                    <a:gd name="T55" fmla="*/ 0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9"/>
                    <a:gd name="T85" fmla="*/ 0 h 418"/>
                    <a:gd name="T86" fmla="*/ 1559 w 1559"/>
                    <a:gd name="T87" fmla="*/ 418 h 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9" h="418">
                      <a:moveTo>
                        <a:pt x="1043" y="100"/>
                      </a:moveTo>
                      <a:lnTo>
                        <a:pt x="556" y="125"/>
                      </a:lnTo>
                      <a:lnTo>
                        <a:pt x="710" y="170"/>
                      </a:lnTo>
                      <a:lnTo>
                        <a:pt x="417" y="165"/>
                      </a:lnTo>
                      <a:lnTo>
                        <a:pt x="159" y="214"/>
                      </a:lnTo>
                      <a:lnTo>
                        <a:pt x="378" y="219"/>
                      </a:lnTo>
                      <a:lnTo>
                        <a:pt x="0" y="274"/>
                      </a:lnTo>
                      <a:lnTo>
                        <a:pt x="129" y="299"/>
                      </a:lnTo>
                      <a:lnTo>
                        <a:pt x="338" y="299"/>
                      </a:lnTo>
                      <a:lnTo>
                        <a:pt x="149" y="354"/>
                      </a:lnTo>
                      <a:lnTo>
                        <a:pt x="352" y="349"/>
                      </a:lnTo>
                      <a:lnTo>
                        <a:pt x="228" y="388"/>
                      </a:lnTo>
                      <a:lnTo>
                        <a:pt x="407" y="398"/>
                      </a:lnTo>
                      <a:lnTo>
                        <a:pt x="715" y="359"/>
                      </a:lnTo>
                      <a:lnTo>
                        <a:pt x="591" y="418"/>
                      </a:lnTo>
                      <a:lnTo>
                        <a:pt x="870" y="364"/>
                      </a:lnTo>
                      <a:lnTo>
                        <a:pt x="1127" y="314"/>
                      </a:lnTo>
                      <a:lnTo>
                        <a:pt x="815" y="284"/>
                      </a:lnTo>
                      <a:lnTo>
                        <a:pt x="591" y="299"/>
                      </a:lnTo>
                      <a:lnTo>
                        <a:pt x="432" y="253"/>
                      </a:lnTo>
                      <a:lnTo>
                        <a:pt x="621" y="239"/>
                      </a:lnTo>
                      <a:lnTo>
                        <a:pt x="725" y="260"/>
                      </a:lnTo>
                      <a:lnTo>
                        <a:pt x="934" y="214"/>
                      </a:lnTo>
                      <a:lnTo>
                        <a:pt x="1142" y="154"/>
                      </a:lnTo>
                      <a:lnTo>
                        <a:pt x="1559" y="170"/>
                      </a:lnTo>
                      <a:lnTo>
                        <a:pt x="1033" y="0"/>
                      </a:lnTo>
                      <a:lnTo>
                        <a:pt x="1043"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 name="Freeform 157"/>
                <p:cNvSpPr>
                  <a:spLocks/>
                </p:cNvSpPr>
                <p:nvPr/>
              </p:nvSpPr>
              <p:spPr bwMode="auto">
                <a:xfrm>
                  <a:off x="3879" y="2953"/>
                  <a:ext cx="184" cy="71"/>
                </a:xfrm>
                <a:custGeom>
                  <a:avLst/>
                  <a:gdLst>
                    <a:gd name="T0" fmla="*/ 0 w 738"/>
                    <a:gd name="T1" fmla="*/ 0 h 282"/>
                    <a:gd name="T2" fmla="*/ 0 w 738"/>
                    <a:gd name="T3" fmla="*/ 0 h 282"/>
                    <a:gd name="T4" fmla="*/ 0 w 738"/>
                    <a:gd name="T5" fmla="*/ 0 h 282"/>
                    <a:gd name="T6" fmla="*/ 0 w 738"/>
                    <a:gd name="T7" fmla="*/ 0 h 282"/>
                    <a:gd name="T8" fmla="*/ 0 w 738"/>
                    <a:gd name="T9" fmla="*/ 0 h 282"/>
                    <a:gd name="T10" fmla="*/ 0 w 738"/>
                    <a:gd name="T11" fmla="*/ 0 h 282"/>
                    <a:gd name="T12" fmla="*/ 0 w 738"/>
                    <a:gd name="T13" fmla="*/ 0 h 282"/>
                    <a:gd name="T14" fmla="*/ 0 w 738"/>
                    <a:gd name="T15" fmla="*/ 0 h 282"/>
                    <a:gd name="T16" fmla="*/ 0 w 738"/>
                    <a:gd name="T17" fmla="*/ 0 h 282"/>
                    <a:gd name="T18" fmla="*/ 0 w 738"/>
                    <a:gd name="T19" fmla="*/ 0 h 282"/>
                    <a:gd name="T20" fmla="*/ 0 w 738"/>
                    <a:gd name="T21" fmla="*/ 0 h 282"/>
                    <a:gd name="T22" fmla="*/ 0 w 738"/>
                    <a:gd name="T23" fmla="*/ 0 h 282"/>
                    <a:gd name="T24" fmla="*/ 0 w 738"/>
                    <a:gd name="T25" fmla="*/ 0 h 282"/>
                    <a:gd name="T26" fmla="*/ 0 w 738"/>
                    <a:gd name="T27" fmla="*/ 0 h 282"/>
                    <a:gd name="T28" fmla="*/ 0 w 738"/>
                    <a:gd name="T29" fmla="*/ 0 h 282"/>
                    <a:gd name="T30" fmla="*/ 0 w 738"/>
                    <a:gd name="T31" fmla="*/ 0 h 282"/>
                    <a:gd name="T32" fmla="*/ 0 w 738"/>
                    <a:gd name="T33" fmla="*/ 0 h 282"/>
                    <a:gd name="T34" fmla="*/ 0 w 738"/>
                    <a:gd name="T35" fmla="*/ 0 h 282"/>
                    <a:gd name="T36" fmla="*/ 0 w 738"/>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8"/>
                    <a:gd name="T58" fmla="*/ 0 h 282"/>
                    <a:gd name="T59" fmla="*/ 738 w 738"/>
                    <a:gd name="T60" fmla="*/ 282 h 2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8" h="282">
                      <a:moveTo>
                        <a:pt x="738" y="19"/>
                      </a:moveTo>
                      <a:lnTo>
                        <a:pt x="474" y="47"/>
                      </a:lnTo>
                      <a:lnTo>
                        <a:pt x="269" y="0"/>
                      </a:lnTo>
                      <a:lnTo>
                        <a:pt x="402" y="86"/>
                      </a:lnTo>
                      <a:lnTo>
                        <a:pt x="190" y="68"/>
                      </a:lnTo>
                      <a:lnTo>
                        <a:pt x="0" y="81"/>
                      </a:lnTo>
                      <a:lnTo>
                        <a:pt x="217" y="121"/>
                      </a:lnTo>
                      <a:lnTo>
                        <a:pt x="70" y="171"/>
                      </a:lnTo>
                      <a:lnTo>
                        <a:pt x="302" y="209"/>
                      </a:lnTo>
                      <a:lnTo>
                        <a:pt x="214" y="277"/>
                      </a:lnTo>
                      <a:lnTo>
                        <a:pt x="410" y="282"/>
                      </a:lnTo>
                      <a:lnTo>
                        <a:pt x="365" y="177"/>
                      </a:lnTo>
                      <a:lnTo>
                        <a:pt x="558" y="262"/>
                      </a:lnTo>
                      <a:lnTo>
                        <a:pt x="733" y="268"/>
                      </a:lnTo>
                      <a:lnTo>
                        <a:pt x="553" y="178"/>
                      </a:lnTo>
                      <a:lnTo>
                        <a:pt x="708" y="154"/>
                      </a:lnTo>
                      <a:lnTo>
                        <a:pt x="580" y="102"/>
                      </a:lnTo>
                      <a:lnTo>
                        <a:pt x="7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3" name="Freeform 158"/>
                <p:cNvSpPr>
                  <a:spLocks/>
                </p:cNvSpPr>
                <p:nvPr/>
              </p:nvSpPr>
              <p:spPr bwMode="auto">
                <a:xfrm>
                  <a:off x="4227" y="2898"/>
                  <a:ext cx="240" cy="78"/>
                </a:xfrm>
                <a:custGeom>
                  <a:avLst/>
                  <a:gdLst>
                    <a:gd name="T0" fmla="*/ 0 w 958"/>
                    <a:gd name="T1" fmla="*/ 0 h 310"/>
                    <a:gd name="T2" fmla="*/ 0 w 958"/>
                    <a:gd name="T3" fmla="*/ 0 h 310"/>
                    <a:gd name="T4" fmla="*/ 0 w 958"/>
                    <a:gd name="T5" fmla="*/ 0 h 310"/>
                    <a:gd name="T6" fmla="*/ 0 w 958"/>
                    <a:gd name="T7" fmla="*/ 0 h 310"/>
                    <a:gd name="T8" fmla="*/ 0 w 958"/>
                    <a:gd name="T9" fmla="*/ 0 h 310"/>
                    <a:gd name="T10" fmla="*/ 0 w 958"/>
                    <a:gd name="T11" fmla="*/ 0 h 310"/>
                    <a:gd name="T12" fmla="*/ 0 w 958"/>
                    <a:gd name="T13" fmla="*/ 0 h 310"/>
                    <a:gd name="T14" fmla="*/ 0 w 958"/>
                    <a:gd name="T15" fmla="*/ 0 h 310"/>
                    <a:gd name="T16" fmla="*/ 0 w 958"/>
                    <a:gd name="T17" fmla="*/ 0 h 310"/>
                    <a:gd name="T18" fmla="*/ 0 w 958"/>
                    <a:gd name="T19" fmla="*/ 0 h 310"/>
                    <a:gd name="T20" fmla="*/ 0 w 958"/>
                    <a:gd name="T21" fmla="*/ 0 h 310"/>
                    <a:gd name="T22" fmla="*/ 0 w 958"/>
                    <a:gd name="T23" fmla="*/ 0 h 310"/>
                    <a:gd name="T24" fmla="*/ 0 w 958"/>
                    <a:gd name="T25" fmla="*/ 0 h 310"/>
                    <a:gd name="T26" fmla="*/ 0 w 958"/>
                    <a:gd name="T27" fmla="*/ 0 h 310"/>
                    <a:gd name="T28" fmla="*/ 0 w 958"/>
                    <a:gd name="T29" fmla="*/ 0 h 310"/>
                    <a:gd name="T30" fmla="*/ 0 w 958"/>
                    <a:gd name="T31" fmla="*/ 0 h 310"/>
                    <a:gd name="T32" fmla="*/ 0 w 958"/>
                    <a:gd name="T33" fmla="*/ 0 h 310"/>
                    <a:gd name="T34" fmla="*/ 0 w 958"/>
                    <a:gd name="T35" fmla="*/ 0 h 310"/>
                    <a:gd name="T36" fmla="*/ 0 w 958"/>
                    <a:gd name="T37" fmla="*/ 0 h 310"/>
                    <a:gd name="T38" fmla="*/ 0 w 958"/>
                    <a:gd name="T39" fmla="*/ 0 h 310"/>
                    <a:gd name="T40" fmla="*/ 0 w 958"/>
                    <a:gd name="T41" fmla="*/ 0 h 310"/>
                    <a:gd name="T42" fmla="*/ 0 w 958"/>
                    <a:gd name="T43" fmla="*/ 0 h 310"/>
                    <a:gd name="T44" fmla="*/ 0 w 958"/>
                    <a:gd name="T45" fmla="*/ 0 h 310"/>
                    <a:gd name="T46" fmla="*/ 0 w 958"/>
                    <a:gd name="T47" fmla="*/ 0 h 3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8"/>
                    <a:gd name="T73" fmla="*/ 0 h 310"/>
                    <a:gd name="T74" fmla="*/ 958 w 958"/>
                    <a:gd name="T75" fmla="*/ 310 h 3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8" h="310">
                      <a:moveTo>
                        <a:pt x="660" y="126"/>
                      </a:moveTo>
                      <a:lnTo>
                        <a:pt x="526" y="41"/>
                      </a:lnTo>
                      <a:lnTo>
                        <a:pt x="371" y="0"/>
                      </a:lnTo>
                      <a:lnTo>
                        <a:pt x="471" y="80"/>
                      </a:lnTo>
                      <a:lnTo>
                        <a:pt x="267" y="26"/>
                      </a:lnTo>
                      <a:lnTo>
                        <a:pt x="317" y="96"/>
                      </a:lnTo>
                      <a:lnTo>
                        <a:pt x="192" y="61"/>
                      </a:lnTo>
                      <a:lnTo>
                        <a:pt x="0" y="96"/>
                      </a:lnTo>
                      <a:lnTo>
                        <a:pt x="187" y="116"/>
                      </a:lnTo>
                      <a:lnTo>
                        <a:pt x="64" y="140"/>
                      </a:lnTo>
                      <a:lnTo>
                        <a:pt x="298" y="181"/>
                      </a:lnTo>
                      <a:lnTo>
                        <a:pt x="292" y="126"/>
                      </a:lnTo>
                      <a:lnTo>
                        <a:pt x="471" y="191"/>
                      </a:lnTo>
                      <a:lnTo>
                        <a:pt x="421" y="111"/>
                      </a:lnTo>
                      <a:lnTo>
                        <a:pt x="610" y="181"/>
                      </a:lnTo>
                      <a:lnTo>
                        <a:pt x="560" y="215"/>
                      </a:lnTo>
                      <a:lnTo>
                        <a:pt x="729" y="245"/>
                      </a:lnTo>
                      <a:lnTo>
                        <a:pt x="695" y="191"/>
                      </a:lnTo>
                      <a:lnTo>
                        <a:pt x="819" y="205"/>
                      </a:lnTo>
                      <a:lnTo>
                        <a:pt x="958" y="310"/>
                      </a:lnTo>
                      <a:lnTo>
                        <a:pt x="793" y="131"/>
                      </a:lnTo>
                      <a:lnTo>
                        <a:pt x="620" y="36"/>
                      </a:lnTo>
                      <a:lnTo>
                        <a:pt x="66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4" name="Freeform 159"/>
                <p:cNvSpPr>
                  <a:spLocks/>
                </p:cNvSpPr>
                <p:nvPr/>
              </p:nvSpPr>
              <p:spPr bwMode="auto">
                <a:xfrm>
                  <a:off x="4099" y="3017"/>
                  <a:ext cx="320" cy="69"/>
                </a:xfrm>
                <a:custGeom>
                  <a:avLst/>
                  <a:gdLst>
                    <a:gd name="T0" fmla="*/ 0 w 1277"/>
                    <a:gd name="T1" fmla="*/ 0 h 275"/>
                    <a:gd name="T2" fmla="*/ 0 w 1277"/>
                    <a:gd name="T3" fmla="*/ 0 h 275"/>
                    <a:gd name="T4" fmla="*/ 0 w 1277"/>
                    <a:gd name="T5" fmla="*/ 0 h 275"/>
                    <a:gd name="T6" fmla="*/ 0 w 1277"/>
                    <a:gd name="T7" fmla="*/ 0 h 275"/>
                    <a:gd name="T8" fmla="*/ 0 w 1277"/>
                    <a:gd name="T9" fmla="*/ 0 h 275"/>
                    <a:gd name="T10" fmla="*/ 0 w 1277"/>
                    <a:gd name="T11" fmla="*/ 0 h 275"/>
                    <a:gd name="T12" fmla="*/ 0 w 1277"/>
                    <a:gd name="T13" fmla="*/ 0 h 275"/>
                    <a:gd name="T14" fmla="*/ 0 w 1277"/>
                    <a:gd name="T15" fmla="*/ 0 h 275"/>
                    <a:gd name="T16" fmla="*/ 0 w 1277"/>
                    <a:gd name="T17" fmla="*/ 0 h 275"/>
                    <a:gd name="T18" fmla="*/ 0 w 1277"/>
                    <a:gd name="T19" fmla="*/ 0 h 275"/>
                    <a:gd name="T20" fmla="*/ 0 w 1277"/>
                    <a:gd name="T21" fmla="*/ 0 h 275"/>
                    <a:gd name="T22" fmla="*/ 0 w 1277"/>
                    <a:gd name="T23" fmla="*/ 0 h 275"/>
                    <a:gd name="T24" fmla="*/ 0 w 1277"/>
                    <a:gd name="T25" fmla="*/ 0 h 275"/>
                    <a:gd name="T26" fmla="*/ 0 w 1277"/>
                    <a:gd name="T27" fmla="*/ 0 h 275"/>
                    <a:gd name="T28" fmla="*/ 0 w 1277"/>
                    <a:gd name="T29" fmla="*/ 0 h 275"/>
                    <a:gd name="T30" fmla="*/ 0 w 1277"/>
                    <a:gd name="T31" fmla="*/ 0 h 275"/>
                    <a:gd name="T32" fmla="*/ 0 w 1277"/>
                    <a:gd name="T33" fmla="*/ 0 h 275"/>
                    <a:gd name="T34" fmla="*/ 0 w 1277"/>
                    <a:gd name="T35" fmla="*/ 0 h 275"/>
                    <a:gd name="T36" fmla="*/ 0 w 1277"/>
                    <a:gd name="T37" fmla="*/ 0 h 275"/>
                    <a:gd name="T38" fmla="*/ 0 w 1277"/>
                    <a:gd name="T39" fmla="*/ 0 h 275"/>
                    <a:gd name="T40" fmla="*/ 0 w 1277"/>
                    <a:gd name="T41" fmla="*/ 0 h 275"/>
                    <a:gd name="T42" fmla="*/ 0 w 1277"/>
                    <a:gd name="T43" fmla="*/ 0 h 2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7"/>
                    <a:gd name="T67" fmla="*/ 0 h 275"/>
                    <a:gd name="T68" fmla="*/ 1277 w 1277"/>
                    <a:gd name="T69" fmla="*/ 275 h 2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7" h="275">
                      <a:moveTo>
                        <a:pt x="450" y="20"/>
                      </a:moveTo>
                      <a:lnTo>
                        <a:pt x="386" y="69"/>
                      </a:lnTo>
                      <a:lnTo>
                        <a:pt x="535" y="85"/>
                      </a:lnTo>
                      <a:lnTo>
                        <a:pt x="487" y="133"/>
                      </a:lnTo>
                      <a:lnTo>
                        <a:pt x="805" y="84"/>
                      </a:lnTo>
                      <a:lnTo>
                        <a:pt x="687" y="137"/>
                      </a:lnTo>
                      <a:lnTo>
                        <a:pt x="877" y="146"/>
                      </a:lnTo>
                      <a:lnTo>
                        <a:pt x="1103" y="60"/>
                      </a:lnTo>
                      <a:lnTo>
                        <a:pt x="1277" y="148"/>
                      </a:lnTo>
                      <a:lnTo>
                        <a:pt x="1085" y="113"/>
                      </a:lnTo>
                      <a:lnTo>
                        <a:pt x="861" y="206"/>
                      </a:lnTo>
                      <a:lnTo>
                        <a:pt x="468" y="275"/>
                      </a:lnTo>
                      <a:lnTo>
                        <a:pt x="522" y="217"/>
                      </a:lnTo>
                      <a:lnTo>
                        <a:pt x="233" y="231"/>
                      </a:lnTo>
                      <a:lnTo>
                        <a:pt x="270" y="157"/>
                      </a:lnTo>
                      <a:lnTo>
                        <a:pt x="34" y="161"/>
                      </a:lnTo>
                      <a:lnTo>
                        <a:pt x="165" y="104"/>
                      </a:lnTo>
                      <a:lnTo>
                        <a:pt x="0" y="47"/>
                      </a:lnTo>
                      <a:lnTo>
                        <a:pt x="348" y="48"/>
                      </a:lnTo>
                      <a:lnTo>
                        <a:pt x="257" y="0"/>
                      </a:lnTo>
                      <a:lnTo>
                        <a:pt x="45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5" name="Freeform 160"/>
                <p:cNvSpPr>
                  <a:spLocks/>
                </p:cNvSpPr>
                <p:nvPr/>
              </p:nvSpPr>
              <p:spPr bwMode="auto">
                <a:xfrm>
                  <a:off x="4392" y="3031"/>
                  <a:ext cx="204" cy="392"/>
                </a:xfrm>
                <a:custGeom>
                  <a:avLst/>
                  <a:gdLst>
                    <a:gd name="T0" fmla="*/ 0 w 817"/>
                    <a:gd name="T1" fmla="*/ 0 h 1566"/>
                    <a:gd name="T2" fmla="*/ 0 w 817"/>
                    <a:gd name="T3" fmla="*/ 0 h 1566"/>
                    <a:gd name="T4" fmla="*/ 0 w 817"/>
                    <a:gd name="T5" fmla="*/ 0 h 1566"/>
                    <a:gd name="T6" fmla="*/ 0 w 817"/>
                    <a:gd name="T7" fmla="*/ 0 h 1566"/>
                    <a:gd name="T8" fmla="*/ 0 w 817"/>
                    <a:gd name="T9" fmla="*/ 0 h 1566"/>
                    <a:gd name="T10" fmla="*/ 0 w 817"/>
                    <a:gd name="T11" fmla="*/ 0 h 1566"/>
                    <a:gd name="T12" fmla="*/ 0 w 817"/>
                    <a:gd name="T13" fmla="*/ 0 h 1566"/>
                    <a:gd name="T14" fmla="*/ 0 w 817"/>
                    <a:gd name="T15" fmla="*/ 0 h 1566"/>
                    <a:gd name="T16" fmla="*/ 0 w 817"/>
                    <a:gd name="T17" fmla="*/ 0 h 1566"/>
                    <a:gd name="T18" fmla="*/ 0 w 817"/>
                    <a:gd name="T19" fmla="*/ 0 h 1566"/>
                    <a:gd name="T20" fmla="*/ 0 w 817"/>
                    <a:gd name="T21" fmla="*/ 0 h 1566"/>
                    <a:gd name="T22" fmla="*/ 0 w 817"/>
                    <a:gd name="T23" fmla="*/ 0 h 1566"/>
                    <a:gd name="T24" fmla="*/ 0 w 817"/>
                    <a:gd name="T25" fmla="*/ 0 h 1566"/>
                    <a:gd name="T26" fmla="*/ 0 w 817"/>
                    <a:gd name="T27" fmla="*/ 0 h 1566"/>
                    <a:gd name="T28" fmla="*/ 0 w 817"/>
                    <a:gd name="T29" fmla="*/ 0 h 1566"/>
                    <a:gd name="T30" fmla="*/ 0 w 817"/>
                    <a:gd name="T31" fmla="*/ 0 h 1566"/>
                    <a:gd name="T32" fmla="*/ 0 w 817"/>
                    <a:gd name="T33" fmla="*/ 0 h 1566"/>
                    <a:gd name="T34" fmla="*/ 0 w 817"/>
                    <a:gd name="T35" fmla="*/ 0 h 1566"/>
                    <a:gd name="T36" fmla="*/ 0 w 817"/>
                    <a:gd name="T37" fmla="*/ 0 h 1566"/>
                    <a:gd name="T38" fmla="*/ 0 w 817"/>
                    <a:gd name="T39" fmla="*/ 0 h 1566"/>
                    <a:gd name="T40" fmla="*/ 0 w 817"/>
                    <a:gd name="T41" fmla="*/ 0 h 1566"/>
                    <a:gd name="T42" fmla="*/ 0 w 817"/>
                    <a:gd name="T43" fmla="*/ 0 h 1566"/>
                    <a:gd name="T44" fmla="*/ 0 w 817"/>
                    <a:gd name="T45" fmla="*/ 0 h 1566"/>
                    <a:gd name="T46" fmla="*/ 0 w 817"/>
                    <a:gd name="T47" fmla="*/ 0 h 1566"/>
                    <a:gd name="T48" fmla="*/ 0 w 817"/>
                    <a:gd name="T49" fmla="*/ 0 h 1566"/>
                    <a:gd name="T50" fmla="*/ 0 w 817"/>
                    <a:gd name="T51" fmla="*/ 0 h 1566"/>
                    <a:gd name="T52" fmla="*/ 0 w 817"/>
                    <a:gd name="T53" fmla="*/ 0 h 1566"/>
                    <a:gd name="T54" fmla="*/ 0 w 817"/>
                    <a:gd name="T55" fmla="*/ 0 h 1566"/>
                    <a:gd name="T56" fmla="*/ 0 w 817"/>
                    <a:gd name="T57" fmla="*/ 0 h 1566"/>
                    <a:gd name="T58" fmla="*/ 0 w 817"/>
                    <a:gd name="T59" fmla="*/ 0 h 1566"/>
                    <a:gd name="T60" fmla="*/ 0 w 817"/>
                    <a:gd name="T61" fmla="*/ 0 h 1566"/>
                    <a:gd name="T62" fmla="*/ 0 w 817"/>
                    <a:gd name="T63" fmla="*/ 0 h 1566"/>
                    <a:gd name="T64" fmla="*/ 0 w 817"/>
                    <a:gd name="T65" fmla="*/ 0 h 1566"/>
                    <a:gd name="T66" fmla="*/ 0 w 817"/>
                    <a:gd name="T67" fmla="*/ 0 h 1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7"/>
                    <a:gd name="T103" fmla="*/ 0 h 1566"/>
                    <a:gd name="T104" fmla="*/ 817 w 817"/>
                    <a:gd name="T105" fmla="*/ 1566 h 1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7" h="1566">
                      <a:moveTo>
                        <a:pt x="378" y="237"/>
                      </a:moveTo>
                      <a:lnTo>
                        <a:pt x="316" y="191"/>
                      </a:lnTo>
                      <a:lnTo>
                        <a:pt x="161" y="238"/>
                      </a:lnTo>
                      <a:lnTo>
                        <a:pt x="180" y="205"/>
                      </a:lnTo>
                      <a:lnTo>
                        <a:pt x="0" y="221"/>
                      </a:lnTo>
                      <a:lnTo>
                        <a:pt x="85" y="185"/>
                      </a:lnTo>
                      <a:lnTo>
                        <a:pt x="31" y="169"/>
                      </a:lnTo>
                      <a:lnTo>
                        <a:pt x="85" y="141"/>
                      </a:lnTo>
                      <a:lnTo>
                        <a:pt x="237" y="163"/>
                      </a:lnTo>
                      <a:lnTo>
                        <a:pt x="189" y="120"/>
                      </a:lnTo>
                      <a:lnTo>
                        <a:pt x="320" y="151"/>
                      </a:lnTo>
                      <a:lnTo>
                        <a:pt x="297" y="91"/>
                      </a:lnTo>
                      <a:lnTo>
                        <a:pt x="201" y="21"/>
                      </a:lnTo>
                      <a:lnTo>
                        <a:pt x="314" y="40"/>
                      </a:lnTo>
                      <a:lnTo>
                        <a:pt x="322" y="0"/>
                      </a:lnTo>
                      <a:lnTo>
                        <a:pt x="478" y="58"/>
                      </a:lnTo>
                      <a:lnTo>
                        <a:pt x="539" y="172"/>
                      </a:lnTo>
                      <a:lnTo>
                        <a:pt x="445" y="80"/>
                      </a:lnTo>
                      <a:lnTo>
                        <a:pt x="374" y="70"/>
                      </a:lnTo>
                      <a:lnTo>
                        <a:pt x="461" y="198"/>
                      </a:lnTo>
                      <a:lnTo>
                        <a:pt x="418" y="237"/>
                      </a:lnTo>
                      <a:lnTo>
                        <a:pt x="589" y="392"/>
                      </a:lnTo>
                      <a:lnTo>
                        <a:pt x="522" y="385"/>
                      </a:lnTo>
                      <a:lnTo>
                        <a:pt x="601" y="488"/>
                      </a:lnTo>
                      <a:lnTo>
                        <a:pt x="670" y="826"/>
                      </a:lnTo>
                      <a:lnTo>
                        <a:pt x="680" y="957"/>
                      </a:lnTo>
                      <a:lnTo>
                        <a:pt x="817" y="1113"/>
                      </a:lnTo>
                      <a:lnTo>
                        <a:pt x="764" y="1135"/>
                      </a:lnTo>
                      <a:lnTo>
                        <a:pt x="755" y="1566"/>
                      </a:lnTo>
                      <a:lnTo>
                        <a:pt x="670" y="1034"/>
                      </a:lnTo>
                      <a:lnTo>
                        <a:pt x="591" y="706"/>
                      </a:lnTo>
                      <a:lnTo>
                        <a:pt x="494" y="491"/>
                      </a:lnTo>
                      <a:lnTo>
                        <a:pt x="378"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6" name="Freeform 161"/>
                <p:cNvSpPr>
                  <a:spLocks/>
                </p:cNvSpPr>
                <p:nvPr/>
              </p:nvSpPr>
              <p:spPr bwMode="auto">
                <a:xfrm>
                  <a:off x="4130" y="3144"/>
                  <a:ext cx="153" cy="98"/>
                </a:xfrm>
                <a:custGeom>
                  <a:avLst/>
                  <a:gdLst>
                    <a:gd name="T0" fmla="*/ 0 w 610"/>
                    <a:gd name="T1" fmla="*/ 0 h 392"/>
                    <a:gd name="T2" fmla="*/ 0 w 610"/>
                    <a:gd name="T3" fmla="*/ 0 h 392"/>
                    <a:gd name="T4" fmla="*/ 0 w 610"/>
                    <a:gd name="T5" fmla="*/ 0 h 392"/>
                    <a:gd name="T6" fmla="*/ 0 w 610"/>
                    <a:gd name="T7" fmla="*/ 0 h 392"/>
                    <a:gd name="T8" fmla="*/ 0 w 610"/>
                    <a:gd name="T9" fmla="*/ 0 h 392"/>
                    <a:gd name="T10" fmla="*/ 0 w 610"/>
                    <a:gd name="T11" fmla="*/ 0 h 392"/>
                    <a:gd name="T12" fmla="*/ 0 w 610"/>
                    <a:gd name="T13" fmla="*/ 0 h 392"/>
                    <a:gd name="T14" fmla="*/ 0 w 610"/>
                    <a:gd name="T15" fmla="*/ 0 h 392"/>
                    <a:gd name="T16" fmla="*/ 0 w 610"/>
                    <a:gd name="T17" fmla="*/ 0 h 392"/>
                    <a:gd name="T18" fmla="*/ 0 w 610"/>
                    <a:gd name="T19" fmla="*/ 0 h 392"/>
                    <a:gd name="T20" fmla="*/ 0 w 610"/>
                    <a:gd name="T21" fmla="*/ 0 h 392"/>
                    <a:gd name="T22" fmla="*/ 0 w 610"/>
                    <a:gd name="T23" fmla="*/ 0 h 392"/>
                    <a:gd name="T24" fmla="*/ 0 w 610"/>
                    <a:gd name="T25" fmla="*/ 0 h 392"/>
                    <a:gd name="T26" fmla="*/ 0 w 610"/>
                    <a:gd name="T27" fmla="*/ 0 h 392"/>
                    <a:gd name="T28" fmla="*/ 0 w 610"/>
                    <a:gd name="T29" fmla="*/ 0 h 392"/>
                    <a:gd name="T30" fmla="*/ 0 w 610"/>
                    <a:gd name="T31" fmla="*/ 0 h 392"/>
                    <a:gd name="T32" fmla="*/ 0 w 610"/>
                    <a:gd name="T33" fmla="*/ 0 h 392"/>
                    <a:gd name="T34" fmla="*/ 0 w 610"/>
                    <a:gd name="T35" fmla="*/ 0 h 392"/>
                    <a:gd name="T36" fmla="*/ 0 w 610"/>
                    <a:gd name="T37" fmla="*/ 0 h 392"/>
                    <a:gd name="T38" fmla="*/ 0 w 610"/>
                    <a:gd name="T39" fmla="*/ 0 h 392"/>
                    <a:gd name="T40" fmla="*/ 0 w 610"/>
                    <a:gd name="T41" fmla="*/ 0 h 392"/>
                    <a:gd name="T42" fmla="*/ 0 w 610"/>
                    <a:gd name="T43" fmla="*/ 0 h 392"/>
                    <a:gd name="T44" fmla="*/ 0 w 610"/>
                    <a:gd name="T45" fmla="*/ 0 h 392"/>
                    <a:gd name="T46" fmla="*/ 0 w 610"/>
                    <a:gd name="T47" fmla="*/ 0 h 392"/>
                    <a:gd name="T48" fmla="*/ 0 w 610"/>
                    <a:gd name="T49" fmla="*/ 0 h 392"/>
                    <a:gd name="T50" fmla="*/ 0 w 610"/>
                    <a:gd name="T51" fmla="*/ 0 h 392"/>
                    <a:gd name="T52" fmla="*/ 0 w 610"/>
                    <a:gd name="T53" fmla="*/ 0 h 392"/>
                    <a:gd name="T54" fmla="*/ 0 w 610"/>
                    <a:gd name="T55" fmla="*/ 0 h 392"/>
                    <a:gd name="T56" fmla="*/ 0 w 610"/>
                    <a:gd name="T57" fmla="*/ 0 h 392"/>
                    <a:gd name="T58" fmla="*/ 0 w 610"/>
                    <a:gd name="T59" fmla="*/ 0 h 392"/>
                    <a:gd name="T60" fmla="*/ 0 w 610"/>
                    <a:gd name="T61" fmla="*/ 0 h 392"/>
                    <a:gd name="T62" fmla="*/ 0 w 610"/>
                    <a:gd name="T63" fmla="*/ 0 h 3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392"/>
                    <a:gd name="T98" fmla="*/ 610 w 610"/>
                    <a:gd name="T99" fmla="*/ 392 h 3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392">
                      <a:moveTo>
                        <a:pt x="435" y="26"/>
                      </a:moveTo>
                      <a:lnTo>
                        <a:pt x="250" y="0"/>
                      </a:lnTo>
                      <a:lnTo>
                        <a:pt x="285" y="48"/>
                      </a:lnTo>
                      <a:lnTo>
                        <a:pt x="123" y="35"/>
                      </a:lnTo>
                      <a:lnTo>
                        <a:pt x="0" y="66"/>
                      </a:lnTo>
                      <a:lnTo>
                        <a:pt x="153" y="88"/>
                      </a:lnTo>
                      <a:lnTo>
                        <a:pt x="39" y="106"/>
                      </a:lnTo>
                      <a:lnTo>
                        <a:pt x="139" y="128"/>
                      </a:lnTo>
                      <a:lnTo>
                        <a:pt x="100" y="154"/>
                      </a:lnTo>
                      <a:lnTo>
                        <a:pt x="214" y="203"/>
                      </a:lnTo>
                      <a:lnTo>
                        <a:pt x="153" y="242"/>
                      </a:lnTo>
                      <a:lnTo>
                        <a:pt x="259" y="277"/>
                      </a:lnTo>
                      <a:lnTo>
                        <a:pt x="197" y="313"/>
                      </a:lnTo>
                      <a:lnTo>
                        <a:pt x="105" y="326"/>
                      </a:lnTo>
                      <a:lnTo>
                        <a:pt x="223" y="352"/>
                      </a:lnTo>
                      <a:lnTo>
                        <a:pt x="294" y="392"/>
                      </a:lnTo>
                      <a:lnTo>
                        <a:pt x="280" y="335"/>
                      </a:lnTo>
                      <a:lnTo>
                        <a:pt x="355" y="343"/>
                      </a:lnTo>
                      <a:lnTo>
                        <a:pt x="325" y="299"/>
                      </a:lnTo>
                      <a:lnTo>
                        <a:pt x="469" y="299"/>
                      </a:lnTo>
                      <a:lnTo>
                        <a:pt x="303" y="242"/>
                      </a:lnTo>
                      <a:lnTo>
                        <a:pt x="501" y="237"/>
                      </a:lnTo>
                      <a:lnTo>
                        <a:pt x="610" y="194"/>
                      </a:lnTo>
                      <a:lnTo>
                        <a:pt x="426" y="203"/>
                      </a:lnTo>
                      <a:lnTo>
                        <a:pt x="439" y="167"/>
                      </a:lnTo>
                      <a:lnTo>
                        <a:pt x="255" y="176"/>
                      </a:lnTo>
                      <a:lnTo>
                        <a:pt x="298" y="128"/>
                      </a:lnTo>
                      <a:lnTo>
                        <a:pt x="197" y="66"/>
                      </a:lnTo>
                      <a:lnTo>
                        <a:pt x="391" y="83"/>
                      </a:lnTo>
                      <a:lnTo>
                        <a:pt x="328" y="44"/>
                      </a:lnTo>
                      <a:lnTo>
                        <a:pt x="43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7" name="Freeform 162"/>
                <p:cNvSpPr>
                  <a:spLocks/>
                </p:cNvSpPr>
                <p:nvPr/>
              </p:nvSpPr>
              <p:spPr bwMode="auto">
                <a:xfrm>
                  <a:off x="4180" y="3240"/>
                  <a:ext cx="178" cy="43"/>
                </a:xfrm>
                <a:custGeom>
                  <a:avLst/>
                  <a:gdLst>
                    <a:gd name="T0" fmla="*/ 0 w 712"/>
                    <a:gd name="T1" fmla="*/ 0 h 171"/>
                    <a:gd name="T2" fmla="*/ 0 w 712"/>
                    <a:gd name="T3" fmla="*/ 0 h 171"/>
                    <a:gd name="T4" fmla="*/ 0 w 712"/>
                    <a:gd name="T5" fmla="*/ 0 h 171"/>
                    <a:gd name="T6" fmla="*/ 0 w 712"/>
                    <a:gd name="T7" fmla="*/ 0 h 171"/>
                    <a:gd name="T8" fmla="*/ 0 w 712"/>
                    <a:gd name="T9" fmla="*/ 0 h 171"/>
                    <a:gd name="T10" fmla="*/ 0 w 712"/>
                    <a:gd name="T11" fmla="*/ 0 h 171"/>
                    <a:gd name="T12" fmla="*/ 0 w 712"/>
                    <a:gd name="T13" fmla="*/ 0 h 171"/>
                    <a:gd name="T14" fmla="*/ 0 w 712"/>
                    <a:gd name="T15" fmla="*/ 0 h 171"/>
                    <a:gd name="T16" fmla="*/ 0 w 712"/>
                    <a:gd name="T17" fmla="*/ 0 h 171"/>
                    <a:gd name="T18" fmla="*/ 0 w 712"/>
                    <a:gd name="T19" fmla="*/ 0 h 171"/>
                    <a:gd name="T20" fmla="*/ 0 w 712"/>
                    <a:gd name="T21" fmla="*/ 0 h 171"/>
                    <a:gd name="T22" fmla="*/ 0 w 712"/>
                    <a:gd name="T23" fmla="*/ 0 h 171"/>
                    <a:gd name="T24" fmla="*/ 0 w 712"/>
                    <a:gd name="T25" fmla="*/ 0 h 171"/>
                    <a:gd name="T26" fmla="*/ 0 w 712"/>
                    <a:gd name="T27" fmla="*/ 0 h 171"/>
                    <a:gd name="T28" fmla="*/ 0 w 712"/>
                    <a:gd name="T29" fmla="*/ 0 h 171"/>
                    <a:gd name="T30" fmla="*/ 0 w 712"/>
                    <a:gd name="T31" fmla="*/ 0 h 171"/>
                    <a:gd name="T32" fmla="*/ 0 w 712"/>
                    <a:gd name="T33" fmla="*/ 0 h 171"/>
                    <a:gd name="T34" fmla="*/ 0 w 712"/>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2"/>
                    <a:gd name="T55" fmla="*/ 0 h 171"/>
                    <a:gd name="T56" fmla="*/ 712 w 712"/>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2" h="171">
                      <a:moveTo>
                        <a:pt x="0" y="30"/>
                      </a:moveTo>
                      <a:lnTo>
                        <a:pt x="101" y="83"/>
                      </a:lnTo>
                      <a:lnTo>
                        <a:pt x="71" y="110"/>
                      </a:lnTo>
                      <a:lnTo>
                        <a:pt x="254" y="128"/>
                      </a:lnTo>
                      <a:lnTo>
                        <a:pt x="189" y="158"/>
                      </a:lnTo>
                      <a:lnTo>
                        <a:pt x="369" y="171"/>
                      </a:lnTo>
                      <a:lnTo>
                        <a:pt x="575" y="83"/>
                      </a:lnTo>
                      <a:lnTo>
                        <a:pt x="712" y="83"/>
                      </a:lnTo>
                      <a:lnTo>
                        <a:pt x="435" y="0"/>
                      </a:lnTo>
                      <a:lnTo>
                        <a:pt x="488" y="62"/>
                      </a:lnTo>
                      <a:lnTo>
                        <a:pt x="431" y="75"/>
                      </a:lnTo>
                      <a:lnTo>
                        <a:pt x="251" y="9"/>
                      </a:lnTo>
                      <a:lnTo>
                        <a:pt x="334" y="69"/>
                      </a:lnTo>
                      <a:lnTo>
                        <a:pt x="260" y="62"/>
                      </a:lnTo>
                      <a:lnTo>
                        <a:pt x="154" y="30"/>
                      </a:lnTo>
                      <a:lnTo>
                        <a:pt x="185" y="6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8" name="Freeform 163"/>
                <p:cNvSpPr>
                  <a:spLocks/>
                </p:cNvSpPr>
                <p:nvPr/>
              </p:nvSpPr>
              <p:spPr bwMode="auto">
                <a:xfrm>
                  <a:off x="4347" y="3188"/>
                  <a:ext cx="181" cy="238"/>
                </a:xfrm>
                <a:custGeom>
                  <a:avLst/>
                  <a:gdLst>
                    <a:gd name="T0" fmla="*/ 0 w 725"/>
                    <a:gd name="T1" fmla="*/ 0 h 950"/>
                    <a:gd name="T2" fmla="*/ 0 w 725"/>
                    <a:gd name="T3" fmla="*/ 0 h 950"/>
                    <a:gd name="T4" fmla="*/ 0 w 725"/>
                    <a:gd name="T5" fmla="*/ 0 h 950"/>
                    <a:gd name="T6" fmla="*/ 0 w 725"/>
                    <a:gd name="T7" fmla="*/ 0 h 950"/>
                    <a:gd name="T8" fmla="*/ 0 w 725"/>
                    <a:gd name="T9" fmla="*/ 0 h 950"/>
                    <a:gd name="T10" fmla="*/ 0 w 725"/>
                    <a:gd name="T11" fmla="*/ 0 h 950"/>
                    <a:gd name="T12" fmla="*/ 0 w 725"/>
                    <a:gd name="T13" fmla="*/ 0 h 950"/>
                    <a:gd name="T14" fmla="*/ 0 w 725"/>
                    <a:gd name="T15" fmla="*/ 0 h 950"/>
                    <a:gd name="T16" fmla="*/ 0 w 725"/>
                    <a:gd name="T17" fmla="*/ 0 h 950"/>
                    <a:gd name="T18" fmla="*/ 0 w 725"/>
                    <a:gd name="T19" fmla="*/ 0 h 950"/>
                    <a:gd name="T20" fmla="*/ 0 w 725"/>
                    <a:gd name="T21" fmla="*/ 0 h 950"/>
                    <a:gd name="T22" fmla="*/ 0 w 725"/>
                    <a:gd name="T23" fmla="*/ 0 h 950"/>
                    <a:gd name="T24" fmla="*/ 0 w 725"/>
                    <a:gd name="T25" fmla="*/ 0 h 950"/>
                    <a:gd name="T26" fmla="*/ 0 w 725"/>
                    <a:gd name="T27" fmla="*/ 0 h 950"/>
                    <a:gd name="T28" fmla="*/ 0 w 725"/>
                    <a:gd name="T29" fmla="*/ 0 h 950"/>
                    <a:gd name="T30" fmla="*/ 0 w 725"/>
                    <a:gd name="T31" fmla="*/ 0 h 950"/>
                    <a:gd name="T32" fmla="*/ 0 w 725"/>
                    <a:gd name="T33" fmla="*/ 0 h 950"/>
                    <a:gd name="T34" fmla="*/ 0 w 725"/>
                    <a:gd name="T35" fmla="*/ 0 h 950"/>
                    <a:gd name="T36" fmla="*/ 0 w 725"/>
                    <a:gd name="T37" fmla="*/ 0 h 950"/>
                    <a:gd name="T38" fmla="*/ 0 w 725"/>
                    <a:gd name="T39" fmla="*/ 0 h 950"/>
                    <a:gd name="T40" fmla="*/ 0 w 725"/>
                    <a:gd name="T41" fmla="*/ 0 h 950"/>
                    <a:gd name="T42" fmla="*/ 0 w 725"/>
                    <a:gd name="T43" fmla="*/ 0 h 950"/>
                    <a:gd name="T44" fmla="*/ 0 w 725"/>
                    <a:gd name="T45" fmla="*/ 0 h 950"/>
                    <a:gd name="T46" fmla="*/ 0 w 725"/>
                    <a:gd name="T47" fmla="*/ 0 h 950"/>
                    <a:gd name="T48" fmla="*/ 0 w 725"/>
                    <a:gd name="T49" fmla="*/ 0 h 950"/>
                    <a:gd name="T50" fmla="*/ 0 w 725"/>
                    <a:gd name="T51" fmla="*/ 0 h 950"/>
                    <a:gd name="T52" fmla="*/ 0 w 725"/>
                    <a:gd name="T53" fmla="*/ 0 h 950"/>
                    <a:gd name="T54" fmla="*/ 0 w 725"/>
                    <a:gd name="T55" fmla="*/ 0 h 950"/>
                    <a:gd name="T56" fmla="*/ 0 w 725"/>
                    <a:gd name="T57" fmla="*/ 0 h 950"/>
                    <a:gd name="T58" fmla="*/ 0 w 725"/>
                    <a:gd name="T59" fmla="*/ 0 h 950"/>
                    <a:gd name="T60" fmla="*/ 0 w 725"/>
                    <a:gd name="T61" fmla="*/ 0 h 950"/>
                    <a:gd name="T62" fmla="*/ 0 w 725"/>
                    <a:gd name="T63" fmla="*/ 0 h 950"/>
                    <a:gd name="T64" fmla="*/ 0 w 725"/>
                    <a:gd name="T65" fmla="*/ 0 h 950"/>
                    <a:gd name="T66" fmla="*/ 0 w 725"/>
                    <a:gd name="T67" fmla="*/ 0 h 950"/>
                    <a:gd name="T68" fmla="*/ 0 w 725"/>
                    <a:gd name="T69" fmla="*/ 0 h 950"/>
                    <a:gd name="T70" fmla="*/ 0 w 725"/>
                    <a:gd name="T71" fmla="*/ 0 h 9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5"/>
                    <a:gd name="T109" fmla="*/ 0 h 950"/>
                    <a:gd name="T110" fmla="*/ 725 w 725"/>
                    <a:gd name="T111" fmla="*/ 950 h 9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5" h="950">
                      <a:moveTo>
                        <a:pt x="0" y="44"/>
                      </a:moveTo>
                      <a:lnTo>
                        <a:pt x="155" y="181"/>
                      </a:lnTo>
                      <a:lnTo>
                        <a:pt x="213" y="298"/>
                      </a:lnTo>
                      <a:lnTo>
                        <a:pt x="223" y="363"/>
                      </a:lnTo>
                      <a:lnTo>
                        <a:pt x="323" y="378"/>
                      </a:lnTo>
                      <a:lnTo>
                        <a:pt x="295" y="396"/>
                      </a:lnTo>
                      <a:lnTo>
                        <a:pt x="371" y="393"/>
                      </a:lnTo>
                      <a:lnTo>
                        <a:pt x="318" y="427"/>
                      </a:lnTo>
                      <a:lnTo>
                        <a:pt x="472" y="406"/>
                      </a:lnTo>
                      <a:lnTo>
                        <a:pt x="533" y="443"/>
                      </a:lnTo>
                      <a:lnTo>
                        <a:pt x="725" y="950"/>
                      </a:lnTo>
                      <a:lnTo>
                        <a:pt x="710" y="855"/>
                      </a:lnTo>
                      <a:lnTo>
                        <a:pt x="586" y="498"/>
                      </a:lnTo>
                      <a:lnTo>
                        <a:pt x="531" y="408"/>
                      </a:lnTo>
                      <a:lnTo>
                        <a:pt x="572" y="374"/>
                      </a:lnTo>
                      <a:lnTo>
                        <a:pt x="540" y="341"/>
                      </a:lnTo>
                      <a:lnTo>
                        <a:pt x="533" y="361"/>
                      </a:lnTo>
                      <a:lnTo>
                        <a:pt x="493" y="296"/>
                      </a:lnTo>
                      <a:lnTo>
                        <a:pt x="481" y="344"/>
                      </a:lnTo>
                      <a:lnTo>
                        <a:pt x="440" y="328"/>
                      </a:lnTo>
                      <a:lnTo>
                        <a:pt x="392" y="275"/>
                      </a:lnTo>
                      <a:lnTo>
                        <a:pt x="399" y="339"/>
                      </a:lnTo>
                      <a:lnTo>
                        <a:pt x="336" y="287"/>
                      </a:lnTo>
                      <a:lnTo>
                        <a:pt x="290" y="259"/>
                      </a:lnTo>
                      <a:lnTo>
                        <a:pt x="270" y="301"/>
                      </a:lnTo>
                      <a:lnTo>
                        <a:pt x="207" y="224"/>
                      </a:lnTo>
                      <a:lnTo>
                        <a:pt x="352" y="226"/>
                      </a:lnTo>
                      <a:lnTo>
                        <a:pt x="274" y="194"/>
                      </a:lnTo>
                      <a:lnTo>
                        <a:pt x="379" y="185"/>
                      </a:lnTo>
                      <a:lnTo>
                        <a:pt x="190" y="137"/>
                      </a:lnTo>
                      <a:lnTo>
                        <a:pt x="247" y="110"/>
                      </a:lnTo>
                      <a:lnTo>
                        <a:pt x="179" y="93"/>
                      </a:lnTo>
                      <a:lnTo>
                        <a:pt x="37" y="0"/>
                      </a:lnTo>
                      <a:lnTo>
                        <a:pt x="114" y="8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9" name="Freeform 164"/>
                <p:cNvSpPr>
                  <a:spLocks/>
                </p:cNvSpPr>
                <p:nvPr/>
              </p:nvSpPr>
              <p:spPr bwMode="auto">
                <a:xfrm>
                  <a:off x="3897" y="3159"/>
                  <a:ext cx="251" cy="281"/>
                </a:xfrm>
                <a:custGeom>
                  <a:avLst/>
                  <a:gdLst>
                    <a:gd name="T0" fmla="*/ 0 w 1005"/>
                    <a:gd name="T1" fmla="*/ 0 h 1125"/>
                    <a:gd name="T2" fmla="*/ 0 w 1005"/>
                    <a:gd name="T3" fmla="*/ 0 h 1125"/>
                    <a:gd name="T4" fmla="*/ 0 w 1005"/>
                    <a:gd name="T5" fmla="*/ 0 h 1125"/>
                    <a:gd name="T6" fmla="*/ 0 w 1005"/>
                    <a:gd name="T7" fmla="*/ 0 h 1125"/>
                    <a:gd name="T8" fmla="*/ 0 w 1005"/>
                    <a:gd name="T9" fmla="*/ 0 h 1125"/>
                    <a:gd name="T10" fmla="*/ 0 w 1005"/>
                    <a:gd name="T11" fmla="*/ 0 h 1125"/>
                    <a:gd name="T12" fmla="*/ 0 w 1005"/>
                    <a:gd name="T13" fmla="*/ 0 h 1125"/>
                    <a:gd name="T14" fmla="*/ 0 w 1005"/>
                    <a:gd name="T15" fmla="*/ 0 h 1125"/>
                    <a:gd name="T16" fmla="*/ 0 w 1005"/>
                    <a:gd name="T17" fmla="*/ 0 h 1125"/>
                    <a:gd name="T18" fmla="*/ 0 w 1005"/>
                    <a:gd name="T19" fmla="*/ 0 h 1125"/>
                    <a:gd name="T20" fmla="*/ 0 w 1005"/>
                    <a:gd name="T21" fmla="*/ 0 h 1125"/>
                    <a:gd name="T22" fmla="*/ 0 w 1005"/>
                    <a:gd name="T23" fmla="*/ 0 h 1125"/>
                    <a:gd name="T24" fmla="*/ 0 w 1005"/>
                    <a:gd name="T25" fmla="*/ 0 h 1125"/>
                    <a:gd name="T26" fmla="*/ 0 w 1005"/>
                    <a:gd name="T27" fmla="*/ 0 h 1125"/>
                    <a:gd name="T28" fmla="*/ 0 w 1005"/>
                    <a:gd name="T29" fmla="*/ 0 h 1125"/>
                    <a:gd name="T30" fmla="*/ 0 w 1005"/>
                    <a:gd name="T31" fmla="*/ 0 h 1125"/>
                    <a:gd name="T32" fmla="*/ 0 w 1005"/>
                    <a:gd name="T33" fmla="*/ 0 h 1125"/>
                    <a:gd name="T34" fmla="*/ 0 w 1005"/>
                    <a:gd name="T35" fmla="*/ 0 h 1125"/>
                    <a:gd name="T36" fmla="*/ 0 w 1005"/>
                    <a:gd name="T37" fmla="*/ 0 h 1125"/>
                    <a:gd name="T38" fmla="*/ 0 w 1005"/>
                    <a:gd name="T39" fmla="*/ 0 h 1125"/>
                    <a:gd name="T40" fmla="*/ 0 w 1005"/>
                    <a:gd name="T41" fmla="*/ 0 h 1125"/>
                    <a:gd name="T42" fmla="*/ 0 w 1005"/>
                    <a:gd name="T43" fmla="*/ 0 h 1125"/>
                    <a:gd name="T44" fmla="*/ 0 w 1005"/>
                    <a:gd name="T45" fmla="*/ 0 h 1125"/>
                    <a:gd name="T46" fmla="*/ 0 w 1005"/>
                    <a:gd name="T47" fmla="*/ 0 h 1125"/>
                    <a:gd name="T48" fmla="*/ 0 w 1005"/>
                    <a:gd name="T49" fmla="*/ 0 h 1125"/>
                    <a:gd name="T50" fmla="*/ 0 w 1005"/>
                    <a:gd name="T51" fmla="*/ 0 h 1125"/>
                    <a:gd name="T52" fmla="*/ 0 w 1005"/>
                    <a:gd name="T53" fmla="*/ 0 h 1125"/>
                    <a:gd name="T54" fmla="*/ 0 w 1005"/>
                    <a:gd name="T55" fmla="*/ 0 h 1125"/>
                    <a:gd name="T56" fmla="*/ 0 w 1005"/>
                    <a:gd name="T57" fmla="*/ 0 h 1125"/>
                    <a:gd name="T58" fmla="*/ 0 w 1005"/>
                    <a:gd name="T59" fmla="*/ 0 h 1125"/>
                    <a:gd name="T60" fmla="*/ 0 w 1005"/>
                    <a:gd name="T61" fmla="*/ 0 h 1125"/>
                    <a:gd name="T62" fmla="*/ 0 w 1005"/>
                    <a:gd name="T63" fmla="*/ 0 h 1125"/>
                    <a:gd name="T64" fmla="*/ 0 w 1005"/>
                    <a:gd name="T65" fmla="*/ 0 h 1125"/>
                    <a:gd name="T66" fmla="*/ 0 w 1005"/>
                    <a:gd name="T67" fmla="*/ 0 h 1125"/>
                    <a:gd name="T68" fmla="*/ 0 w 1005"/>
                    <a:gd name="T69" fmla="*/ 0 h 1125"/>
                    <a:gd name="T70" fmla="*/ 0 w 1005"/>
                    <a:gd name="T71" fmla="*/ 0 h 1125"/>
                    <a:gd name="T72" fmla="*/ 0 w 1005"/>
                    <a:gd name="T73" fmla="*/ 0 h 1125"/>
                    <a:gd name="T74" fmla="*/ 0 w 1005"/>
                    <a:gd name="T75" fmla="*/ 0 h 1125"/>
                    <a:gd name="T76" fmla="*/ 0 w 1005"/>
                    <a:gd name="T77" fmla="*/ 0 h 1125"/>
                    <a:gd name="T78" fmla="*/ 0 w 1005"/>
                    <a:gd name="T79" fmla="*/ 0 h 1125"/>
                    <a:gd name="T80" fmla="*/ 0 w 1005"/>
                    <a:gd name="T81" fmla="*/ 0 h 1125"/>
                    <a:gd name="T82" fmla="*/ 0 w 1005"/>
                    <a:gd name="T83" fmla="*/ 0 h 1125"/>
                    <a:gd name="T84" fmla="*/ 0 w 1005"/>
                    <a:gd name="T85" fmla="*/ 0 h 1125"/>
                    <a:gd name="T86" fmla="*/ 0 w 1005"/>
                    <a:gd name="T87" fmla="*/ 0 h 1125"/>
                    <a:gd name="T88" fmla="*/ 0 w 1005"/>
                    <a:gd name="T89" fmla="*/ 0 h 1125"/>
                    <a:gd name="T90" fmla="*/ 0 w 1005"/>
                    <a:gd name="T91" fmla="*/ 0 h 1125"/>
                    <a:gd name="T92" fmla="*/ 0 w 1005"/>
                    <a:gd name="T93" fmla="*/ 0 h 1125"/>
                    <a:gd name="T94" fmla="*/ 0 w 1005"/>
                    <a:gd name="T95" fmla="*/ 0 h 1125"/>
                    <a:gd name="T96" fmla="*/ 0 w 1005"/>
                    <a:gd name="T97" fmla="*/ 0 h 1125"/>
                    <a:gd name="T98" fmla="*/ 0 w 1005"/>
                    <a:gd name="T99" fmla="*/ 0 h 1125"/>
                    <a:gd name="T100" fmla="*/ 0 w 1005"/>
                    <a:gd name="T101" fmla="*/ 0 h 1125"/>
                    <a:gd name="T102" fmla="*/ 0 w 1005"/>
                    <a:gd name="T103" fmla="*/ 0 h 1125"/>
                    <a:gd name="T104" fmla="*/ 0 w 1005"/>
                    <a:gd name="T105" fmla="*/ 0 h 1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5"/>
                    <a:gd name="T160" fmla="*/ 0 h 1125"/>
                    <a:gd name="T161" fmla="*/ 1005 w 1005"/>
                    <a:gd name="T162" fmla="*/ 1125 h 1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5" h="1125">
                      <a:moveTo>
                        <a:pt x="180" y="18"/>
                      </a:moveTo>
                      <a:lnTo>
                        <a:pt x="36" y="0"/>
                      </a:lnTo>
                      <a:lnTo>
                        <a:pt x="106" y="53"/>
                      </a:lnTo>
                      <a:lnTo>
                        <a:pt x="0" y="71"/>
                      </a:lnTo>
                      <a:lnTo>
                        <a:pt x="155" y="115"/>
                      </a:lnTo>
                      <a:lnTo>
                        <a:pt x="114" y="158"/>
                      </a:lnTo>
                      <a:lnTo>
                        <a:pt x="212" y="189"/>
                      </a:lnTo>
                      <a:lnTo>
                        <a:pt x="128" y="229"/>
                      </a:lnTo>
                      <a:lnTo>
                        <a:pt x="41" y="215"/>
                      </a:lnTo>
                      <a:lnTo>
                        <a:pt x="111" y="260"/>
                      </a:lnTo>
                      <a:lnTo>
                        <a:pt x="18" y="286"/>
                      </a:lnTo>
                      <a:lnTo>
                        <a:pt x="146" y="317"/>
                      </a:lnTo>
                      <a:lnTo>
                        <a:pt x="114" y="343"/>
                      </a:lnTo>
                      <a:lnTo>
                        <a:pt x="229" y="356"/>
                      </a:lnTo>
                      <a:lnTo>
                        <a:pt x="282" y="388"/>
                      </a:lnTo>
                      <a:lnTo>
                        <a:pt x="185" y="409"/>
                      </a:lnTo>
                      <a:lnTo>
                        <a:pt x="282" y="427"/>
                      </a:lnTo>
                      <a:lnTo>
                        <a:pt x="339" y="454"/>
                      </a:lnTo>
                      <a:lnTo>
                        <a:pt x="264" y="475"/>
                      </a:lnTo>
                      <a:lnTo>
                        <a:pt x="366" y="499"/>
                      </a:lnTo>
                      <a:lnTo>
                        <a:pt x="541" y="477"/>
                      </a:lnTo>
                      <a:lnTo>
                        <a:pt x="717" y="524"/>
                      </a:lnTo>
                      <a:lnTo>
                        <a:pt x="664" y="553"/>
                      </a:lnTo>
                      <a:lnTo>
                        <a:pt x="737" y="567"/>
                      </a:lnTo>
                      <a:lnTo>
                        <a:pt x="806" y="639"/>
                      </a:lnTo>
                      <a:lnTo>
                        <a:pt x="1005" y="1125"/>
                      </a:lnTo>
                      <a:lnTo>
                        <a:pt x="998" y="1056"/>
                      </a:lnTo>
                      <a:lnTo>
                        <a:pt x="968" y="928"/>
                      </a:lnTo>
                      <a:lnTo>
                        <a:pt x="884" y="770"/>
                      </a:lnTo>
                      <a:lnTo>
                        <a:pt x="872" y="677"/>
                      </a:lnTo>
                      <a:lnTo>
                        <a:pt x="757" y="531"/>
                      </a:lnTo>
                      <a:lnTo>
                        <a:pt x="798" y="522"/>
                      </a:lnTo>
                      <a:lnTo>
                        <a:pt x="749" y="449"/>
                      </a:lnTo>
                      <a:lnTo>
                        <a:pt x="638" y="413"/>
                      </a:lnTo>
                      <a:lnTo>
                        <a:pt x="690" y="479"/>
                      </a:lnTo>
                      <a:lnTo>
                        <a:pt x="525" y="406"/>
                      </a:lnTo>
                      <a:lnTo>
                        <a:pt x="438" y="436"/>
                      </a:lnTo>
                      <a:lnTo>
                        <a:pt x="399" y="395"/>
                      </a:lnTo>
                      <a:lnTo>
                        <a:pt x="468" y="356"/>
                      </a:lnTo>
                      <a:lnTo>
                        <a:pt x="372" y="313"/>
                      </a:lnTo>
                      <a:lnTo>
                        <a:pt x="213" y="299"/>
                      </a:lnTo>
                      <a:lnTo>
                        <a:pt x="269" y="251"/>
                      </a:lnTo>
                      <a:lnTo>
                        <a:pt x="212" y="229"/>
                      </a:lnTo>
                      <a:lnTo>
                        <a:pt x="330" y="212"/>
                      </a:lnTo>
                      <a:lnTo>
                        <a:pt x="418" y="229"/>
                      </a:lnTo>
                      <a:lnTo>
                        <a:pt x="374" y="172"/>
                      </a:lnTo>
                      <a:lnTo>
                        <a:pt x="220" y="128"/>
                      </a:lnTo>
                      <a:lnTo>
                        <a:pt x="300" y="123"/>
                      </a:lnTo>
                      <a:lnTo>
                        <a:pt x="155" y="44"/>
                      </a:lnTo>
                      <a:lnTo>
                        <a:pt x="229" y="49"/>
                      </a:lnTo>
                      <a:lnTo>
                        <a:pt x="378" y="14"/>
                      </a:lnTo>
                      <a:lnTo>
                        <a:pt x="18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0" name="Freeform 165"/>
                <p:cNvSpPr>
                  <a:spLocks/>
                </p:cNvSpPr>
                <p:nvPr/>
              </p:nvSpPr>
              <p:spPr bwMode="auto">
                <a:xfrm>
                  <a:off x="4254" y="3174"/>
                  <a:ext cx="112" cy="67"/>
                </a:xfrm>
                <a:custGeom>
                  <a:avLst/>
                  <a:gdLst>
                    <a:gd name="T0" fmla="*/ 0 w 448"/>
                    <a:gd name="T1" fmla="*/ 0 h 268"/>
                    <a:gd name="T2" fmla="*/ 0 w 448"/>
                    <a:gd name="T3" fmla="*/ 0 h 268"/>
                    <a:gd name="T4" fmla="*/ 0 w 448"/>
                    <a:gd name="T5" fmla="*/ 0 h 268"/>
                    <a:gd name="T6" fmla="*/ 0 w 448"/>
                    <a:gd name="T7" fmla="*/ 0 h 268"/>
                    <a:gd name="T8" fmla="*/ 0 w 448"/>
                    <a:gd name="T9" fmla="*/ 0 h 268"/>
                    <a:gd name="T10" fmla="*/ 0 w 448"/>
                    <a:gd name="T11" fmla="*/ 0 h 268"/>
                    <a:gd name="T12" fmla="*/ 0 w 448"/>
                    <a:gd name="T13" fmla="*/ 0 h 268"/>
                    <a:gd name="T14" fmla="*/ 0 w 448"/>
                    <a:gd name="T15" fmla="*/ 0 h 268"/>
                    <a:gd name="T16" fmla="*/ 0 w 448"/>
                    <a:gd name="T17" fmla="*/ 0 h 268"/>
                    <a:gd name="T18" fmla="*/ 0 w 448"/>
                    <a:gd name="T19" fmla="*/ 0 h 268"/>
                    <a:gd name="T20" fmla="*/ 0 w 448"/>
                    <a:gd name="T21" fmla="*/ 0 h 268"/>
                    <a:gd name="T22" fmla="*/ 0 w 448"/>
                    <a:gd name="T23" fmla="*/ 0 h 268"/>
                    <a:gd name="T24" fmla="*/ 0 w 448"/>
                    <a:gd name="T25" fmla="*/ 0 h 268"/>
                    <a:gd name="T26" fmla="*/ 0 w 448"/>
                    <a:gd name="T27" fmla="*/ 0 h 268"/>
                    <a:gd name="T28" fmla="*/ 0 w 448"/>
                    <a:gd name="T29" fmla="*/ 0 h 268"/>
                    <a:gd name="T30" fmla="*/ 0 w 448"/>
                    <a:gd name="T31" fmla="*/ 0 h 268"/>
                    <a:gd name="T32" fmla="*/ 0 w 448"/>
                    <a:gd name="T33" fmla="*/ 0 h 268"/>
                    <a:gd name="T34" fmla="*/ 0 w 448"/>
                    <a:gd name="T35" fmla="*/ 0 h 268"/>
                    <a:gd name="T36" fmla="*/ 0 w 448"/>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8"/>
                    <a:gd name="T58" fmla="*/ 0 h 268"/>
                    <a:gd name="T59" fmla="*/ 448 w 448"/>
                    <a:gd name="T60" fmla="*/ 268 h 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8" h="268">
                      <a:moveTo>
                        <a:pt x="224" y="110"/>
                      </a:moveTo>
                      <a:lnTo>
                        <a:pt x="136" y="101"/>
                      </a:lnTo>
                      <a:lnTo>
                        <a:pt x="180" y="158"/>
                      </a:lnTo>
                      <a:lnTo>
                        <a:pt x="62" y="167"/>
                      </a:lnTo>
                      <a:lnTo>
                        <a:pt x="0" y="162"/>
                      </a:lnTo>
                      <a:lnTo>
                        <a:pt x="78" y="198"/>
                      </a:lnTo>
                      <a:lnTo>
                        <a:pt x="18" y="219"/>
                      </a:lnTo>
                      <a:lnTo>
                        <a:pt x="87" y="242"/>
                      </a:lnTo>
                      <a:lnTo>
                        <a:pt x="255" y="189"/>
                      </a:lnTo>
                      <a:lnTo>
                        <a:pt x="228" y="228"/>
                      </a:lnTo>
                      <a:lnTo>
                        <a:pt x="333" y="207"/>
                      </a:lnTo>
                      <a:lnTo>
                        <a:pt x="448" y="268"/>
                      </a:lnTo>
                      <a:lnTo>
                        <a:pt x="396" y="194"/>
                      </a:lnTo>
                      <a:lnTo>
                        <a:pt x="273" y="153"/>
                      </a:lnTo>
                      <a:lnTo>
                        <a:pt x="333" y="141"/>
                      </a:lnTo>
                      <a:lnTo>
                        <a:pt x="255" y="44"/>
                      </a:lnTo>
                      <a:lnTo>
                        <a:pt x="105" y="0"/>
                      </a:lnTo>
                      <a:lnTo>
                        <a:pt x="224"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1" name="Freeform 166"/>
                <p:cNvSpPr>
                  <a:spLocks/>
                </p:cNvSpPr>
                <p:nvPr/>
              </p:nvSpPr>
              <p:spPr bwMode="auto">
                <a:xfrm>
                  <a:off x="4419" y="3097"/>
                  <a:ext cx="86" cy="74"/>
                </a:xfrm>
                <a:custGeom>
                  <a:avLst/>
                  <a:gdLst>
                    <a:gd name="T0" fmla="*/ 0 w 343"/>
                    <a:gd name="T1" fmla="*/ 0 h 294"/>
                    <a:gd name="T2" fmla="*/ 0 w 343"/>
                    <a:gd name="T3" fmla="*/ 0 h 294"/>
                    <a:gd name="T4" fmla="*/ 0 w 343"/>
                    <a:gd name="T5" fmla="*/ 0 h 294"/>
                    <a:gd name="T6" fmla="*/ 0 w 343"/>
                    <a:gd name="T7" fmla="*/ 0 h 294"/>
                    <a:gd name="T8" fmla="*/ 0 w 343"/>
                    <a:gd name="T9" fmla="*/ 0 h 294"/>
                    <a:gd name="T10" fmla="*/ 0 w 343"/>
                    <a:gd name="T11" fmla="*/ 0 h 294"/>
                    <a:gd name="T12" fmla="*/ 0 w 343"/>
                    <a:gd name="T13" fmla="*/ 0 h 294"/>
                    <a:gd name="T14" fmla="*/ 0 w 343"/>
                    <a:gd name="T15" fmla="*/ 0 h 294"/>
                    <a:gd name="T16" fmla="*/ 0 w 343"/>
                    <a:gd name="T17" fmla="*/ 0 h 294"/>
                    <a:gd name="T18" fmla="*/ 0 w 343"/>
                    <a:gd name="T19" fmla="*/ 0 h 294"/>
                    <a:gd name="T20" fmla="*/ 0 w 343"/>
                    <a:gd name="T21" fmla="*/ 0 h 294"/>
                    <a:gd name="T22" fmla="*/ 0 w 343"/>
                    <a:gd name="T23" fmla="*/ 0 h 294"/>
                    <a:gd name="T24" fmla="*/ 0 w 343"/>
                    <a:gd name="T25" fmla="*/ 0 h 294"/>
                    <a:gd name="T26" fmla="*/ 0 w 343"/>
                    <a:gd name="T27" fmla="*/ 0 h 294"/>
                    <a:gd name="T28" fmla="*/ 0 w 343"/>
                    <a:gd name="T29" fmla="*/ 0 h 294"/>
                    <a:gd name="T30" fmla="*/ 0 w 343"/>
                    <a:gd name="T31" fmla="*/ 0 h 294"/>
                    <a:gd name="T32" fmla="*/ 0 w 343"/>
                    <a:gd name="T33" fmla="*/ 0 h 294"/>
                    <a:gd name="T34" fmla="*/ 0 w 343"/>
                    <a:gd name="T35" fmla="*/ 0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294"/>
                    <a:gd name="T56" fmla="*/ 343 w 343"/>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294">
                      <a:moveTo>
                        <a:pt x="75" y="0"/>
                      </a:moveTo>
                      <a:lnTo>
                        <a:pt x="26" y="50"/>
                      </a:lnTo>
                      <a:lnTo>
                        <a:pt x="0" y="83"/>
                      </a:lnTo>
                      <a:lnTo>
                        <a:pt x="22" y="198"/>
                      </a:lnTo>
                      <a:lnTo>
                        <a:pt x="114" y="246"/>
                      </a:lnTo>
                      <a:lnTo>
                        <a:pt x="189" y="246"/>
                      </a:lnTo>
                      <a:lnTo>
                        <a:pt x="251" y="294"/>
                      </a:lnTo>
                      <a:lnTo>
                        <a:pt x="343" y="255"/>
                      </a:lnTo>
                      <a:lnTo>
                        <a:pt x="330" y="127"/>
                      </a:lnTo>
                      <a:lnTo>
                        <a:pt x="286" y="228"/>
                      </a:lnTo>
                      <a:lnTo>
                        <a:pt x="177" y="157"/>
                      </a:lnTo>
                      <a:lnTo>
                        <a:pt x="154" y="28"/>
                      </a:lnTo>
                      <a:lnTo>
                        <a:pt x="118" y="81"/>
                      </a:lnTo>
                      <a:lnTo>
                        <a:pt x="120" y="173"/>
                      </a:lnTo>
                      <a:lnTo>
                        <a:pt x="61" y="142"/>
                      </a:lnTo>
                      <a:lnTo>
                        <a:pt x="49" y="67"/>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2" name="Freeform 167"/>
                <p:cNvSpPr>
                  <a:spLocks/>
                </p:cNvSpPr>
                <p:nvPr/>
              </p:nvSpPr>
              <p:spPr bwMode="auto">
                <a:xfrm>
                  <a:off x="4364" y="3295"/>
                  <a:ext cx="22" cy="29"/>
                </a:xfrm>
                <a:custGeom>
                  <a:avLst/>
                  <a:gdLst>
                    <a:gd name="T0" fmla="*/ 0 w 88"/>
                    <a:gd name="T1" fmla="*/ 0 h 115"/>
                    <a:gd name="T2" fmla="*/ 0 w 88"/>
                    <a:gd name="T3" fmla="*/ 0 h 115"/>
                    <a:gd name="T4" fmla="*/ 0 w 88"/>
                    <a:gd name="T5" fmla="*/ 0 h 115"/>
                    <a:gd name="T6" fmla="*/ 0 w 88"/>
                    <a:gd name="T7" fmla="*/ 0 h 115"/>
                    <a:gd name="T8" fmla="*/ 0 w 88"/>
                    <a:gd name="T9" fmla="*/ 0 h 115"/>
                    <a:gd name="T10" fmla="*/ 0 w 88"/>
                    <a:gd name="T11" fmla="*/ 0 h 115"/>
                    <a:gd name="T12" fmla="*/ 0 w 88"/>
                    <a:gd name="T13" fmla="*/ 0 h 115"/>
                    <a:gd name="T14" fmla="*/ 0 w 88"/>
                    <a:gd name="T15" fmla="*/ 0 h 115"/>
                    <a:gd name="T16" fmla="*/ 0 w 8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15"/>
                    <a:gd name="T29" fmla="*/ 88 w 8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15">
                      <a:moveTo>
                        <a:pt x="88" y="0"/>
                      </a:moveTo>
                      <a:lnTo>
                        <a:pt x="18" y="26"/>
                      </a:lnTo>
                      <a:lnTo>
                        <a:pt x="0" y="64"/>
                      </a:lnTo>
                      <a:lnTo>
                        <a:pt x="19" y="108"/>
                      </a:lnTo>
                      <a:lnTo>
                        <a:pt x="75" y="115"/>
                      </a:lnTo>
                      <a:lnTo>
                        <a:pt x="31" y="73"/>
                      </a:lnTo>
                      <a:lnTo>
                        <a:pt x="87" y="42"/>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3" name="Freeform 168"/>
                <p:cNvSpPr>
                  <a:spLocks/>
                </p:cNvSpPr>
                <p:nvPr/>
              </p:nvSpPr>
              <p:spPr bwMode="auto">
                <a:xfrm>
                  <a:off x="3934" y="3114"/>
                  <a:ext cx="87" cy="50"/>
                </a:xfrm>
                <a:custGeom>
                  <a:avLst/>
                  <a:gdLst>
                    <a:gd name="T0" fmla="*/ 0 w 347"/>
                    <a:gd name="T1" fmla="*/ 0 h 200"/>
                    <a:gd name="T2" fmla="*/ 0 w 347"/>
                    <a:gd name="T3" fmla="*/ 0 h 200"/>
                    <a:gd name="T4" fmla="*/ 0 w 347"/>
                    <a:gd name="T5" fmla="*/ 0 h 200"/>
                    <a:gd name="T6" fmla="*/ 0 w 347"/>
                    <a:gd name="T7" fmla="*/ 0 h 200"/>
                    <a:gd name="T8" fmla="*/ 0 w 347"/>
                    <a:gd name="T9" fmla="*/ 0 h 200"/>
                    <a:gd name="T10" fmla="*/ 0 w 347"/>
                    <a:gd name="T11" fmla="*/ 0 h 200"/>
                    <a:gd name="T12" fmla="*/ 0 w 347"/>
                    <a:gd name="T13" fmla="*/ 0 h 200"/>
                    <a:gd name="T14" fmla="*/ 0 w 347"/>
                    <a:gd name="T15" fmla="*/ 0 h 200"/>
                    <a:gd name="T16" fmla="*/ 0 w 347"/>
                    <a:gd name="T17" fmla="*/ 0 h 200"/>
                    <a:gd name="T18" fmla="*/ 0 w 347"/>
                    <a:gd name="T19" fmla="*/ 0 h 200"/>
                    <a:gd name="T20" fmla="*/ 0 w 347"/>
                    <a:gd name="T21" fmla="*/ 0 h 200"/>
                    <a:gd name="T22" fmla="*/ 0 w 347"/>
                    <a:gd name="T23" fmla="*/ 0 h 200"/>
                    <a:gd name="T24" fmla="*/ 0 w 347"/>
                    <a:gd name="T25" fmla="*/ 0 h 200"/>
                    <a:gd name="T26" fmla="*/ 0 w 347"/>
                    <a:gd name="T27" fmla="*/ 0 h 200"/>
                    <a:gd name="T28" fmla="*/ 0 w 347"/>
                    <a:gd name="T29" fmla="*/ 0 h 200"/>
                    <a:gd name="T30" fmla="*/ 0 w 347"/>
                    <a:gd name="T31" fmla="*/ 0 h 200"/>
                    <a:gd name="T32" fmla="*/ 0 w 347"/>
                    <a:gd name="T33" fmla="*/ 0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7"/>
                    <a:gd name="T52" fmla="*/ 0 h 200"/>
                    <a:gd name="T53" fmla="*/ 347 w 347"/>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7" h="200">
                      <a:moveTo>
                        <a:pt x="347" y="200"/>
                      </a:moveTo>
                      <a:lnTo>
                        <a:pt x="264" y="131"/>
                      </a:lnTo>
                      <a:lnTo>
                        <a:pt x="229" y="49"/>
                      </a:lnTo>
                      <a:lnTo>
                        <a:pt x="129" y="0"/>
                      </a:lnTo>
                      <a:lnTo>
                        <a:pt x="209" y="86"/>
                      </a:lnTo>
                      <a:lnTo>
                        <a:pt x="129" y="49"/>
                      </a:lnTo>
                      <a:lnTo>
                        <a:pt x="0" y="6"/>
                      </a:lnTo>
                      <a:lnTo>
                        <a:pt x="93" y="63"/>
                      </a:lnTo>
                      <a:lnTo>
                        <a:pt x="0" y="80"/>
                      </a:lnTo>
                      <a:lnTo>
                        <a:pt x="123" y="90"/>
                      </a:lnTo>
                      <a:lnTo>
                        <a:pt x="9" y="117"/>
                      </a:lnTo>
                      <a:lnTo>
                        <a:pt x="143" y="120"/>
                      </a:lnTo>
                      <a:lnTo>
                        <a:pt x="82" y="147"/>
                      </a:lnTo>
                      <a:lnTo>
                        <a:pt x="180" y="147"/>
                      </a:lnTo>
                      <a:lnTo>
                        <a:pt x="229" y="170"/>
                      </a:lnTo>
                      <a:lnTo>
                        <a:pt x="347"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4" name="Freeform 169"/>
                <p:cNvSpPr>
                  <a:spLocks/>
                </p:cNvSpPr>
                <p:nvPr/>
              </p:nvSpPr>
              <p:spPr bwMode="auto">
                <a:xfrm>
                  <a:off x="4300" y="3260"/>
                  <a:ext cx="137" cy="184"/>
                </a:xfrm>
                <a:custGeom>
                  <a:avLst/>
                  <a:gdLst>
                    <a:gd name="T0" fmla="*/ 0 w 548"/>
                    <a:gd name="T1" fmla="*/ 0 h 734"/>
                    <a:gd name="T2" fmla="*/ 0 w 548"/>
                    <a:gd name="T3" fmla="*/ 0 h 734"/>
                    <a:gd name="T4" fmla="*/ 0 w 548"/>
                    <a:gd name="T5" fmla="*/ 0 h 734"/>
                    <a:gd name="T6" fmla="*/ 0 w 548"/>
                    <a:gd name="T7" fmla="*/ 0 h 734"/>
                    <a:gd name="T8" fmla="*/ 0 w 548"/>
                    <a:gd name="T9" fmla="*/ 0 h 734"/>
                    <a:gd name="T10" fmla="*/ 0 w 548"/>
                    <a:gd name="T11" fmla="*/ 0 h 734"/>
                    <a:gd name="T12" fmla="*/ 0 w 548"/>
                    <a:gd name="T13" fmla="*/ 0 h 734"/>
                    <a:gd name="T14" fmla="*/ 0 w 548"/>
                    <a:gd name="T15" fmla="*/ 0 h 734"/>
                    <a:gd name="T16" fmla="*/ 0 w 548"/>
                    <a:gd name="T17" fmla="*/ 0 h 734"/>
                    <a:gd name="T18" fmla="*/ 0 w 548"/>
                    <a:gd name="T19" fmla="*/ 0 h 734"/>
                    <a:gd name="T20" fmla="*/ 0 w 548"/>
                    <a:gd name="T21" fmla="*/ 0 h 734"/>
                    <a:gd name="T22" fmla="*/ 0 w 548"/>
                    <a:gd name="T23" fmla="*/ 0 h 734"/>
                    <a:gd name="T24" fmla="*/ 0 w 548"/>
                    <a:gd name="T25" fmla="*/ 0 h 734"/>
                    <a:gd name="T26" fmla="*/ 0 w 548"/>
                    <a:gd name="T27" fmla="*/ 0 h 734"/>
                    <a:gd name="T28" fmla="*/ 0 w 548"/>
                    <a:gd name="T29" fmla="*/ 0 h 734"/>
                    <a:gd name="T30" fmla="*/ 0 w 548"/>
                    <a:gd name="T31" fmla="*/ 0 h 734"/>
                    <a:gd name="T32" fmla="*/ 0 w 548"/>
                    <a:gd name="T33" fmla="*/ 0 h 734"/>
                    <a:gd name="T34" fmla="*/ 0 w 548"/>
                    <a:gd name="T35" fmla="*/ 0 h 734"/>
                    <a:gd name="T36" fmla="*/ 0 w 548"/>
                    <a:gd name="T37" fmla="*/ 0 h 734"/>
                    <a:gd name="T38" fmla="*/ 0 w 548"/>
                    <a:gd name="T39" fmla="*/ 0 h 734"/>
                    <a:gd name="T40" fmla="*/ 0 w 548"/>
                    <a:gd name="T41" fmla="*/ 0 h 734"/>
                    <a:gd name="T42" fmla="*/ 0 w 548"/>
                    <a:gd name="T43" fmla="*/ 0 h 734"/>
                    <a:gd name="T44" fmla="*/ 0 w 548"/>
                    <a:gd name="T45" fmla="*/ 0 h 734"/>
                    <a:gd name="T46" fmla="*/ 0 w 548"/>
                    <a:gd name="T47" fmla="*/ 0 h 7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8"/>
                    <a:gd name="T73" fmla="*/ 0 h 734"/>
                    <a:gd name="T74" fmla="*/ 548 w 548"/>
                    <a:gd name="T75" fmla="*/ 734 h 7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8" h="734">
                      <a:moveTo>
                        <a:pt x="334" y="105"/>
                      </a:moveTo>
                      <a:lnTo>
                        <a:pt x="199" y="139"/>
                      </a:lnTo>
                      <a:lnTo>
                        <a:pt x="244" y="95"/>
                      </a:lnTo>
                      <a:lnTo>
                        <a:pt x="136" y="122"/>
                      </a:lnTo>
                      <a:lnTo>
                        <a:pt x="170" y="86"/>
                      </a:lnTo>
                      <a:lnTo>
                        <a:pt x="70" y="92"/>
                      </a:lnTo>
                      <a:lnTo>
                        <a:pt x="0" y="61"/>
                      </a:lnTo>
                      <a:lnTo>
                        <a:pt x="99" y="32"/>
                      </a:lnTo>
                      <a:lnTo>
                        <a:pt x="83" y="68"/>
                      </a:lnTo>
                      <a:lnTo>
                        <a:pt x="156" y="19"/>
                      </a:lnTo>
                      <a:lnTo>
                        <a:pt x="221" y="43"/>
                      </a:lnTo>
                      <a:lnTo>
                        <a:pt x="274" y="0"/>
                      </a:lnTo>
                      <a:lnTo>
                        <a:pt x="313" y="48"/>
                      </a:lnTo>
                      <a:lnTo>
                        <a:pt x="377" y="100"/>
                      </a:lnTo>
                      <a:lnTo>
                        <a:pt x="363" y="205"/>
                      </a:lnTo>
                      <a:lnTo>
                        <a:pt x="454" y="313"/>
                      </a:lnTo>
                      <a:lnTo>
                        <a:pt x="440" y="366"/>
                      </a:lnTo>
                      <a:lnTo>
                        <a:pt x="548" y="652"/>
                      </a:lnTo>
                      <a:lnTo>
                        <a:pt x="518" y="734"/>
                      </a:lnTo>
                      <a:lnTo>
                        <a:pt x="436" y="460"/>
                      </a:lnTo>
                      <a:lnTo>
                        <a:pt x="387" y="279"/>
                      </a:lnTo>
                      <a:lnTo>
                        <a:pt x="330" y="209"/>
                      </a:lnTo>
                      <a:lnTo>
                        <a:pt x="33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 name="Freeform 170"/>
                <p:cNvSpPr>
                  <a:spLocks/>
                </p:cNvSpPr>
                <p:nvPr/>
              </p:nvSpPr>
              <p:spPr bwMode="auto">
                <a:xfrm>
                  <a:off x="4242" y="3151"/>
                  <a:ext cx="102" cy="29"/>
                </a:xfrm>
                <a:custGeom>
                  <a:avLst/>
                  <a:gdLst>
                    <a:gd name="T0" fmla="*/ 0 w 404"/>
                    <a:gd name="T1" fmla="*/ 0 h 112"/>
                    <a:gd name="T2" fmla="*/ 0 w 404"/>
                    <a:gd name="T3" fmla="*/ 0 h 112"/>
                    <a:gd name="T4" fmla="*/ 0 w 404"/>
                    <a:gd name="T5" fmla="*/ 0 h 112"/>
                    <a:gd name="T6" fmla="*/ 0 w 404"/>
                    <a:gd name="T7" fmla="*/ 0 h 112"/>
                    <a:gd name="T8" fmla="*/ 0 w 404"/>
                    <a:gd name="T9" fmla="*/ 0 h 112"/>
                    <a:gd name="T10" fmla="*/ 0 w 404"/>
                    <a:gd name="T11" fmla="*/ 0 h 112"/>
                    <a:gd name="T12" fmla="*/ 0 w 404"/>
                    <a:gd name="T13" fmla="*/ 0 h 112"/>
                    <a:gd name="T14" fmla="*/ 0 w 404"/>
                    <a:gd name="T15" fmla="*/ 0 h 112"/>
                    <a:gd name="T16" fmla="*/ 0 w 404"/>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112"/>
                    <a:gd name="T29" fmla="*/ 404 w 404"/>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112">
                      <a:moveTo>
                        <a:pt x="82" y="0"/>
                      </a:moveTo>
                      <a:lnTo>
                        <a:pt x="186" y="3"/>
                      </a:lnTo>
                      <a:lnTo>
                        <a:pt x="404" y="112"/>
                      </a:lnTo>
                      <a:lnTo>
                        <a:pt x="190" y="34"/>
                      </a:lnTo>
                      <a:lnTo>
                        <a:pt x="73" y="30"/>
                      </a:lnTo>
                      <a:lnTo>
                        <a:pt x="116" y="107"/>
                      </a:lnTo>
                      <a:lnTo>
                        <a:pt x="0" y="17"/>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 name="Freeform 171"/>
                <p:cNvSpPr>
                  <a:spLocks/>
                </p:cNvSpPr>
                <p:nvPr/>
              </p:nvSpPr>
              <p:spPr bwMode="auto">
                <a:xfrm>
                  <a:off x="4351" y="3156"/>
                  <a:ext cx="91" cy="42"/>
                </a:xfrm>
                <a:custGeom>
                  <a:avLst/>
                  <a:gdLst>
                    <a:gd name="T0" fmla="*/ 0 w 367"/>
                    <a:gd name="T1" fmla="*/ 0 h 167"/>
                    <a:gd name="T2" fmla="*/ 0 w 367"/>
                    <a:gd name="T3" fmla="*/ 0 h 167"/>
                    <a:gd name="T4" fmla="*/ 0 w 367"/>
                    <a:gd name="T5" fmla="*/ 0 h 167"/>
                    <a:gd name="T6" fmla="*/ 0 w 367"/>
                    <a:gd name="T7" fmla="*/ 0 h 167"/>
                    <a:gd name="T8" fmla="*/ 0 w 367"/>
                    <a:gd name="T9" fmla="*/ 0 h 167"/>
                    <a:gd name="T10" fmla="*/ 0 w 367"/>
                    <a:gd name="T11" fmla="*/ 0 h 167"/>
                    <a:gd name="T12" fmla="*/ 0 w 367"/>
                    <a:gd name="T13" fmla="*/ 0 h 167"/>
                    <a:gd name="T14" fmla="*/ 0 w 367"/>
                    <a:gd name="T15" fmla="*/ 0 h 167"/>
                    <a:gd name="T16" fmla="*/ 0 w 367"/>
                    <a:gd name="T17" fmla="*/ 0 h 167"/>
                    <a:gd name="T18" fmla="*/ 0 w 367"/>
                    <a:gd name="T19" fmla="*/ 0 h 167"/>
                    <a:gd name="T20" fmla="*/ 0 w 367"/>
                    <a:gd name="T21" fmla="*/ 0 h 167"/>
                    <a:gd name="T22" fmla="*/ 0 w 367"/>
                    <a:gd name="T23" fmla="*/ 0 h 167"/>
                    <a:gd name="T24" fmla="*/ 0 w 367"/>
                    <a:gd name="T25" fmla="*/ 0 h 167"/>
                    <a:gd name="T26" fmla="*/ 0 w 367"/>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7"/>
                    <a:gd name="T43" fmla="*/ 0 h 167"/>
                    <a:gd name="T44" fmla="*/ 367 w 367"/>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7" h="167">
                      <a:moveTo>
                        <a:pt x="17" y="73"/>
                      </a:moveTo>
                      <a:lnTo>
                        <a:pt x="47" y="116"/>
                      </a:lnTo>
                      <a:lnTo>
                        <a:pt x="164" y="143"/>
                      </a:lnTo>
                      <a:lnTo>
                        <a:pt x="103" y="104"/>
                      </a:lnTo>
                      <a:lnTo>
                        <a:pt x="177" y="104"/>
                      </a:lnTo>
                      <a:lnTo>
                        <a:pt x="301" y="167"/>
                      </a:lnTo>
                      <a:lnTo>
                        <a:pt x="281" y="130"/>
                      </a:lnTo>
                      <a:lnTo>
                        <a:pt x="367" y="147"/>
                      </a:lnTo>
                      <a:lnTo>
                        <a:pt x="250" y="93"/>
                      </a:lnTo>
                      <a:lnTo>
                        <a:pt x="113" y="57"/>
                      </a:lnTo>
                      <a:lnTo>
                        <a:pt x="0" y="0"/>
                      </a:lnTo>
                      <a:lnTo>
                        <a:pt x="87" y="69"/>
                      </a:lnTo>
                      <a:lnTo>
                        <a:pt x="17"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 name="Freeform 172"/>
                <p:cNvSpPr>
                  <a:spLocks/>
                </p:cNvSpPr>
                <p:nvPr/>
              </p:nvSpPr>
              <p:spPr bwMode="auto">
                <a:xfrm>
                  <a:off x="4002" y="3145"/>
                  <a:ext cx="120" cy="173"/>
                </a:xfrm>
                <a:custGeom>
                  <a:avLst/>
                  <a:gdLst>
                    <a:gd name="T0" fmla="*/ 0 w 480"/>
                    <a:gd name="T1" fmla="*/ 0 h 692"/>
                    <a:gd name="T2" fmla="*/ 0 w 480"/>
                    <a:gd name="T3" fmla="*/ 0 h 692"/>
                    <a:gd name="T4" fmla="*/ 0 w 480"/>
                    <a:gd name="T5" fmla="*/ 0 h 692"/>
                    <a:gd name="T6" fmla="*/ 0 w 480"/>
                    <a:gd name="T7" fmla="*/ 0 h 692"/>
                    <a:gd name="T8" fmla="*/ 0 w 480"/>
                    <a:gd name="T9" fmla="*/ 0 h 692"/>
                    <a:gd name="T10" fmla="*/ 0 w 480"/>
                    <a:gd name="T11" fmla="*/ 0 h 692"/>
                    <a:gd name="T12" fmla="*/ 0 w 480"/>
                    <a:gd name="T13" fmla="*/ 0 h 692"/>
                    <a:gd name="T14" fmla="*/ 0 w 480"/>
                    <a:gd name="T15" fmla="*/ 0 h 692"/>
                    <a:gd name="T16" fmla="*/ 0 w 480"/>
                    <a:gd name="T17" fmla="*/ 0 h 692"/>
                    <a:gd name="T18" fmla="*/ 0 w 480"/>
                    <a:gd name="T19" fmla="*/ 0 h 692"/>
                    <a:gd name="T20" fmla="*/ 0 w 480"/>
                    <a:gd name="T21" fmla="*/ 0 h 692"/>
                    <a:gd name="T22" fmla="*/ 0 w 480"/>
                    <a:gd name="T23" fmla="*/ 0 h 692"/>
                    <a:gd name="T24" fmla="*/ 0 w 480"/>
                    <a:gd name="T25" fmla="*/ 0 h 692"/>
                    <a:gd name="T26" fmla="*/ 0 w 480"/>
                    <a:gd name="T27" fmla="*/ 0 h 692"/>
                    <a:gd name="T28" fmla="*/ 0 w 480"/>
                    <a:gd name="T29" fmla="*/ 0 h 692"/>
                    <a:gd name="T30" fmla="*/ 0 w 480"/>
                    <a:gd name="T31" fmla="*/ 0 h 692"/>
                    <a:gd name="T32" fmla="*/ 0 w 480"/>
                    <a:gd name="T33" fmla="*/ 0 h 692"/>
                    <a:gd name="T34" fmla="*/ 0 w 480"/>
                    <a:gd name="T35" fmla="*/ 0 h 692"/>
                    <a:gd name="T36" fmla="*/ 0 w 480"/>
                    <a:gd name="T37" fmla="*/ 0 h 692"/>
                    <a:gd name="T38" fmla="*/ 0 w 480"/>
                    <a:gd name="T39" fmla="*/ 0 h 692"/>
                    <a:gd name="T40" fmla="*/ 0 w 480"/>
                    <a:gd name="T41" fmla="*/ 0 h 692"/>
                    <a:gd name="T42" fmla="*/ 0 w 480"/>
                    <a:gd name="T43" fmla="*/ 0 h 692"/>
                    <a:gd name="T44" fmla="*/ 0 w 480"/>
                    <a:gd name="T45" fmla="*/ 0 h 692"/>
                    <a:gd name="T46" fmla="*/ 0 w 480"/>
                    <a:gd name="T47" fmla="*/ 0 h 692"/>
                    <a:gd name="T48" fmla="*/ 0 w 480"/>
                    <a:gd name="T49" fmla="*/ 0 h 692"/>
                    <a:gd name="T50" fmla="*/ 0 w 480"/>
                    <a:gd name="T51" fmla="*/ 0 h 692"/>
                    <a:gd name="T52" fmla="*/ 0 w 480"/>
                    <a:gd name="T53" fmla="*/ 0 h 692"/>
                    <a:gd name="T54" fmla="*/ 0 w 480"/>
                    <a:gd name="T55" fmla="*/ 0 h 692"/>
                    <a:gd name="T56" fmla="*/ 0 w 480"/>
                    <a:gd name="T57" fmla="*/ 0 h 692"/>
                    <a:gd name="T58" fmla="*/ 0 w 480"/>
                    <a:gd name="T59" fmla="*/ 0 h 692"/>
                    <a:gd name="T60" fmla="*/ 0 w 480"/>
                    <a:gd name="T61" fmla="*/ 0 h 692"/>
                    <a:gd name="T62" fmla="*/ 0 w 480"/>
                    <a:gd name="T63" fmla="*/ 0 h 692"/>
                    <a:gd name="T64" fmla="*/ 0 w 480"/>
                    <a:gd name="T65" fmla="*/ 0 h 692"/>
                    <a:gd name="T66" fmla="*/ 0 w 480"/>
                    <a:gd name="T67" fmla="*/ 0 h 692"/>
                    <a:gd name="T68" fmla="*/ 0 w 480"/>
                    <a:gd name="T69" fmla="*/ 0 h 692"/>
                    <a:gd name="T70" fmla="*/ 0 w 480"/>
                    <a:gd name="T71" fmla="*/ 0 h 692"/>
                    <a:gd name="T72" fmla="*/ 0 w 480"/>
                    <a:gd name="T73" fmla="*/ 0 h 692"/>
                    <a:gd name="T74" fmla="*/ 0 w 480"/>
                    <a:gd name="T75" fmla="*/ 0 h 692"/>
                    <a:gd name="T76" fmla="*/ 0 w 480"/>
                    <a:gd name="T77" fmla="*/ 0 h 6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692"/>
                    <a:gd name="T119" fmla="*/ 480 w 480"/>
                    <a:gd name="T120" fmla="*/ 692 h 6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692">
                      <a:moveTo>
                        <a:pt x="277" y="108"/>
                      </a:moveTo>
                      <a:lnTo>
                        <a:pt x="211" y="37"/>
                      </a:lnTo>
                      <a:lnTo>
                        <a:pt x="103" y="0"/>
                      </a:lnTo>
                      <a:lnTo>
                        <a:pt x="205" y="78"/>
                      </a:lnTo>
                      <a:lnTo>
                        <a:pt x="123" y="61"/>
                      </a:lnTo>
                      <a:lnTo>
                        <a:pt x="164" y="117"/>
                      </a:lnTo>
                      <a:lnTo>
                        <a:pt x="43" y="115"/>
                      </a:lnTo>
                      <a:lnTo>
                        <a:pt x="113" y="158"/>
                      </a:lnTo>
                      <a:lnTo>
                        <a:pt x="0" y="172"/>
                      </a:lnTo>
                      <a:lnTo>
                        <a:pt x="121" y="208"/>
                      </a:lnTo>
                      <a:lnTo>
                        <a:pt x="84" y="228"/>
                      </a:lnTo>
                      <a:lnTo>
                        <a:pt x="166" y="245"/>
                      </a:lnTo>
                      <a:lnTo>
                        <a:pt x="250" y="241"/>
                      </a:lnTo>
                      <a:lnTo>
                        <a:pt x="182" y="272"/>
                      </a:lnTo>
                      <a:lnTo>
                        <a:pt x="274" y="305"/>
                      </a:lnTo>
                      <a:lnTo>
                        <a:pt x="154" y="325"/>
                      </a:lnTo>
                      <a:lnTo>
                        <a:pt x="270" y="345"/>
                      </a:lnTo>
                      <a:lnTo>
                        <a:pt x="197" y="377"/>
                      </a:lnTo>
                      <a:lnTo>
                        <a:pt x="131" y="358"/>
                      </a:lnTo>
                      <a:lnTo>
                        <a:pt x="175" y="400"/>
                      </a:lnTo>
                      <a:lnTo>
                        <a:pt x="122" y="428"/>
                      </a:lnTo>
                      <a:lnTo>
                        <a:pt x="265" y="425"/>
                      </a:lnTo>
                      <a:lnTo>
                        <a:pt x="387" y="472"/>
                      </a:lnTo>
                      <a:lnTo>
                        <a:pt x="415" y="521"/>
                      </a:lnTo>
                      <a:lnTo>
                        <a:pt x="480" y="692"/>
                      </a:lnTo>
                      <a:lnTo>
                        <a:pt x="406" y="406"/>
                      </a:lnTo>
                      <a:lnTo>
                        <a:pt x="395" y="442"/>
                      </a:lnTo>
                      <a:lnTo>
                        <a:pt x="317" y="335"/>
                      </a:lnTo>
                      <a:lnTo>
                        <a:pt x="316" y="278"/>
                      </a:lnTo>
                      <a:lnTo>
                        <a:pt x="264" y="205"/>
                      </a:lnTo>
                      <a:lnTo>
                        <a:pt x="166" y="158"/>
                      </a:lnTo>
                      <a:lnTo>
                        <a:pt x="234" y="162"/>
                      </a:lnTo>
                      <a:lnTo>
                        <a:pt x="205" y="104"/>
                      </a:lnTo>
                      <a:lnTo>
                        <a:pt x="250" y="117"/>
                      </a:lnTo>
                      <a:lnTo>
                        <a:pt x="352" y="241"/>
                      </a:lnTo>
                      <a:lnTo>
                        <a:pt x="338" y="127"/>
                      </a:lnTo>
                      <a:lnTo>
                        <a:pt x="248" y="0"/>
                      </a:lnTo>
                      <a:lnTo>
                        <a:pt x="27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 name="Freeform 173"/>
                <p:cNvSpPr>
                  <a:spLocks/>
                </p:cNvSpPr>
                <p:nvPr/>
              </p:nvSpPr>
              <p:spPr bwMode="auto">
                <a:xfrm>
                  <a:off x="4069" y="3302"/>
                  <a:ext cx="33" cy="42"/>
                </a:xfrm>
                <a:custGeom>
                  <a:avLst/>
                  <a:gdLst>
                    <a:gd name="T0" fmla="*/ 0 w 131"/>
                    <a:gd name="T1" fmla="*/ 0 h 166"/>
                    <a:gd name="T2" fmla="*/ 0 w 131"/>
                    <a:gd name="T3" fmla="*/ 0 h 166"/>
                    <a:gd name="T4" fmla="*/ 0 w 131"/>
                    <a:gd name="T5" fmla="*/ 0 h 166"/>
                    <a:gd name="T6" fmla="*/ 0 w 131"/>
                    <a:gd name="T7" fmla="*/ 0 h 166"/>
                    <a:gd name="T8" fmla="*/ 0 w 131"/>
                    <a:gd name="T9" fmla="*/ 0 h 166"/>
                    <a:gd name="T10" fmla="*/ 0 w 131"/>
                    <a:gd name="T11" fmla="*/ 0 h 166"/>
                    <a:gd name="T12" fmla="*/ 0 w 131"/>
                    <a:gd name="T13" fmla="*/ 0 h 166"/>
                    <a:gd name="T14" fmla="*/ 0 w 131"/>
                    <a:gd name="T15" fmla="*/ 0 h 166"/>
                    <a:gd name="T16" fmla="*/ 0 w 131"/>
                    <a:gd name="T17" fmla="*/ 0 h 166"/>
                    <a:gd name="T18" fmla="*/ 0 w 131"/>
                    <a:gd name="T19" fmla="*/ 0 h 166"/>
                    <a:gd name="T20" fmla="*/ 0 w 131"/>
                    <a:gd name="T21" fmla="*/ 0 h 166"/>
                    <a:gd name="T22" fmla="*/ 0 w 131"/>
                    <a:gd name="T23" fmla="*/ 0 h 166"/>
                    <a:gd name="T24" fmla="*/ 0 w 131"/>
                    <a:gd name="T25" fmla="*/ 0 h 166"/>
                    <a:gd name="T26" fmla="*/ 0 w 131"/>
                    <a:gd name="T27" fmla="*/ 0 h 166"/>
                    <a:gd name="T28" fmla="*/ 0 w 131"/>
                    <a:gd name="T29" fmla="*/ 0 h 166"/>
                    <a:gd name="T30" fmla="*/ 0 w 131"/>
                    <a:gd name="T31" fmla="*/ 0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166"/>
                    <a:gd name="T50" fmla="*/ 131 w 131"/>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166">
                      <a:moveTo>
                        <a:pt x="86" y="0"/>
                      </a:moveTo>
                      <a:lnTo>
                        <a:pt x="17" y="29"/>
                      </a:lnTo>
                      <a:lnTo>
                        <a:pt x="0" y="59"/>
                      </a:lnTo>
                      <a:lnTo>
                        <a:pt x="13" y="99"/>
                      </a:lnTo>
                      <a:lnTo>
                        <a:pt x="36" y="122"/>
                      </a:lnTo>
                      <a:lnTo>
                        <a:pt x="27" y="69"/>
                      </a:lnTo>
                      <a:lnTo>
                        <a:pt x="52" y="57"/>
                      </a:lnTo>
                      <a:lnTo>
                        <a:pt x="51" y="101"/>
                      </a:lnTo>
                      <a:lnTo>
                        <a:pt x="64" y="144"/>
                      </a:lnTo>
                      <a:lnTo>
                        <a:pt x="107" y="166"/>
                      </a:lnTo>
                      <a:lnTo>
                        <a:pt x="131" y="136"/>
                      </a:lnTo>
                      <a:lnTo>
                        <a:pt x="88" y="126"/>
                      </a:lnTo>
                      <a:lnTo>
                        <a:pt x="72" y="70"/>
                      </a:lnTo>
                      <a:lnTo>
                        <a:pt x="111" y="64"/>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 name="Freeform 174"/>
                <p:cNvSpPr>
                  <a:spLocks/>
                </p:cNvSpPr>
                <p:nvPr/>
              </p:nvSpPr>
              <p:spPr bwMode="auto">
                <a:xfrm>
                  <a:off x="4439" y="3194"/>
                  <a:ext cx="55" cy="80"/>
                </a:xfrm>
                <a:custGeom>
                  <a:avLst/>
                  <a:gdLst>
                    <a:gd name="T0" fmla="*/ 0 w 219"/>
                    <a:gd name="T1" fmla="*/ 0 h 319"/>
                    <a:gd name="T2" fmla="*/ 0 w 219"/>
                    <a:gd name="T3" fmla="*/ 0 h 319"/>
                    <a:gd name="T4" fmla="*/ 0 w 219"/>
                    <a:gd name="T5" fmla="*/ 0 h 319"/>
                    <a:gd name="T6" fmla="*/ 0 w 219"/>
                    <a:gd name="T7" fmla="*/ 0 h 319"/>
                    <a:gd name="T8" fmla="*/ 0 w 219"/>
                    <a:gd name="T9" fmla="*/ 0 h 319"/>
                    <a:gd name="T10" fmla="*/ 0 w 219"/>
                    <a:gd name="T11" fmla="*/ 0 h 319"/>
                    <a:gd name="T12" fmla="*/ 0 w 219"/>
                    <a:gd name="T13" fmla="*/ 0 h 319"/>
                    <a:gd name="T14" fmla="*/ 0 w 219"/>
                    <a:gd name="T15" fmla="*/ 0 h 319"/>
                    <a:gd name="T16" fmla="*/ 0 w 219"/>
                    <a:gd name="T17" fmla="*/ 0 h 319"/>
                    <a:gd name="T18" fmla="*/ 0 w 219"/>
                    <a:gd name="T19" fmla="*/ 0 h 319"/>
                    <a:gd name="T20" fmla="*/ 0 w 219"/>
                    <a:gd name="T21" fmla="*/ 0 h 319"/>
                    <a:gd name="T22" fmla="*/ 0 w 219"/>
                    <a:gd name="T23" fmla="*/ 0 h 319"/>
                    <a:gd name="T24" fmla="*/ 0 w 219"/>
                    <a:gd name="T25" fmla="*/ 0 h 319"/>
                    <a:gd name="T26" fmla="*/ 0 w 219"/>
                    <a:gd name="T27" fmla="*/ 0 h 319"/>
                    <a:gd name="T28" fmla="*/ 0 w 219"/>
                    <a:gd name="T29" fmla="*/ 0 h 319"/>
                    <a:gd name="T30" fmla="*/ 0 w 219"/>
                    <a:gd name="T31" fmla="*/ 0 h 319"/>
                    <a:gd name="T32" fmla="*/ 0 w 219"/>
                    <a:gd name="T33" fmla="*/ 0 h 319"/>
                    <a:gd name="T34" fmla="*/ 0 w 219"/>
                    <a:gd name="T35" fmla="*/ 0 h 319"/>
                    <a:gd name="T36" fmla="*/ 0 w 219"/>
                    <a:gd name="T37" fmla="*/ 0 h 319"/>
                    <a:gd name="T38" fmla="*/ 0 w 219"/>
                    <a:gd name="T39" fmla="*/ 0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9"/>
                    <a:gd name="T61" fmla="*/ 0 h 319"/>
                    <a:gd name="T62" fmla="*/ 219 w 219"/>
                    <a:gd name="T63" fmla="*/ 319 h 3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9" h="319">
                      <a:moveTo>
                        <a:pt x="152" y="107"/>
                      </a:moveTo>
                      <a:lnTo>
                        <a:pt x="128" y="0"/>
                      </a:lnTo>
                      <a:lnTo>
                        <a:pt x="117" y="73"/>
                      </a:lnTo>
                      <a:lnTo>
                        <a:pt x="87" y="38"/>
                      </a:lnTo>
                      <a:lnTo>
                        <a:pt x="9" y="5"/>
                      </a:lnTo>
                      <a:lnTo>
                        <a:pt x="90" y="79"/>
                      </a:lnTo>
                      <a:lnTo>
                        <a:pt x="0" y="57"/>
                      </a:lnTo>
                      <a:lnTo>
                        <a:pt x="63" y="97"/>
                      </a:lnTo>
                      <a:lnTo>
                        <a:pt x="9" y="104"/>
                      </a:lnTo>
                      <a:lnTo>
                        <a:pt x="48" y="119"/>
                      </a:lnTo>
                      <a:lnTo>
                        <a:pt x="114" y="137"/>
                      </a:lnTo>
                      <a:lnTo>
                        <a:pt x="75" y="158"/>
                      </a:lnTo>
                      <a:lnTo>
                        <a:pt x="145" y="167"/>
                      </a:lnTo>
                      <a:lnTo>
                        <a:pt x="185" y="220"/>
                      </a:lnTo>
                      <a:lnTo>
                        <a:pt x="134" y="211"/>
                      </a:lnTo>
                      <a:lnTo>
                        <a:pt x="195" y="247"/>
                      </a:lnTo>
                      <a:lnTo>
                        <a:pt x="219" y="319"/>
                      </a:lnTo>
                      <a:lnTo>
                        <a:pt x="207" y="205"/>
                      </a:lnTo>
                      <a:lnTo>
                        <a:pt x="15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 name="Freeform 175"/>
                <p:cNvSpPr>
                  <a:spLocks/>
                </p:cNvSpPr>
                <p:nvPr/>
              </p:nvSpPr>
              <p:spPr bwMode="auto">
                <a:xfrm>
                  <a:off x="4373" y="3320"/>
                  <a:ext cx="23" cy="16"/>
                </a:xfrm>
                <a:custGeom>
                  <a:avLst/>
                  <a:gdLst>
                    <a:gd name="T0" fmla="*/ 0 w 91"/>
                    <a:gd name="T1" fmla="*/ 0 h 63"/>
                    <a:gd name="T2" fmla="*/ 0 w 91"/>
                    <a:gd name="T3" fmla="*/ 0 h 63"/>
                    <a:gd name="T4" fmla="*/ 0 w 91"/>
                    <a:gd name="T5" fmla="*/ 0 h 63"/>
                    <a:gd name="T6" fmla="*/ 0 w 91"/>
                    <a:gd name="T7" fmla="*/ 0 h 63"/>
                    <a:gd name="T8" fmla="*/ 0 w 91"/>
                    <a:gd name="T9" fmla="*/ 0 h 63"/>
                    <a:gd name="T10" fmla="*/ 0 w 91"/>
                    <a:gd name="T11" fmla="*/ 0 h 63"/>
                    <a:gd name="T12" fmla="*/ 0 w 91"/>
                    <a:gd name="T13" fmla="*/ 0 h 63"/>
                    <a:gd name="T14" fmla="*/ 0 w 9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63"/>
                    <a:gd name="T26" fmla="*/ 91 w 9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63">
                      <a:moveTo>
                        <a:pt x="19" y="58"/>
                      </a:moveTo>
                      <a:lnTo>
                        <a:pt x="55" y="63"/>
                      </a:lnTo>
                      <a:lnTo>
                        <a:pt x="91" y="29"/>
                      </a:lnTo>
                      <a:lnTo>
                        <a:pt x="75" y="0"/>
                      </a:lnTo>
                      <a:lnTo>
                        <a:pt x="41" y="40"/>
                      </a:lnTo>
                      <a:lnTo>
                        <a:pt x="0" y="28"/>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 name="Freeform 176"/>
                <p:cNvSpPr>
                  <a:spLocks/>
                </p:cNvSpPr>
                <p:nvPr/>
              </p:nvSpPr>
              <p:spPr bwMode="auto">
                <a:xfrm>
                  <a:off x="4406" y="3290"/>
                  <a:ext cx="61" cy="154"/>
                </a:xfrm>
                <a:custGeom>
                  <a:avLst/>
                  <a:gdLst>
                    <a:gd name="T0" fmla="*/ 0 w 245"/>
                    <a:gd name="T1" fmla="*/ 0 h 617"/>
                    <a:gd name="T2" fmla="*/ 0 w 245"/>
                    <a:gd name="T3" fmla="*/ 0 h 617"/>
                    <a:gd name="T4" fmla="*/ 0 w 245"/>
                    <a:gd name="T5" fmla="*/ 0 h 617"/>
                    <a:gd name="T6" fmla="*/ 0 w 245"/>
                    <a:gd name="T7" fmla="*/ 0 h 617"/>
                    <a:gd name="T8" fmla="*/ 0 w 245"/>
                    <a:gd name="T9" fmla="*/ 0 h 617"/>
                    <a:gd name="T10" fmla="*/ 0 w 245"/>
                    <a:gd name="T11" fmla="*/ 0 h 617"/>
                    <a:gd name="T12" fmla="*/ 0 w 245"/>
                    <a:gd name="T13" fmla="*/ 0 h 617"/>
                    <a:gd name="T14" fmla="*/ 0 w 245"/>
                    <a:gd name="T15" fmla="*/ 0 h 617"/>
                    <a:gd name="T16" fmla="*/ 0 w 245"/>
                    <a:gd name="T17" fmla="*/ 0 h 617"/>
                    <a:gd name="T18" fmla="*/ 0 w 245"/>
                    <a:gd name="T19" fmla="*/ 0 h 617"/>
                    <a:gd name="T20" fmla="*/ 0 w 245"/>
                    <a:gd name="T21" fmla="*/ 0 h 617"/>
                    <a:gd name="T22" fmla="*/ 0 w 245"/>
                    <a:gd name="T23" fmla="*/ 0 h 617"/>
                    <a:gd name="T24" fmla="*/ 0 w 245"/>
                    <a:gd name="T25" fmla="*/ 0 h 617"/>
                    <a:gd name="T26" fmla="*/ 0 w 245"/>
                    <a:gd name="T27" fmla="*/ 0 h 617"/>
                    <a:gd name="T28" fmla="*/ 0 w 245"/>
                    <a:gd name="T29" fmla="*/ 0 h 617"/>
                    <a:gd name="T30" fmla="*/ 0 w 245"/>
                    <a:gd name="T31" fmla="*/ 0 h 617"/>
                    <a:gd name="T32" fmla="*/ 0 w 245"/>
                    <a:gd name="T33" fmla="*/ 0 h 617"/>
                    <a:gd name="T34" fmla="*/ 0 w 245"/>
                    <a:gd name="T35" fmla="*/ 0 h 6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617"/>
                    <a:gd name="T56" fmla="*/ 245 w 245"/>
                    <a:gd name="T57" fmla="*/ 617 h 6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617">
                      <a:moveTo>
                        <a:pt x="4" y="0"/>
                      </a:moveTo>
                      <a:lnTo>
                        <a:pt x="0" y="63"/>
                      </a:lnTo>
                      <a:lnTo>
                        <a:pt x="28" y="86"/>
                      </a:lnTo>
                      <a:lnTo>
                        <a:pt x="56" y="151"/>
                      </a:lnTo>
                      <a:lnTo>
                        <a:pt x="67" y="248"/>
                      </a:lnTo>
                      <a:lnTo>
                        <a:pt x="94" y="268"/>
                      </a:lnTo>
                      <a:lnTo>
                        <a:pt x="133" y="402"/>
                      </a:lnTo>
                      <a:lnTo>
                        <a:pt x="122" y="438"/>
                      </a:lnTo>
                      <a:lnTo>
                        <a:pt x="155" y="459"/>
                      </a:lnTo>
                      <a:lnTo>
                        <a:pt x="245" y="617"/>
                      </a:lnTo>
                      <a:lnTo>
                        <a:pt x="233" y="544"/>
                      </a:lnTo>
                      <a:lnTo>
                        <a:pt x="196" y="473"/>
                      </a:lnTo>
                      <a:lnTo>
                        <a:pt x="152" y="392"/>
                      </a:lnTo>
                      <a:lnTo>
                        <a:pt x="118" y="248"/>
                      </a:lnTo>
                      <a:lnTo>
                        <a:pt x="85" y="199"/>
                      </a:lnTo>
                      <a:lnTo>
                        <a:pt x="72" y="12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 name="Freeform 177"/>
                <p:cNvSpPr>
                  <a:spLocks/>
                </p:cNvSpPr>
                <p:nvPr/>
              </p:nvSpPr>
              <p:spPr bwMode="auto">
                <a:xfrm>
                  <a:off x="4493" y="3286"/>
                  <a:ext cx="57" cy="135"/>
                </a:xfrm>
                <a:custGeom>
                  <a:avLst/>
                  <a:gdLst>
                    <a:gd name="T0" fmla="*/ 0 w 229"/>
                    <a:gd name="T1" fmla="*/ 0 h 539"/>
                    <a:gd name="T2" fmla="*/ 0 w 229"/>
                    <a:gd name="T3" fmla="*/ 0 h 539"/>
                    <a:gd name="T4" fmla="*/ 0 w 229"/>
                    <a:gd name="T5" fmla="*/ 0 h 539"/>
                    <a:gd name="T6" fmla="*/ 0 w 229"/>
                    <a:gd name="T7" fmla="*/ 0 h 539"/>
                    <a:gd name="T8" fmla="*/ 0 w 229"/>
                    <a:gd name="T9" fmla="*/ 0 h 539"/>
                    <a:gd name="T10" fmla="*/ 0 w 229"/>
                    <a:gd name="T11" fmla="*/ 0 h 539"/>
                    <a:gd name="T12" fmla="*/ 0 w 229"/>
                    <a:gd name="T13" fmla="*/ 0 h 539"/>
                    <a:gd name="T14" fmla="*/ 0 w 229"/>
                    <a:gd name="T15" fmla="*/ 0 h 539"/>
                    <a:gd name="T16" fmla="*/ 0 w 229"/>
                    <a:gd name="T17" fmla="*/ 0 h 539"/>
                    <a:gd name="T18" fmla="*/ 0 w 229"/>
                    <a:gd name="T19" fmla="*/ 0 h 539"/>
                    <a:gd name="T20" fmla="*/ 0 w 229"/>
                    <a:gd name="T21" fmla="*/ 0 h 539"/>
                    <a:gd name="T22" fmla="*/ 0 w 229"/>
                    <a:gd name="T23" fmla="*/ 0 h 539"/>
                    <a:gd name="T24" fmla="*/ 0 w 229"/>
                    <a:gd name="T25" fmla="*/ 0 h 539"/>
                    <a:gd name="T26" fmla="*/ 0 w 229"/>
                    <a:gd name="T27" fmla="*/ 0 h 539"/>
                    <a:gd name="T28" fmla="*/ 0 w 229"/>
                    <a:gd name="T29" fmla="*/ 0 h 539"/>
                    <a:gd name="T30" fmla="*/ 0 w 229"/>
                    <a:gd name="T31" fmla="*/ 0 h 539"/>
                    <a:gd name="T32" fmla="*/ 0 w 229"/>
                    <a:gd name="T33" fmla="*/ 0 h 539"/>
                    <a:gd name="T34" fmla="*/ 0 w 229"/>
                    <a:gd name="T35" fmla="*/ 0 h 539"/>
                    <a:gd name="T36" fmla="*/ 0 w 229"/>
                    <a:gd name="T37" fmla="*/ 0 h 539"/>
                    <a:gd name="T38" fmla="*/ 0 w 229"/>
                    <a:gd name="T39" fmla="*/ 0 h 539"/>
                    <a:gd name="T40" fmla="*/ 0 w 229"/>
                    <a:gd name="T41" fmla="*/ 0 h 539"/>
                    <a:gd name="T42" fmla="*/ 0 w 229"/>
                    <a:gd name="T43" fmla="*/ 0 h 539"/>
                    <a:gd name="T44" fmla="*/ 0 w 229"/>
                    <a:gd name="T45" fmla="*/ 0 h 539"/>
                    <a:gd name="T46" fmla="*/ 0 w 229"/>
                    <a:gd name="T47" fmla="*/ 0 h 539"/>
                    <a:gd name="T48" fmla="*/ 0 w 229"/>
                    <a:gd name="T49" fmla="*/ 0 h 539"/>
                    <a:gd name="T50" fmla="*/ 0 w 229"/>
                    <a:gd name="T51" fmla="*/ 0 h 539"/>
                    <a:gd name="T52" fmla="*/ 0 w 229"/>
                    <a:gd name="T53" fmla="*/ 0 h 539"/>
                    <a:gd name="T54" fmla="*/ 0 w 229"/>
                    <a:gd name="T55" fmla="*/ 0 h 539"/>
                    <a:gd name="T56" fmla="*/ 0 w 229"/>
                    <a:gd name="T57" fmla="*/ 0 h 539"/>
                    <a:gd name="T58" fmla="*/ 0 w 229"/>
                    <a:gd name="T59" fmla="*/ 0 h 539"/>
                    <a:gd name="T60" fmla="*/ 0 w 229"/>
                    <a:gd name="T61" fmla="*/ 0 h 539"/>
                    <a:gd name="T62" fmla="*/ 0 w 229"/>
                    <a:gd name="T63" fmla="*/ 0 h 539"/>
                    <a:gd name="T64" fmla="*/ 0 w 229"/>
                    <a:gd name="T65" fmla="*/ 0 h 539"/>
                    <a:gd name="T66" fmla="*/ 0 w 229"/>
                    <a:gd name="T67" fmla="*/ 0 h 539"/>
                    <a:gd name="T68" fmla="*/ 0 w 229"/>
                    <a:gd name="T69" fmla="*/ 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539"/>
                    <a:gd name="T107" fmla="*/ 229 w 229"/>
                    <a:gd name="T108" fmla="*/ 539 h 5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539">
                      <a:moveTo>
                        <a:pt x="2" y="3"/>
                      </a:moveTo>
                      <a:lnTo>
                        <a:pt x="42" y="0"/>
                      </a:lnTo>
                      <a:lnTo>
                        <a:pt x="62" y="24"/>
                      </a:lnTo>
                      <a:lnTo>
                        <a:pt x="55" y="52"/>
                      </a:lnTo>
                      <a:lnTo>
                        <a:pt x="74" y="57"/>
                      </a:lnTo>
                      <a:lnTo>
                        <a:pt x="80" y="78"/>
                      </a:lnTo>
                      <a:lnTo>
                        <a:pt x="61" y="99"/>
                      </a:lnTo>
                      <a:lnTo>
                        <a:pt x="62" y="72"/>
                      </a:lnTo>
                      <a:lnTo>
                        <a:pt x="40" y="72"/>
                      </a:lnTo>
                      <a:lnTo>
                        <a:pt x="32" y="61"/>
                      </a:lnTo>
                      <a:lnTo>
                        <a:pt x="45" y="38"/>
                      </a:lnTo>
                      <a:lnTo>
                        <a:pt x="13" y="40"/>
                      </a:lnTo>
                      <a:lnTo>
                        <a:pt x="55" y="123"/>
                      </a:lnTo>
                      <a:lnTo>
                        <a:pt x="79" y="148"/>
                      </a:lnTo>
                      <a:lnTo>
                        <a:pt x="71" y="173"/>
                      </a:lnTo>
                      <a:lnTo>
                        <a:pt x="106" y="244"/>
                      </a:lnTo>
                      <a:lnTo>
                        <a:pt x="146" y="286"/>
                      </a:lnTo>
                      <a:lnTo>
                        <a:pt x="147" y="312"/>
                      </a:lnTo>
                      <a:lnTo>
                        <a:pt x="197" y="427"/>
                      </a:lnTo>
                      <a:lnTo>
                        <a:pt x="223" y="489"/>
                      </a:lnTo>
                      <a:lnTo>
                        <a:pt x="229" y="539"/>
                      </a:lnTo>
                      <a:lnTo>
                        <a:pt x="180" y="532"/>
                      </a:lnTo>
                      <a:lnTo>
                        <a:pt x="202" y="502"/>
                      </a:lnTo>
                      <a:lnTo>
                        <a:pt x="187" y="452"/>
                      </a:lnTo>
                      <a:lnTo>
                        <a:pt x="150" y="435"/>
                      </a:lnTo>
                      <a:lnTo>
                        <a:pt x="161" y="417"/>
                      </a:lnTo>
                      <a:lnTo>
                        <a:pt x="135" y="331"/>
                      </a:lnTo>
                      <a:lnTo>
                        <a:pt x="102" y="309"/>
                      </a:lnTo>
                      <a:lnTo>
                        <a:pt x="108" y="276"/>
                      </a:lnTo>
                      <a:lnTo>
                        <a:pt x="61" y="203"/>
                      </a:lnTo>
                      <a:lnTo>
                        <a:pt x="37" y="170"/>
                      </a:lnTo>
                      <a:lnTo>
                        <a:pt x="59" y="147"/>
                      </a:lnTo>
                      <a:lnTo>
                        <a:pt x="0" y="57"/>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 name="Freeform 178"/>
                <p:cNvSpPr>
                  <a:spLocks/>
                </p:cNvSpPr>
                <p:nvPr/>
              </p:nvSpPr>
              <p:spPr bwMode="auto">
                <a:xfrm>
                  <a:off x="4154" y="3291"/>
                  <a:ext cx="173" cy="151"/>
                </a:xfrm>
                <a:custGeom>
                  <a:avLst/>
                  <a:gdLst>
                    <a:gd name="T0" fmla="*/ 0 w 691"/>
                    <a:gd name="T1" fmla="*/ 0 h 608"/>
                    <a:gd name="T2" fmla="*/ 0 w 691"/>
                    <a:gd name="T3" fmla="*/ 0 h 608"/>
                    <a:gd name="T4" fmla="*/ 0 w 691"/>
                    <a:gd name="T5" fmla="*/ 0 h 608"/>
                    <a:gd name="T6" fmla="*/ 0 w 691"/>
                    <a:gd name="T7" fmla="*/ 0 h 608"/>
                    <a:gd name="T8" fmla="*/ 0 w 691"/>
                    <a:gd name="T9" fmla="*/ 0 h 608"/>
                    <a:gd name="T10" fmla="*/ 0 w 691"/>
                    <a:gd name="T11" fmla="*/ 0 h 608"/>
                    <a:gd name="T12" fmla="*/ 0 w 691"/>
                    <a:gd name="T13" fmla="*/ 0 h 608"/>
                    <a:gd name="T14" fmla="*/ 0 w 691"/>
                    <a:gd name="T15" fmla="*/ 0 h 608"/>
                    <a:gd name="T16" fmla="*/ 0 w 691"/>
                    <a:gd name="T17" fmla="*/ 0 h 608"/>
                    <a:gd name="T18" fmla="*/ 0 w 691"/>
                    <a:gd name="T19" fmla="*/ 0 h 608"/>
                    <a:gd name="T20" fmla="*/ 0 w 691"/>
                    <a:gd name="T21" fmla="*/ 0 h 608"/>
                    <a:gd name="T22" fmla="*/ 0 w 691"/>
                    <a:gd name="T23" fmla="*/ 0 h 608"/>
                    <a:gd name="T24" fmla="*/ 0 w 691"/>
                    <a:gd name="T25" fmla="*/ 0 h 608"/>
                    <a:gd name="T26" fmla="*/ 0 w 691"/>
                    <a:gd name="T27" fmla="*/ 0 h 608"/>
                    <a:gd name="T28" fmla="*/ 0 w 691"/>
                    <a:gd name="T29" fmla="*/ 0 h 608"/>
                    <a:gd name="T30" fmla="*/ 0 w 691"/>
                    <a:gd name="T31" fmla="*/ 0 h 608"/>
                    <a:gd name="T32" fmla="*/ 0 w 691"/>
                    <a:gd name="T33" fmla="*/ 0 h 608"/>
                    <a:gd name="T34" fmla="*/ 0 w 691"/>
                    <a:gd name="T35" fmla="*/ 0 h 608"/>
                    <a:gd name="T36" fmla="*/ 0 w 691"/>
                    <a:gd name="T37" fmla="*/ 0 h 608"/>
                    <a:gd name="T38" fmla="*/ 0 w 691"/>
                    <a:gd name="T39" fmla="*/ 0 h 608"/>
                    <a:gd name="T40" fmla="*/ 0 w 691"/>
                    <a:gd name="T41" fmla="*/ 0 h 608"/>
                    <a:gd name="T42" fmla="*/ 0 w 691"/>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608"/>
                    <a:gd name="T68" fmla="*/ 691 w 691"/>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608">
                      <a:moveTo>
                        <a:pt x="608" y="274"/>
                      </a:moveTo>
                      <a:lnTo>
                        <a:pt x="436" y="76"/>
                      </a:lnTo>
                      <a:lnTo>
                        <a:pt x="308" y="0"/>
                      </a:lnTo>
                      <a:lnTo>
                        <a:pt x="329" y="42"/>
                      </a:lnTo>
                      <a:lnTo>
                        <a:pt x="239" y="13"/>
                      </a:lnTo>
                      <a:lnTo>
                        <a:pt x="81" y="40"/>
                      </a:lnTo>
                      <a:lnTo>
                        <a:pt x="297" y="79"/>
                      </a:lnTo>
                      <a:lnTo>
                        <a:pt x="0" y="99"/>
                      </a:lnTo>
                      <a:lnTo>
                        <a:pt x="194" y="136"/>
                      </a:lnTo>
                      <a:lnTo>
                        <a:pt x="53" y="172"/>
                      </a:lnTo>
                      <a:lnTo>
                        <a:pt x="154" y="197"/>
                      </a:lnTo>
                      <a:lnTo>
                        <a:pt x="344" y="189"/>
                      </a:lnTo>
                      <a:lnTo>
                        <a:pt x="222" y="253"/>
                      </a:lnTo>
                      <a:lnTo>
                        <a:pt x="381" y="238"/>
                      </a:lnTo>
                      <a:lnTo>
                        <a:pt x="466" y="213"/>
                      </a:lnTo>
                      <a:lnTo>
                        <a:pt x="567" y="295"/>
                      </a:lnTo>
                      <a:lnTo>
                        <a:pt x="596" y="358"/>
                      </a:lnTo>
                      <a:lnTo>
                        <a:pt x="652" y="608"/>
                      </a:lnTo>
                      <a:lnTo>
                        <a:pt x="653" y="476"/>
                      </a:lnTo>
                      <a:lnTo>
                        <a:pt x="691" y="551"/>
                      </a:lnTo>
                      <a:lnTo>
                        <a:pt x="608"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 name="Freeform 179"/>
                <p:cNvSpPr>
                  <a:spLocks/>
                </p:cNvSpPr>
                <p:nvPr/>
              </p:nvSpPr>
              <p:spPr bwMode="auto">
                <a:xfrm>
                  <a:off x="4530" y="3087"/>
                  <a:ext cx="123" cy="331"/>
                </a:xfrm>
                <a:custGeom>
                  <a:avLst/>
                  <a:gdLst>
                    <a:gd name="T0" fmla="*/ 0 w 492"/>
                    <a:gd name="T1" fmla="*/ 0 h 1325"/>
                    <a:gd name="T2" fmla="*/ 0 w 492"/>
                    <a:gd name="T3" fmla="*/ 0 h 1325"/>
                    <a:gd name="T4" fmla="*/ 0 w 492"/>
                    <a:gd name="T5" fmla="*/ 0 h 1325"/>
                    <a:gd name="T6" fmla="*/ 0 w 492"/>
                    <a:gd name="T7" fmla="*/ 0 h 1325"/>
                    <a:gd name="T8" fmla="*/ 0 w 492"/>
                    <a:gd name="T9" fmla="*/ 0 h 1325"/>
                    <a:gd name="T10" fmla="*/ 0 w 492"/>
                    <a:gd name="T11" fmla="*/ 0 h 1325"/>
                    <a:gd name="T12" fmla="*/ 0 w 492"/>
                    <a:gd name="T13" fmla="*/ 0 h 1325"/>
                    <a:gd name="T14" fmla="*/ 0 w 492"/>
                    <a:gd name="T15" fmla="*/ 0 h 1325"/>
                    <a:gd name="T16" fmla="*/ 0 w 492"/>
                    <a:gd name="T17" fmla="*/ 0 h 1325"/>
                    <a:gd name="T18" fmla="*/ 0 w 492"/>
                    <a:gd name="T19" fmla="*/ 0 h 1325"/>
                    <a:gd name="T20" fmla="*/ 0 w 492"/>
                    <a:gd name="T21" fmla="*/ 0 h 1325"/>
                    <a:gd name="T22" fmla="*/ 0 w 492"/>
                    <a:gd name="T23" fmla="*/ 0 h 1325"/>
                    <a:gd name="T24" fmla="*/ 0 w 492"/>
                    <a:gd name="T25" fmla="*/ 0 h 1325"/>
                    <a:gd name="T26" fmla="*/ 0 w 492"/>
                    <a:gd name="T27" fmla="*/ 0 h 1325"/>
                    <a:gd name="T28" fmla="*/ 0 w 492"/>
                    <a:gd name="T29" fmla="*/ 0 h 1325"/>
                    <a:gd name="T30" fmla="*/ 0 w 492"/>
                    <a:gd name="T31" fmla="*/ 0 h 1325"/>
                    <a:gd name="T32" fmla="*/ 0 w 492"/>
                    <a:gd name="T33" fmla="*/ 0 h 1325"/>
                    <a:gd name="T34" fmla="*/ 0 w 492"/>
                    <a:gd name="T35" fmla="*/ 0 h 1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2"/>
                    <a:gd name="T55" fmla="*/ 0 h 1325"/>
                    <a:gd name="T56" fmla="*/ 492 w 492"/>
                    <a:gd name="T57" fmla="*/ 1325 h 1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2" h="1325">
                      <a:moveTo>
                        <a:pt x="0" y="0"/>
                      </a:moveTo>
                      <a:lnTo>
                        <a:pt x="150" y="180"/>
                      </a:lnTo>
                      <a:lnTo>
                        <a:pt x="157" y="255"/>
                      </a:lnTo>
                      <a:lnTo>
                        <a:pt x="298" y="681"/>
                      </a:lnTo>
                      <a:lnTo>
                        <a:pt x="303" y="753"/>
                      </a:lnTo>
                      <a:lnTo>
                        <a:pt x="452" y="1104"/>
                      </a:lnTo>
                      <a:lnTo>
                        <a:pt x="443" y="1196"/>
                      </a:lnTo>
                      <a:lnTo>
                        <a:pt x="492" y="1325"/>
                      </a:lnTo>
                      <a:lnTo>
                        <a:pt x="395" y="1259"/>
                      </a:lnTo>
                      <a:lnTo>
                        <a:pt x="289" y="1289"/>
                      </a:lnTo>
                      <a:lnTo>
                        <a:pt x="412" y="1153"/>
                      </a:lnTo>
                      <a:lnTo>
                        <a:pt x="303" y="813"/>
                      </a:lnTo>
                      <a:lnTo>
                        <a:pt x="211" y="717"/>
                      </a:lnTo>
                      <a:lnTo>
                        <a:pt x="237" y="624"/>
                      </a:lnTo>
                      <a:lnTo>
                        <a:pt x="92" y="243"/>
                      </a:lnTo>
                      <a:lnTo>
                        <a:pt x="114" y="1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5" name="Freeform 180"/>
                <p:cNvSpPr>
                  <a:spLocks/>
                </p:cNvSpPr>
                <p:nvPr/>
              </p:nvSpPr>
              <p:spPr bwMode="auto">
                <a:xfrm>
                  <a:off x="4125" y="3330"/>
                  <a:ext cx="57" cy="103"/>
                </a:xfrm>
                <a:custGeom>
                  <a:avLst/>
                  <a:gdLst>
                    <a:gd name="T0" fmla="*/ 0 w 224"/>
                    <a:gd name="T1" fmla="*/ 0 h 411"/>
                    <a:gd name="T2" fmla="*/ 0 w 224"/>
                    <a:gd name="T3" fmla="*/ 0 h 411"/>
                    <a:gd name="T4" fmla="*/ 0 w 224"/>
                    <a:gd name="T5" fmla="*/ 0 h 411"/>
                    <a:gd name="T6" fmla="*/ 0 w 224"/>
                    <a:gd name="T7" fmla="*/ 0 h 411"/>
                    <a:gd name="T8" fmla="*/ 0 w 224"/>
                    <a:gd name="T9" fmla="*/ 0 h 411"/>
                    <a:gd name="T10" fmla="*/ 0 w 224"/>
                    <a:gd name="T11" fmla="*/ 0 h 411"/>
                    <a:gd name="T12" fmla="*/ 0 w 224"/>
                    <a:gd name="T13" fmla="*/ 0 h 411"/>
                    <a:gd name="T14" fmla="*/ 0 w 224"/>
                    <a:gd name="T15" fmla="*/ 0 h 411"/>
                    <a:gd name="T16" fmla="*/ 0 w 224"/>
                    <a:gd name="T17" fmla="*/ 0 h 411"/>
                    <a:gd name="T18" fmla="*/ 0 w 224"/>
                    <a:gd name="T19" fmla="*/ 0 h 411"/>
                    <a:gd name="T20" fmla="*/ 0 w 224"/>
                    <a:gd name="T21" fmla="*/ 0 h 411"/>
                    <a:gd name="T22" fmla="*/ 0 w 224"/>
                    <a:gd name="T23" fmla="*/ 0 h 411"/>
                    <a:gd name="T24" fmla="*/ 0 w 224"/>
                    <a:gd name="T25" fmla="*/ 0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411"/>
                    <a:gd name="T41" fmla="*/ 224 w 224"/>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411">
                      <a:moveTo>
                        <a:pt x="6" y="0"/>
                      </a:moveTo>
                      <a:lnTo>
                        <a:pt x="68" y="99"/>
                      </a:lnTo>
                      <a:lnTo>
                        <a:pt x="116" y="241"/>
                      </a:lnTo>
                      <a:lnTo>
                        <a:pt x="224" y="411"/>
                      </a:lnTo>
                      <a:lnTo>
                        <a:pt x="144" y="380"/>
                      </a:lnTo>
                      <a:lnTo>
                        <a:pt x="149" y="338"/>
                      </a:lnTo>
                      <a:lnTo>
                        <a:pt x="90" y="261"/>
                      </a:lnTo>
                      <a:lnTo>
                        <a:pt x="81" y="192"/>
                      </a:lnTo>
                      <a:lnTo>
                        <a:pt x="39" y="140"/>
                      </a:lnTo>
                      <a:lnTo>
                        <a:pt x="42" y="100"/>
                      </a:lnTo>
                      <a:lnTo>
                        <a:pt x="0" y="3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6" name="Freeform 181"/>
                <p:cNvSpPr>
                  <a:spLocks/>
                </p:cNvSpPr>
                <p:nvPr/>
              </p:nvSpPr>
              <p:spPr bwMode="auto">
                <a:xfrm>
                  <a:off x="4231" y="3356"/>
                  <a:ext cx="67" cy="20"/>
                </a:xfrm>
                <a:custGeom>
                  <a:avLst/>
                  <a:gdLst>
                    <a:gd name="T0" fmla="*/ 0 w 269"/>
                    <a:gd name="T1" fmla="*/ 0 h 80"/>
                    <a:gd name="T2" fmla="*/ 0 w 269"/>
                    <a:gd name="T3" fmla="*/ 0 h 80"/>
                    <a:gd name="T4" fmla="*/ 0 w 269"/>
                    <a:gd name="T5" fmla="*/ 0 h 80"/>
                    <a:gd name="T6" fmla="*/ 0 w 269"/>
                    <a:gd name="T7" fmla="*/ 0 h 80"/>
                    <a:gd name="T8" fmla="*/ 0 w 269"/>
                    <a:gd name="T9" fmla="*/ 0 h 80"/>
                    <a:gd name="T10" fmla="*/ 0 w 269"/>
                    <a:gd name="T11" fmla="*/ 0 h 80"/>
                    <a:gd name="T12" fmla="*/ 0 w 269"/>
                    <a:gd name="T13" fmla="*/ 0 h 80"/>
                    <a:gd name="T14" fmla="*/ 0 w 269"/>
                    <a:gd name="T15" fmla="*/ 0 h 80"/>
                    <a:gd name="T16" fmla="*/ 0 w 269"/>
                    <a:gd name="T17" fmla="*/ 0 h 80"/>
                    <a:gd name="T18" fmla="*/ 0 w 269"/>
                    <a:gd name="T19" fmla="*/ 0 h 80"/>
                    <a:gd name="T20" fmla="*/ 0 w 269"/>
                    <a:gd name="T21" fmla="*/ 0 h 80"/>
                    <a:gd name="T22" fmla="*/ 0 w 269"/>
                    <a:gd name="T23" fmla="*/ 0 h 80"/>
                    <a:gd name="T24" fmla="*/ 0 w 269"/>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9"/>
                    <a:gd name="T40" fmla="*/ 0 h 80"/>
                    <a:gd name="T41" fmla="*/ 269 w 269"/>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9" h="80">
                      <a:moveTo>
                        <a:pt x="251" y="4"/>
                      </a:moveTo>
                      <a:lnTo>
                        <a:pt x="187" y="35"/>
                      </a:lnTo>
                      <a:lnTo>
                        <a:pt x="143" y="11"/>
                      </a:lnTo>
                      <a:lnTo>
                        <a:pt x="80" y="0"/>
                      </a:lnTo>
                      <a:lnTo>
                        <a:pt x="129" y="29"/>
                      </a:lnTo>
                      <a:lnTo>
                        <a:pt x="43" y="43"/>
                      </a:lnTo>
                      <a:lnTo>
                        <a:pt x="0" y="60"/>
                      </a:lnTo>
                      <a:lnTo>
                        <a:pt x="137" y="48"/>
                      </a:lnTo>
                      <a:lnTo>
                        <a:pt x="94" y="80"/>
                      </a:lnTo>
                      <a:lnTo>
                        <a:pt x="167" y="60"/>
                      </a:lnTo>
                      <a:lnTo>
                        <a:pt x="269" y="24"/>
                      </a:lnTo>
                      <a:lnTo>
                        <a:pt x="2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7" name="Freeform 182"/>
                <p:cNvSpPr>
                  <a:spLocks/>
                </p:cNvSpPr>
                <p:nvPr/>
              </p:nvSpPr>
              <p:spPr bwMode="auto">
                <a:xfrm>
                  <a:off x="4468" y="3084"/>
                  <a:ext cx="35" cy="42"/>
                </a:xfrm>
                <a:custGeom>
                  <a:avLst/>
                  <a:gdLst>
                    <a:gd name="T0" fmla="*/ 0 w 141"/>
                    <a:gd name="T1" fmla="*/ 0 h 166"/>
                    <a:gd name="T2" fmla="*/ 0 w 141"/>
                    <a:gd name="T3" fmla="*/ 0 h 166"/>
                    <a:gd name="T4" fmla="*/ 0 w 141"/>
                    <a:gd name="T5" fmla="*/ 0 h 166"/>
                    <a:gd name="T6" fmla="*/ 0 w 141"/>
                    <a:gd name="T7" fmla="*/ 0 h 166"/>
                    <a:gd name="T8" fmla="*/ 0 w 141"/>
                    <a:gd name="T9" fmla="*/ 0 h 166"/>
                    <a:gd name="T10" fmla="*/ 0 w 141"/>
                    <a:gd name="T11" fmla="*/ 0 h 166"/>
                    <a:gd name="T12" fmla="*/ 0 w 141"/>
                    <a:gd name="T13" fmla="*/ 0 h 166"/>
                    <a:gd name="T14" fmla="*/ 0 60000 65536"/>
                    <a:gd name="T15" fmla="*/ 0 60000 65536"/>
                    <a:gd name="T16" fmla="*/ 0 60000 65536"/>
                    <a:gd name="T17" fmla="*/ 0 60000 65536"/>
                    <a:gd name="T18" fmla="*/ 0 60000 65536"/>
                    <a:gd name="T19" fmla="*/ 0 60000 65536"/>
                    <a:gd name="T20" fmla="*/ 0 60000 65536"/>
                    <a:gd name="T21" fmla="*/ 0 w 141"/>
                    <a:gd name="T22" fmla="*/ 0 h 166"/>
                    <a:gd name="T23" fmla="*/ 141 w 141"/>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66">
                      <a:moveTo>
                        <a:pt x="71" y="0"/>
                      </a:moveTo>
                      <a:lnTo>
                        <a:pt x="0" y="48"/>
                      </a:lnTo>
                      <a:lnTo>
                        <a:pt x="9" y="148"/>
                      </a:lnTo>
                      <a:lnTo>
                        <a:pt x="84" y="166"/>
                      </a:lnTo>
                      <a:lnTo>
                        <a:pt x="141" y="144"/>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8" name="Freeform 183"/>
                <p:cNvSpPr>
                  <a:spLocks/>
                </p:cNvSpPr>
                <p:nvPr/>
              </p:nvSpPr>
              <p:spPr bwMode="auto">
                <a:xfrm>
                  <a:off x="4091" y="3314"/>
                  <a:ext cx="11" cy="15"/>
                </a:xfrm>
                <a:custGeom>
                  <a:avLst/>
                  <a:gdLst>
                    <a:gd name="T0" fmla="*/ 0 w 46"/>
                    <a:gd name="T1" fmla="*/ 0 h 59"/>
                    <a:gd name="T2" fmla="*/ 0 w 46"/>
                    <a:gd name="T3" fmla="*/ 0 h 59"/>
                    <a:gd name="T4" fmla="*/ 0 w 46"/>
                    <a:gd name="T5" fmla="*/ 0 h 59"/>
                    <a:gd name="T6" fmla="*/ 0 w 46"/>
                    <a:gd name="T7" fmla="*/ 0 h 59"/>
                    <a:gd name="T8" fmla="*/ 0 w 46"/>
                    <a:gd name="T9" fmla="*/ 0 h 59"/>
                    <a:gd name="T10" fmla="*/ 0 w 46"/>
                    <a:gd name="T11" fmla="*/ 0 h 59"/>
                    <a:gd name="T12" fmla="*/ 0 w 46"/>
                    <a:gd name="T13" fmla="*/ 0 h 59"/>
                    <a:gd name="T14" fmla="*/ 0 60000 65536"/>
                    <a:gd name="T15" fmla="*/ 0 60000 65536"/>
                    <a:gd name="T16" fmla="*/ 0 60000 65536"/>
                    <a:gd name="T17" fmla="*/ 0 60000 65536"/>
                    <a:gd name="T18" fmla="*/ 0 60000 65536"/>
                    <a:gd name="T19" fmla="*/ 0 60000 65536"/>
                    <a:gd name="T20" fmla="*/ 0 60000 65536"/>
                    <a:gd name="T21" fmla="*/ 0 w 46"/>
                    <a:gd name="T22" fmla="*/ 0 h 59"/>
                    <a:gd name="T23" fmla="*/ 46 w 4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9">
                      <a:moveTo>
                        <a:pt x="23" y="0"/>
                      </a:moveTo>
                      <a:lnTo>
                        <a:pt x="0" y="24"/>
                      </a:lnTo>
                      <a:lnTo>
                        <a:pt x="19" y="57"/>
                      </a:lnTo>
                      <a:lnTo>
                        <a:pt x="36" y="59"/>
                      </a:lnTo>
                      <a:lnTo>
                        <a:pt x="46"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9" name="Freeform 184"/>
                <p:cNvSpPr>
                  <a:spLocks/>
                </p:cNvSpPr>
                <p:nvPr/>
              </p:nvSpPr>
              <p:spPr bwMode="auto">
                <a:xfrm>
                  <a:off x="4001" y="2803"/>
                  <a:ext cx="222" cy="40"/>
                </a:xfrm>
                <a:custGeom>
                  <a:avLst/>
                  <a:gdLst>
                    <a:gd name="T0" fmla="*/ 0 w 885"/>
                    <a:gd name="T1" fmla="*/ 0 h 162"/>
                    <a:gd name="T2" fmla="*/ 0 w 885"/>
                    <a:gd name="T3" fmla="*/ 0 h 162"/>
                    <a:gd name="T4" fmla="*/ 0 w 885"/>
                    <a:gd name="T5" fmla="*/ 0 h 162"/>
                    <a:gd name="T6" fmla="*/ 0 w 885"/>
                    <a:gd name="T7" fmla="*/ 0 h 162"/>
                    <a:gd name="T8" fmla="*/ 0 w 885"/>
                    <a:gd name="T9" fmla="*/ 0 h 162"/>
                    <a:gd name="T10" fmla="*/ 0 w 885"/>
                    <a:gd name="T11" fmla="*/ 0 h 162"/>
                    <a:gd name="T12" fmla="*/ 0 w 885"/>
                    <a:gd name="T13" fmla="*/ 0 h 162"/>
                    <a:gd name="T14" fmla="*/ 0 w 885"/>
                    <a:gd name="T15" fmla="*/ 0 h 162"/>
                    <a:gd name="T16" fmla="*/ 0 w 885"/>
                    <a:gd name="T17" fmla="*/ 0 h 162"/>
                    <a:gd name="T18" fmla="*/ 0 w 885"/>
                    <a:gd name="T19" fmla="*/ 0 h 162"/>
                    <a:gd name="T20" fmla="*/ 0 w 885"/>
                    <a:gd name="T21" fmla="*/ 0 h 162"/>
                    <a:gd name="T22" fmla="*/ 0 w 885"/>
                    <a:gd name="T23" fmla="*/ 0 h 162"/>
                    <a:gd name="T24" fmla="*/ 0 w 885"/>
                    <a:gd name="T25" fmla="*/ 0 h 162"/>
                    <a:gd name="T26" fmla="*/ 0 w 885"/>
                    <a:gd name="T27" fmla="*/ 0 h 162"/>
                    <a:gd name="T28" fmla="*/ 0 w 885"/>
                    <a:gd name="T29" fmla="*/ 0 h 162"/>
                    <a:gd name="T30" fmla="*/ 0 w 885"/>
                    <a:gd name="T31" fmla="*/ 0 h 162"/>
                    <a:gd name="T32" fmla="*/ 0 w 885"/>
                    <a:gd name="T33" fmla="*/ 0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5"/>
                    <a:gd name="T52" fmla="*/ 0 h 162"/>
                    <a:gd name="T53" fmla="*/ 885 w 885"/>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5" h="162">
                      <a:moveTo>
                        <a:pt x="0" y="145"/>
                      </a:moveTo>
                      <a:lnTo>
                        <a:pt x="122" y="115"/>
                      </a:lnTo>
                      <a:lnTo>
                        <a:pt x="39" y="33"/>
                      </a:lnTo>
                      <a:lnTo>
                        <a:pt x="297" y="90"/>
                      </a:lnTo>
                      <a:lnTo>
                        <a:pt x="256" y="0"/>
                      </a:lnTo>
                      <a:lnTo>
                        <a:pt x="450" y="43"/>
                      </a:lnTo>
                      <a:lnTo>
                        <a:pt x="655" y="39"/>
                      </a:lnTo>
                      <a:lnTo>
                        <a:pt x="885" y="125"/>
                      </a:lnTo>
                      <a:lnTo>
                        <a:pt x="559" y="66"/>
                      </a:lnTo>
                      <a:lnTo>
                        <a:pt x="596" y="105"/>
                      </a:lnTo>
                      <a:lnTo>
                        <a:pt x="322" y="39"/>
                      </a:lnTo>
                      <a:lnTo>
                        <a:pt x="359" y="105"/>
                      </a:lnTo>
                      <a:lnTo>
                        <a:pt x="458" y="162"/>
                      </a:lnTo>
                      <a:lnTo>
                        <a:pt x="177" y="96"/>
                      </a:lnTo>
                      <a:lnTo>
                        <a:pt x="217" y="142"/>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0" name="Freeform 185"/>
                <p:cNvSpPr>
                  <a:spLocks/>
                </p:cNvSpPr>
                <p:nvPr/>
              </p:nvSpPr>
              <p:spPr bwMode="auto">
                <a:xfrm>
                  <a:off x="3887" y="3015"/>
                  <a:ext cx="501" cy="99"/>
                </a:xfrm>
                <a:custGeom>
                  <a:avLst/>
                  <a:gdLst>
                    <a:gd name="T0" fmla="*/ 0 w 2005"/>
                    <a:gd name="T1" fmla="*/ 0 h 396"/>
                    <a:gd name="T2" fmla="*/ 0 w 2005"/>
                    <a:gd name="T3" fmla="*/ 0 h 396"/>
                    <a:gd name="T4" fmla="*/ 0 w 2005"/>
                    <a:gd name="T5" fmla="*/ 0 h 396"/>
                    <a:gd name="T6" fmla="*/ 0 w 2005"/>
                    <a:gd name="T7" fmla="*/ 0 h 396"/>
                    <a:gd name="T8" fmla="*/ 0 w 2005"/>
                    <a:gd name="T9" fmla="*/ 0 h 396"/>
                    <a:gd name="T10" fmla="*/ 0 w 2005"/>
                    <a:gd name="T11" fmla="*/ 0 h 396"/>
                    <a:gd name="T12" fmla="*/ 0 w 2005"/>
                    <a:gd name="T13" fmla="*/ 0 h 396"/>
                    <a:gd name="T14" fmla="*/ 0 w 2005"/>
                    <a:gd name="T15" fmla="*/ 0 h 396"/>
                    <a:gd name="T16" fmla="*/ 0 w 2005"/>
                    <a:gd name="T17" fmla="*/ 0 h 396"/>
                    <a:gd name="T18" fmla="*/ 0 w 2005"/>
                    <a:gd name="T19" fmla="*/ 0 h 396"/>
                    <a:gd name="T20" fmla="*/ 0 w 2005"/>
                    <a:gd name="T21" fmla="*/ 0 h 396"/>
                    <a:gd name="T22" fmla="*/ 0 w 2005"/>
                    <a:gd name="T23" fmla="*/ 0 h 396"/>
                    <a:gd name="T24" fmla="*/ 0 w 2005"/>
                    <a:gd name="T25" fmla="*/ 0 h 396"/>
                    <a:gd name="T26" fmla="*/ 0 w 2005"/>
                    <a:gd name="T27" fmla="*/ 0 h 396"/>
                    <a:gd name="T28" fmla="*/ 0 w 2005"/>
                    <a:gd name="T29" fmla="*/ 0 h 396"/>
                    <a:gd name="T30" fmla="*/ 0 w 2005"/>
                    <a:gd name="T31" fmla="*/ 0 h 396"/>
                    <a:gd name="T32" fmla="*/ 0 w 2005"/>
                    <a:gd name="T33" fmla="*/ 0 h 396"/>
                    <a:gd name="T34" fmla="*/ 0 w 2005"/>
                    <a:gd name="T35" fmla="*/ 0 h 396"/>
                    <a:gd name="T36" fmla="*/ 0 w 2005"/>
                    <a:gd name="T37" fmla="*/ 0 h 396"/>
                    <a:gd name="T38" fmla="*/ 0 w 2005"/>
                    <a:gd name="T39" fmla="*/ 0 h 396"/>
                    <a:gd name="T40" fmla="*/ 0 w 2005"/>
                    <a:gd name="T41" fmla="*/ 0 h 396"/>
                    <a:gd name="T42" fmla="*/ 0 w 2005"/>
                    <a:gd name="T43" fmla="*/ 0 h 396"/>
                    <a:gd name="T44" fmla="*/ 0 w 2005"/>
                    <a:gd name="T45" fmla="*/ 0 h 396"/>
                    <a:gd name="T46" fmla="*/ 0 w 2005"/>
                    <a:gd name="T47" fmla="*/ 0 h 396"/>
                    <a:gd name="T48" fmla="*/ 0 w 2005"/>
                    <a:gd name="T49" fmla="*/ 0 h 396"/>
                    <a:gd name="T50" fmla="*/ 0 w 2005"/>
                    <a:gd name="T51" fmla="*/ 0 h 396"/>
                    <a:gd name="T52" fmla="*/ 0 w 2005"/>
                    <a:gd name="T53" fmla="*/ 0 h 396"/>
                    <a:gd name="T54" fmla="*/ 0 w 2005"/>
                    <a:gd name="T55" fmla="*/ 0 h 396"/>
                    <a:gd name="T56" fmla="*/ 0 w 2005"/>
                    <a:gd name="T57" fmla="*/ 0 h 396"/>
                    <a:gd name="T58" fmla="*/ 0 w 2005"/>
                    <a:gd name="T59" fmla="*/ 0 h 396"/>
                    <a:gd name="T60" fmla="*/ 0 w 2005"/>
                    <a:gd name="T61" fmla="*/ 0 h 396"/>
                    <a:gd name="T62" fmla="*/ 0 w 2005"/>
                    <a:gd name="T63" fmla="*/ 0 h 396"/>
                    <a:gd name="T64" fmla="*/ 0 w 2005"/>
                    <a:gd name="T65" fmla="*/ 0 h 396"/>
                    <a:gd name="T66" fmla="*/ 0 w 2005"/>
                    <a:gd name="T67" fmla="*/ 0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5"/>
                    <a:gd name="T103" fmla="*/ 0 h 396"/>
                    <a:gd name="T104" fmla="*/ 2005 w 2005"/>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5" h="396">
                      <a:moveTo>
                        <a:pt x="0" y="0"/>
                      </a:moveTo>
                      <a:lnTo>
                        <a:pt x="142" y="43"/>
                      </a:lnTo>
                      <a:lnTo>
                        <a:pt x="375" y="53"/>
                      </a:lnTo>
                      <a:lnTo>
                        <a:pt x="287" y="92"/>
                      </a:lnTo>
                      <a:lnTo>
                        <a:pt x="398" y="105"/>
                      </a:lnTo>
                      <a:lnTo>
                        <a:pt x="559" y="105"/>
                      </a:lnTo>
                      <a:lnTo>
                        <a:pt x="487" y="172"/>
                      </a:lnTo>
                      <a:lnTo>
                        <a:pt x="615" y="208"/>
                      </a:lnTo>
                      <a:lnTo>
                        <a:pt x="536" y="231"/>
                      </a:lnTo>
                      <a:lnTo>
                        <a:pt x="718" y="241"/>
                      </a:lnTo>
                      <a:lnTo>
                        <a:pt x="685" y="297"/>
                      </a:lnTo>
                      <a:lnTo>
                        <a:pt x="938" y="270"/>
                      </a:lnTo>
                      <a:lnTo>
                        <a:pt x="1093" y="274"/>
                      </a:lnTo>
                      <a:lnTo>
                        <a:pt x="982" y="336"/>
                      </a:lnTo>
                      <a:lnTo>
                        <a:pt x="1363" y="313"/>
                      </a:lnTo>
                      <a:lnTo>
                        <a:pt x="1277" y="360"/>
                      </a:lnTo>
                      <a:lnTo>
                        <a:pt x="1580" y="327"/>
                      </a:lnTo>
                      <a:lnTo>
                        <a:pt x="2005" y="237"/>
                      </a:lnTo>
                      <a:lnTo>
                        <a:pt x="1611" y="396"/>
                      </a:lnTo>
                      <a:lnTo>
                        <a:pt x="1050" y="396"/>
                      </a:lnTo>
                      <a:lnTo>
                        <a:pt x="1186" y="350"/>
                      </a:lnTo>
                      <a:lnTo>
                        <a:pt x="922" y="360"/>
                      </a:lnTo>
                      <a:lnTo>
                        <a:pt x="990" y="297"/>
                      </a:lnTo>
                      <a:lnTo>
                        <a:pt x="625" y="333"/>
                      </a:lnTo>
                      <a:lnTo>
                        <a:pt x="662" y="257"/>
                      </a:lnTo>
                      <a:lnTo>
                        <a:pt x="412" y="247"/>
                      </a:lnTo>
                      <a:lnTo>
                        <a:pt x="454" y="208"/>
                      </a:lnTo>
                      <a:lnTo>
                        <a:pt x="356" y="169"/>
                      </a:lnTo>
                      <a:lnTo>
                        <a:pt x="468" y="129"/>
                      </a:lnTo>
                      <a:lnTo>
                        <a:pt x="178" y="122"/>
                      </a:lnTo>
                      <a:lnTo>
                        <a:pt x="257" y="63"/>
                      </a:lnTo>
                      <a:lnTo>
                        <a:pt x="105"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1" name="Freeform 186"/>
                <p:cNvSpPr>
                  <a:spLocks/>
                </p:cNvSpPr>
                <p:nvPr/>
              </p:nvSpPr>
              <p:spPr bwMode="auto">
                <a:xfrm>
                  <a:off x="4053" y="2928"/>
                  <a:ext cx="153" cy="68"/>
                </a:xfrm>
                <a:custGeom>
                  <a:avLst/>
                  <a:gdLst>
                    <a:gd name="T0" fmla="*/ 0 w 612"/>
                    <a:gd name="T1" fmla="*/ 0 h 270"/>
                    <a:gd name="T2" fmla="*/ 0 w 612"/>
                    <a:gd name="T3" fmla="*/ 0 h 270"/>
                    <a:gd name="T4" fmla="*/ 0 w 612"/>
                    <a:gd name="T5" fmla="*/ 0 h 270"/>
                    <a:gd name="T6" fmla="*/ 0 w 612"/>
                    <a:gd name="T7" fmla="*/ 0 h 270"/>
                    <a:gd name="T8" fmla="*/ 0 w 612"/>
                    <a:gd name="T9" fmla="*/ 0 h 270"/>
                    <a:gd name="T10" fmla="*/ 0 w 612"/>
                    <a:gd name="T11" fmla="*/ 0 h 270"/>
                    <a:gd name="T12" fmla="*/ 0 w 612"/>
                    <a:gd name="T13" fmla="*/ 0 h 270"/>
                    <a:gd name="T14" fmla="*/ 0 w 612"/>
                    <a:gd name="T15" fmla="*/ 0 h 270"/>
                    <a:gd name="T16" fmla="*/ 0 w 612"/>
                    <a:gd name="T17" fmla="*/ 0 h 270"/>
                    <a:gd name="T18" fmla="*/ 0 w 612"/>
                    <a:gd name="T19" fmla="*/ 0 h 270"/>
                    <a:gd name="T20" fmla="*/ 0 w 612"/>
                    <a:gd name="T21" fmla="*/ 0 h 270"/>
                    <a:gd name="T22" fmla="*/ 0 w 612"/>
                    <a:gd name="T23" fmla="*/ 0 h 270"/>
                    <a:gd name="T24" fmla="*/ 0 w 612"/>
                    <a:gd name="T25" fmla="*/ 0 h 270"/>
                    <a:gd name="T26" fmla="*/ 0 w 612"/>
                    <a:gd name="T27" fmla="*/ 0 h 270"/>
                    <a:gd name="T28" fmla="*/ 0 w 612"/>
                    <a:gd name="T29" fmla="*/ 0 h 270"/>
                    <a:gd name="T30" fmla="*/ 0 w 612"/>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2"/>
                    <a:gd name="T49" fmla="*/ 0 h 270"/>
                    <a:gd name="T50" fmla="*/ 612 w 612"/>
                    <a:gd name="T51" fmla="*/ 270 h 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2" h="270">
                      <a:moveTo>
                        <a:pt x="484" y="53"/>
                      </a:moveTo>
                      <a:lnTo>
                        <a:pt x="383" y="0"/>
                      </a:lnTo>
                      <a:lnTo>
                        <a:pt x="402" y="40"/>
                      </a:lnTo>
                      <a:lnTo>
                        <a:pt x="300" y="40"/>
                      </a:lnTo>
                      <a:lnTo>
                        <a:pt x="224" y="80"/>
                      </a:lnTo>
                      <a:lnTo>
                        <a:pt x="115" y="73"/>
                      </a:lnTo>
                      <a:lnTo>
                        <a:pt x="46" y="69"/>
                      </a:lnTo>
                      <a:lnTo>
                        <a:pt x="105" y="156"/>
                      </a:lnTo>
                      <a:lnTo>
                        <a:pt x="0" y="181"/>
                      </a:lnTo>
                      <a:lnTo>
                        <a:pt x="154" y="230"/>
                      </a:lnTo>
                      <a:lnTo>
                        <a:pt x="63" y="270"/>
                      </a:lnTo>
                      <a:lnTo>
                        <a:pt x="465" y="218"/>
                      </a:lnTo>
                      <a:lnTo>
                        <a:pt x="402" y="123"/>
                      </a:lnTo>
                      <a:lnTo>
                        <a:pt x="612" y="119"/>
                      </a:lnTo>
                      <a:lnTo>
                        <a:pt x="484" y="53"/>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2" name="Freeform 187"/>
                <p:cNvSpPr>
                  <a:spLocks/>
                </p:cNvSpPr>
                <p:nvPr/>
              </p:nvSpPr>
              <p:spPr bwMode="auto">
                <a:xfrm>
                  <a:off x="4065" y="2936"/>
                  <a:ext cx="306" cy="75"/>
                </a:xfrm>
                <a:custGeom>
                  <a:avLst/>
                  <a:gdLst>
                    <a:gd name="T0" fmla="*/ 0 w 1222"/>
                    <a:gd name="T1" fmla="*/ 0 h 299"/>
                    <a:gd name="T2" fmla="*/ 0 w 1222"/>
                    <a:gd name="T3" fmla="*/ 0 h 299"/>
                    <a:gd name="T4" fmla="*/ 0 w 1222"/>
                    <a:gd name="T5" fmla="*/ 0 h 299"/>
                    <a:gd name="T6" fmla="*/ 0 w 1222"/>
                    <a:gd name="T7" fmla="*/ 0 h 299"/>
                    <a:gd name="T8" fmla="*/ 0 w 1222"/>
                    <a:gd name="T9" fmla="*/ 0 h 299"/>
                    <a:gd name="T10" fmla="*/ 0 w 1222"/>
                    <a:gd name="T11" fmla="*/ 0 h 299"/>
                    <a:gd name="T12" fmla="*/ 0 w 1222"/>
                    <a:gd name="T13" fmla="*/ 0 h 299"/>
                    <a:gd name="T14" fmla="*/ 0 w 1222"/>
                    <a:gd name="T15" fmla="*/ 0 h 299"/>
                    <a:gd name="T16" fmla="*/ 0 w 1222"/>
                    <a:gd name="T17" fmla="*/ 0 h 299"/>
                    <a:gd name="T18" fmla="*/ 0 w 1222"/>
                    <a:gd name="T19" fmla="*/ 0 h 299"/>
                    <a:gd name="T20" fmla="*/ 0 w 1222"/>
                    <a:gd name="T21" fmla="*/ 0 h 299"/>
                    <a:gd name="T22" fmla="*/ 0 w 1222"/>
                    <a:gd name="T23" fmla="*/ 0 h 299"/>
                    <a:gd name="T24" fmla="*/ 0 w 1222"/>
                    <a:gd name="T25" fmla="*/ 0 h 299"/>
                    <a:gd name="T26" fmla="*/ 0 w 1222"/>
                    <a:gd name="T27" fmla="*/ 0 h 299"/>
                    <a:gd name="T28" fmla="*/ 0 w 1222"/>
                    <a:gd name="T29" fmla="*/ 0 h 299"/>
                    <a:gd name="T30" fmla="*/ 0 w 1222"/>
                    <a:gd name="T31" fmla="*/ 0 h 299"/>
                    <a:gd name="T32" fmla="*/ 0 w 1222"/>
                    <a:gd name="T33" fmla="*/ 0 h 299"/>
                    <a:gd name="T34" fmla="*/ 0 w 1222"/>
                    <a:gd name="T35" fmla="*/ 0 h 299"/>
                    <a:gd name="T36" fmla="*/ 0 w 1222"/>
                    <a:gd name="T37" fmla="*/ 0 h 299"/>
                    <a:gd name="T38" fmla="*/ 0 w 1222"/>
                    <a:gd name="T39" fmla="*/ 0 h 299"/>
                    <a:gd name="T40" fmla="*/ 0 w 1222"/>
                    <a:gd name="T41" fmla="*/ 0 h 299"/>
                    <a:gd name="T42" fmla="*/ 0 w 1222"/>
                    <a:gd name="T43" fmla="*/ 0 h 299"/>
                    <a:gd name="T44" fmla="*/ 0 w 1222"/>
                    <a:gd name="T45" fmla="*/ 0 h 299"/>
                    <a:gd name="T46" fmla="*/ 0 w 1222"/>
                    <a:gd name="T47" fmla="*/ 0 h 299"/>
                    <a:gd name="T48" fmla="*/ 0 w 1222"/>
                    <a:gd name="T49" fmla="*/ 0 h 299"/>
                    <a:gd name="T50" fmla="*/ 0 w 1222"/>
                    <a:gd name="T51" fmla="*/ 0 h 299"/>
                    <a:gd name="T52" fmla="*/ 0 w 1222"/>
                    <a:gd name="T53" fmla="*/ 0 h 299"/>
                    <a:gd name="T54" fmla="*/ 0 w 1222"/>
                    <a:gd name="T55" fmla="*/ 0 h 299"/>
                    <a:gd name="T56" fmla="*/ 0 w 1222"/>
                    <a:gd name="T57" fmla="*/ 0 h 299"/>
                    <a:gd name="T58" fmla="*/ 0 w 1222"/>
                    <a:gd name="T59" fmla="*/ 0 h 299"/>
                    <a:gd name="T60" fmla="*/ 0 w 1222"/>
                    <a:gd name="T61" fmla="*/ 0 h 299"/>
                    <a:gd name="T62" fmla="*/ 0 w 1222"/>
                    <a:gd name="T63" fmla="*/ 0 h 299"/>
                    <a:gd name="T64" fmla="*/ 0 w 1222"/>
                    <a:gd name="T65" fmla="*/ 0 h 299"/>
                    <a:gd name="T66" fmla="*/ 0 w 1222"/>
                    <a:gd name="T67" fmla="*/ 0 h 2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2"/>
                    <a:gd name="T103" fmla="*/ 0 h 299"/>
                    <a:gd name="T104" fmla="*/ 1222 w 1222"/>
                    <a:gd name="T105" fmla="*/ 299 h 2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2" h="299">
                      <a:moveTo>
                        <a:pt x="1049" y="199"/>
                      </a:moveTo>
                      <a:lnTo>
                        <a:pt x="909" y="274"/>
                      </a:lnTo>
                      <a:lnTo>
                        <a:pt x="730" y="299"/>
                      </a:lnTo>
                      <a:lnTo>
                        <a:pt x="805" y="244"/>
                      </a:lnTo>
                      <a:lnTo>
                        <a:pt x="636" y="284"/>
                      </a:lnTo>
                      <a:lnTo>
                        <a:pt x="403" y="279"/>
                      </a:lnTo>
                      <a:lnTo>
                        <a:pt x="531" y="239"/>
                      </a:lnTo>
                      <a:lnTo>
                        <a:pt x="398" y="230"/>
                      </a:lnTo>
                      <a:lnTo>
                        <a:pt x="25" y="239"/>
                      </a:lnTo>
                      <a:lnTo>
                        <a:pt x="189" y="204"/>
                      </a:lnTo>
                      <a:lnTo>
                        <a:pt x="0" y="155"/>
                      </a:lnTo>
                      <a:lnTo>
                        <a:pt x="95" y="135"/>
                      </a:lnTo>
                      <a:lnTo>
                        <a:pt x="45" y="90"/>
                      </a:lnTo>
                      <a:lnTo>
                        <a:pt x="144" y="80"/>
                      </a:lnTo>
                      <a:lnTo>
                        <a:pt x="269" y="110"/>
                      </a:lnTo>
                      <a:lnTo>
                        <a:pt x="214" y="60"/>
                      </a:lnTo>
                      <a:lnTo>
                        <a:pt x="293" y="31"/>
                      </a:lnTo>
                      <a:lnTo>
                        <a:pt x="502" y="65"/>
                      </a:lnTo>
                      <a:lnTo>
                        <a:pt x="383" y="10"/>
                      </a:lnTo>
                      <a:lnTo>
                        <a:pt x="452" y="0"/>
                      </a:lnTo>
                      <a:lnTo>
                        <a:pt x="616" y="55"/>
                      </a:lnTo>
                      <a:lnTo>
                        <a:pt x="596" y="10"/>
                      </a:lnTo>
                      <a:lnTo>
                        <a:pt x="745" y="70"/>
                      </a:lnTo>
                      <a:lnTo>
                        <a:pt x="844" y="110"/>
                      </a:lnTo>
                      <a:lnTo>
                        <a:pt x="1043" y="114"/>
                      </a:lnTo>
                      <a:lnTo>
                        <a:pt x="914" y="155"/>
                      </a:lnTo>
                      <a:lnTo>
                        <a:pt x="691" y="145"/>
                      </a:lnTo>
                      <a:lnTo>
                        <a:pt x="393" y="129"/>
                      </a:lnTo>
                      <a:lnTo>
                        <a:pt x="790" y="194"/>
                      </a:lnTo>
                      <a:lnTo>
                        <a:pt x="953" y="204"/>
                      </a:lnTo>
                      <a:lnTo>
                        <a:pt x="1083" y="165"/>
                      </a:lnTo>
                      <a:lnTo>
                        <a:pt x="1222" y="239"/>
                      </a:lnTo>
                      <a:lnTo>
                        <a:pt x="1049"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3" name="Freeform 188"/>
                <p:cNvSpPr>
                  <a:spLocks/>
                </p:cNvSpPr>
                <p:nvPr/>
              </p:nvSpPr>
              <p:spPr bwMode="auto">
                <a:xfrm>
                  <a:off x="4345" y="2858"/>
                  <a:ext cx="179" cy="190"/>
                </a:xfrm>
                <a:custGeom>
                  <a:avLst/>
                  <a:gdLst>
                    <a:gd name="T0" fmla="*/ 0 w 718"/>
                    <a:gd name="T1" fmla="*/ 0 h 758"/>
                    <a:gd name="T2" fmla="*/ 0 w 718"/>
                    <a:gd name="T3" fmla="*/ 0 h 758"/>
                    <a:gd name="T4" fmla="*/ 0 w 718"/>
                    <a:gd name="T5" fmla="*/ 0 h 758"/>
                    <a:gd name="T6" fmla="*/ 0 w 718"/>
                    <a:gd name="T7" fmla="*/ 0 h 758"/>
                    <a:gd name="T8" fmla="*/ 0 w 718"/>
                    <a:gd name="T9" fmla="*/ 0 h 758"/>
                    <a:gd name="T10" fmla="*/ 0 w 718"/>
                    <a:gd name="T11" fmla="*/ 0 h 758"/>
                    <a:gd name="T12" fmla="*/ 0 w 718"/>
                    <a:gd name="T13" fmla="*/ 0 h 758"/>
                    <a:gd name="T14" fmla="*/ 0 w 718"/>
                    <a:gd name="T15" fmla="*/ 0 h 758"/>
                    <a:gd name="T16" fmla="*/ 0 w 718"/>
                    <a:gd name="T17" fmla="*/ 0 h 758"/>
                    <a:gd name="T18" fmla="*/ 0 w 718"/>
                    <a:gd name="T19" fmla="*/ 0 h 758"/>
                    <a:gd name="T20" fmla="*/ 0 w 718"/>
                    <a:gd name="T21" fmla="*/ 0 h 758"/>
                    <a:gd name="T22" fmla="*/ 0 w 718"/>
                    <a:gd name="T23" fmla="*/ 0 h 758"/>
                    <a:gd name="T24" fmla="*/ 0 w 718"/>
                    <a:gd name="T25" fmla="*/ 0 h 758"/>
                    <a:gd name="T26" fmla="*/ 0 w 718"/>
                    <a:gd name="T27" fmla="*/ 0 h 758"/>
                    <a:gd name="T28" fmla="*/ 0 w 718"/>
                    <a:gd name="T29" fmla="*/ 0 h 758"/>
                    <a:gd name="T30" fmla="*/ 0 w 718"/>
                    <a:gd name="T31" fmla="*/ 0 h 758"/>
                    <a:gd name="T32" fmla="*/ 0 w 718"/>
                    <a:gd name="T33" fmla="*/ 0 h 758"/>
                    <a:gd name="T34" fmla="*/ 0 w 718"/>
                    <a:gd name="T35" fmla="*/ 0 h 758"/>
                    <a:gd name="T36" fmla="*/ 0 w 718"/>
                    <a:gd name="T37" fmla="*/ 0 h 758"/>
                    <a:gd name="T38" fmla="*/ 0 w 718"/>
                    <a:gd name="T39" fmla="*/ 0 h 758"/>
                    <a:gd name="T40" fmla="*/ 0 w 718"/>
                    <a:gd name="T41" fmla="*/ 0 h 7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8"/>
                    <a:gd name="T64" fmla="*/ 0 h 758"/>
                    <a:gd name="T65" fmla="*/ 718 w 718"/>
                    <a:gd name="T66" fmla="*/ 758 h 7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8" h="758">
                      <a:moveTo>
                        <a:pt x="0" y="0"/>
                      </a:moveTo>
                      <a:lnTo>
                        <a:pt x="94" y="130"/>
                      </a:lnTo>
                      <a:lnTo>
                        <a:pt x="280" y="220"/>
                      </a:lnTo>
                      <a:lnTo>
                        <a:pt x="407" y="308"/>
                      </a:lnTo>
                      <a:lnTo>
                        <a:pt x="488" y="474"/>
                      </a:lnTo>
                      <a:lnTo>
                        <a:pt x="348" y="357"/>
                      </a:lnTo>
                      <a:lnTo>
                        <a:pt x="468" y="494"/>
                      </a:lnTo>
                      <a:lnTo>
                        <a:pt x="571" y="622"/>
                      </a:lnTo>
                      <a:lnTo>
                        <a:pt x="575" y="518"/>
                      </a:lnTo>
                      <a:lnTo>
                        <a:pt x="615" y="688"/>
                      </a:lnTo>
                      <a:lnTo>
                        <a:pt x="668" y="688"/>
                      </a:lnTo>
                      <a:lnTo>
                        <a:pt x="698" y="758"/>
                      </a:lnTo>
                      <a:lnTo>
                        <a:pt x="718" y="612"/>
                      </a:lnTo>
                      <a:lnTo>
                        <a:pt x="658" y="658"/>
                      </a:lnTo>
                      <a:lnTo>
                        <a:pt x="558" y="394"/>
                      </a:lnTo>
                      <a:lnTo>
                        <a:pt x="531" y="498"/>
                      </a:lnTo>
                      <a:lnTo>
                        <a:pt x="431" y="277"/>
                      </a:lnTo>
                      <a:lnTo>
                        <a:pt x="178" y="73"/>
                      </a:lnTo>
                      <a:lnTo>
                        <a:pt x="197" y="161"/>
                      </a:lnTo>
                      <a:lnTo>
                        <a:pt x="0" y="0"/>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4" name="Freeform 189"/>
                <p:cNvSpPr>
                  <a:spLocks/>
                </p:cNvSpPr>
                <p:nvPr/>
              </p:nvSpPr>
              <p:spPr bwMode="auto">
                <a:xfrm>
                  <a:off x="4239" y="2802"/>
                  <a:ext cx="286" cy="240"/>
                </a:xfrm>
                <a:custGeom>
                  <a:avLst/>
                  <a:gdLst>
                    <a:gd name="T0" fmla="*/ 0 w 1143"/>
                    <a:gd name="T1" fmla="*/ 0 h 959"/>
                    <a:gd name="T2" fmla="*/ 0 w 1143"/>
                    <a:gd name="T3" fmla="*/ 0 h 959"/>
                    <a:gd name="T4" fmla="*/ 0 w 1143"/>
                    <a:gd name="T5" fmla="*/ 0 h 959"/>
                    <a:gd name="T6" fmla="*/ 0 w 1143"/>
                    <a:gd name="T7" fmla="*/ 0 h 959"/>
                    <a:gd name="T8" fmla="*/ 0 w 1143"/>
                    <a:gd name="T9" fmla="*/ 0 h 959"/>
                    <a:gd name="T10" fmla="*/ 0 w 1143"/>
                    <a:gd name="T11" fmla="*/ 0 h 959"/>
                    <a:gd name="T12" fmla="*/ 0 w 1143"/>
                    <a:gd name="T13" fmla="*/ 0 h 959"/>
                    <a:gd name="T14" fmla="*/ 0 w 1143"/>
                    <a:gd name="T15" fmla="*/ 0 h 959"/>
                    <a:gd name="T16" fmla="*/ 0 w 1143"/>
                    <a:gd name="T17" fmla="*/ 0 h 959"/>
                    <a:gd name="T18" fmla="*/ 0 w 1143"/>
                    <a:gd name="T19" fmla="*/ 0 h 959"/>
                    <a:gd name="T20" fmla="*/ 0 w 1143"/>
                    <a:gd name="T21" fmla="*/ 0 h 959"/>
                    <a:gd name="T22" fmla="*/ 0 w 1143"/>
                    <a:gd name="T23" fmla="*/ 0 h 959"/>
                    <a:gd name="T24" fmla="*/ 0 w 1143"/>
                    <a:gd name="T25" fmla="*/ 0 h 959"/>
                    <a:gd name="T26" fmla="*/ 0 w 1143"/>
                    <a:gd name="T27" fmla="*/ 0 h 959"/>
                    <a:gd name="T28" fmla="*/ 0 w 1143"/>
                    <a:gd name="T29" fmla="*/ 0 h 959"/>
                    <a:gd name="T30" fmla="*/ 0 w 1143"/>
                    <a:gd name="T31" fmla="*/ 0 h 959"/>
                    <a:gd name="T32" fmla="*/ 0 w 1143"/>
                    <a:gd name="T33" fmla="*/ 0 h 959"/>
                    <a:gd name="T34" fmla="*/ 0 w 1143"/>
                    <a:gd name="T35" fmla="*/ 0 h 959"/>
                    <a:gd name="T36" fmla="*/ 0 w 1143"/>
                    <a:gd name="T37" fmla="*/ 0 h 959"/>
                    <a:gd name="T38" fmla="*/ 0 w 1143"/>
                    <a:gd name="T39" fmla="*/ 0 h 959"/>
                    <a:gd name="T40" fmla="*/ 0 w 1143"/>
                    <a:gd name="T41" fmla="*/ 0 h 959"/>
                    <a:gd name="T42" fmla="*/ 0 w 1143"/>
                    <a:gd name="T43" fmla="*/ 0 h 959"/>
                    <a:gd name="T44" fmla="*/ 0 w 1143"/>
                    <a:gd name="T45" fmla="*/ 0 h 959"/>
                    <a:gd name="T46" fmla="*/ 0 w 1143"/>
                    <a:gd name="T47" fmla="*/ 0 h 959"/>
                    <a:gd name="T48" fmla="*/ 0 w 1143"/>
                    <a:gd name="T49" fmla="*/ 0 h 959"/>
                    <a:gd name="T50" fmla="*/ 0 w 1143"/>
                    <a:gd name="T51" fmla="*/ 0 h 959"/>
                    <a:gd name="T52" fmla="*/ 0 w 1143"/>
                    <a:gd name="T53" fmla="*/ 0 h 9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3"/>
                    <a:gd name="T82" fmla="*/ 0 h 959"/>
                    <a:gd name="T83" fmla="*/ 1143 w 1143"/>
                    <a:gd name="T84" fmla="*/ 959 h 9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3" h="959">
                      <a:moveTo>
                        <a:pt x="0" y="0"/>
                      </a:moveTo>
                      <a:lnTo>
                        <a:pt x="243" y="165"/>
                      </a:lnTo>
                      <a:lnTo>
                        <a:pt x="363" y="211"/>
                      </a:lnTo>
                      <a:lnTo>
                        <a:pt x="353" y="145"/>
                      </a:lnTo>
                      <a:lnTo>
                        <a:pt x="478" y="233"/>
                      </a:lnTo>
                      <a:lnTo>
                        <a:pt x="590" y="343"/>
                      </a:lnTo>
                      <a:lnTo>
                        <a:pt x="544" y="233"/>
                      </a:lnTo>
                      <a:lnTo>
                        <a:pt x="685" y="355"/>
                      </a:lnTo>
                      <a:lnTo>
                        <a:pt x="840" y="474"/>
                      </a:lnTo>
                      <a:lnTo>
                        <a:pt x="951" y="660"/>
                      </a:lnTo>
                      <a:lnTo>
                        <a:pt x="965" y="557"/>
                      </a:lnTo>
                      <a:lnTo>
                        <a:pt x="1040" y="718"/>
                      </a:lnTo>
                      <a:lnTo>
                        <a:pt x="1083" y="847"/>
                      </a:lnTo>
                      <a:lnTo>
                        <a:pt x="1143" y="781"/>
                      </a:lnTo>
                      <a:lnTo>
                        <a:pt x="1143" y="959"/>
                      </a:lnTo>
                      <a:lnTo>
                        <a:pt x="1122" y="860"/>
                      </a:lnTo>
                      <a:lnTo>
                        <a:pt x="1074" y="916"/>
                      </a:lnTo>
                      <a:lnTo>
                        <a:pt x="988" y="646"/>
                      </a:lnTo>
                      <a:lnTo>
                        <a:pt x="955" y="767"/>
                      </a:lnTo>
                      <a:lnTo>
                        <a:pt x="837" y="501"/>
                      </a:lnTo>
                      <a:lnTo>
                        <a:pt x="658" y="379"/>
                      </a:lnTo>
                      <a:lnTo>
                        <a:pt x="662" y="425"/>
                      </a:lnTo>
                      <a:lnTo>
                        <a:pt x="398" y="204"/>
                      </a:lnTo>
                      <a:lnTo>
                        <a:pt x="412" y="283"/>
                      </a:lnTo>
                      <a:lnTo>
                        <a:pt x="257" y="2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14" name="Group 124"/>
              <p:cNvGrpSpPr>
                <a:grpSpLocks/>
              </p:cNvGrpSpPr>
              <p:nvPr/>
            </p:nvGrpSpPr>
            <p:grpSpPr bwMode="auto">
              <a:xfrm flipH="1">
                <a:off x="2133600" y="2286000"/>
                <a:ext cx="1897063" cy="1543050"/>
                <a:chOff x="1236" y="1631"/>
                <a:chExt cx="1195" cy="972"/>
              </a:xfrm>
            </p:grpSpPr>
            <p:sp>
              <p:nvSpPr>
                <p:cNvPr id="115" name="Freeform 69"/>
                <p:cNvSpPr>
                  <a:spLocks/>
                </p:cNvSpPr>
                <p:nvPr/>
              </p:nvSpPr>
              <p:spPr bwMode="auto">
                <a:xfrm>
                  <a:off x="1268" y="1631"/>
                  <a:ext cx="933" cy="545"/>
                </a:xfrm>
                <a:custGeom>
                  <a:avLst/>
                  <a:gdLst>
                    <a:gd name="T0" fmla="*/ 892 w 933"/>
                    <a:gd name="T1" fmla="*/ 399 h 545"/>
                    <a:gd name="T2" fmla="*/ 926 w 933"/>
                    <a:gd name="T3" fmla="*/ 348 h 545"/>
                    <a:gd name="T4" fmla="*/ 933 w 933"/>
                    <a:gd name="T5" fmla="*/ 283 h 545"/>
                    <a:gd name="T6" fmla="*/ 907 w 933"/>
                    <a:gd name="T7" fmla="*/ 232 h 545"/>
                    <a:gd name="T8" fmla="*/ 850 w 933"/>
                    <a:gd name="T9" fmla="*/ 218 h 545"/>
                    <a:gd name="T10" fmla="*/ 811 w 933"/>
                    <a:gd name="T11" fmla="*/ 214 h 545"/>
                    <a:gd name="T12" fmla="*/ 792 w 933"/>
                    <a:gd name="T13" fmla="*/ 219 h 545"/>
                    <a:gd name="T14" fmla="*/ 782 w 933"/>
                    <a:gd name="T15" fmla="*/ 235 h 545"/>
                    <a:gd name="T16" fmla="*/ 799 w 933"/>
                    <a:gd name="T17" fmla="*/ 229 h 545"/>
                    <a:gd name="T18" fmla="*/ 823 w 933"/>
                    <a:gd name="T19" fmla="*/ 194 h 545"/>
                    <a:gd name="T20" fmla="*/ 828 w 933"/>
                    <a:gd name="T21" fmla="*/ 162 h 545"/>
                    <a:gd name="T22" fmla="*/ 817 w 933"/>
                    <a:gd name="T23" fmla="*/ 136 h 545"/>
                    <a:gd name="T24" fmla="*/ 795 w 933"/>
                    <a:gd name="T25" fmla="*/ 115 h 545"/>
                    <a:gd name="T26" fmla="*/ 769 w 933"/>
                    <a:gd name="T27" fmla="*/ 104 h 545"/>
                    <a:gd name="T28" fmla="*/ 740 w 933"/>
                    <a:gd name="T29" fmla="*/ 102 h 545"/>
                    <a:gd name="T30" fmla="*/ 714 w 933"/>
                    <a:gd name="T31" fmla="*/ 113 h 545"/>
                    <a:gd name="T32" fmla="*/ 705 w 933"/>
                    <a:gd name="T33" fmla="*/ 93 h 545"/>
                    <a:gd name="T34" fmla="*/ 687 w 933"/>
                    <a:gd name="T35" fmla="*/ 46 h 545"/>
                    <a:gd name="T36" fmla="*/ 648 w 933"/>
                    <a:gd name="T37" fmla="*/ 16 h 545"/>
                    <a:gd name="T38" fmla="*/ 596 w 933"/>
                    <a:gd name="T39" fmla="*/ 3 h 545"/>
                    <a:gd name="T40" fmla="*/ 539 w 933"/>
                    <a:gd name="T41" fmla="*/ 3 h 545"/>
                    <a:gd name="T42" fmla="*/ 485 w 933"/>
                    <a:gd name="T43" fmla="*/ 17 h 545"/>
                    <a:gd name="T44" fmla="*/ 439 w 933"/>
                    <a:gd name="T45" fmla="*/ 45 h 545"/>
                    <a:gd name="T46" fmla="*/ 411 w 933"/>
                    <a:gd name="T47" fmla="*/ 85 h 545"/>
                    <a:gd name="T48" fmla="*/ 389 w 933"/>
                    <a:gd name="T49" fmla="*/ 101 h 545"/>
                    <a:gd name="T50" fmla="*/ 352 w 933"/>
                    <a:gd name="T51" fmla="*/ 109 h 545"/>
                    <a:gd name="T52" fmla="*/ 321 w 933"/>
                    <a:gd name="T53" fmla="*/ 146 h 545"/>
                    <a:gd name="T54" fmla="*/ 317 w 933"/>
                    <a:gd name="T55" fmla="*/ 202 h 545"/>
                    <a:gd name="T56" fmla="*/ 313 w 933"/>
                    <a:gd name="T57" fmla="*/ 218 h 545"/>
                    <a:gd name="T58" fmla="*/ 278 w 933"/>
                    <a:gd name="T59" fmla="*/ 194 h 545"/>
                    <a:gd name="T60" fmla="*/ 242 w 933"/>
                    <a:gd name="T61" fmla="*/ 179 h 545"/>
                    <a:gd name="T62" fmla="*/ 209 w 933"/>
                    <a:gd name="T63" fmla="*/ 175 h 545"/>
                    <a:gd name="T64" fmla="*/ 180 w 933"/>
                    <a:gd name="T65" fmla="*/ 182 h 545"/>
                    <a:gd name="T66" fmla="*/ 157 w 933"/>
                    <a:gd name="T67" fmla="*/ 198 h 545"/>
                    <a:gd name="T68" fmla="*/ 142 w 933"/>
                    <a:gd name="T69" fmla="*/ 225 h 545"/>
                    <a:gd name="T70" fmla="*/ 139 w 933"/>
                    <a:gd name="T71" fmla="*/ 263 h 545"/>
                    <a:gd name="T72" fmla="*/ 105 w 933"/>
                    <a:gd name="T73" fmla="*/ 283 h 545"/>
                    <a:gd name="T74" fmla="*/ 49 w 933"/>
                    <a:gd name="T75" fmla="*/ 300 h 545"/>
                    <a:gd name="T76" fmla="*/ 15 w 933"/>
                    <a:gd name="T77" fmla="*/ 334 h 545"/>
                    <a:gd name="T78" fmla="*/ 1 w 933"/>
                    <a:gd name="T79" fmla="*/ 377 h 545"/>
                    <a:gd name="T80" fmla="*/ 3 w 933"/>
                    <a:gd name="T81" fmla="*/ 425 h 545"/>
                    <a:gd name="T82" fmla="*/ 21 w 933"/>
                    <a:gd name="T83" fmla="*/ 467 h 545"/>
                    <a:gd name="T84" fmla="*/ 53 w 933"/>
                    <a:gd name="T85" fmla="*/ 498 h 545"/>
                    <a:gd name="T86" fmla="*/ 95 w 933"/>
                    <a:gd name="T87" fmla="*/ 510 h 545"/>
                    <a:gd name="T88" fmla="*/ 133 w 933"/>
                    <a:gd name="T89" fmla="*/ 518 h 545"/>
                    <a:gd name="T90" fmla="*/ 164 w 933"/>
                    <a:gd name="T91" fmla="*/ 533 h 545"/>
                    <a:gd name="T92" fmla="*/ 203 w 933"/>
                    <a:gd name="T93" fmla="*/ 542 h 545"/>
                    <a:gd name="T94" fmla="*/ 244 w 933"/>
                    <a:gd name="T95" fmla="*/ 545 h 545"/>
                    <a:gd name="T96" fmla="*/ 285 w 933"/>
                    <a:gd name="T97" fmla="*/ 544 h 545"/>
                    <a:gd name="T98" fmla="*/ 325 w 933"/>
                    <a:gd name="T99" fmla="*/ 538 h 545"/>
                    <a:gd name="T100" fmla="*/ 358 w 933"/>
                    <a:gd name="T101" fmla="*/ 529 h 545"/>
                    <a:gd name="T102" fmla="*/ 383 w 933"/>
                    <a:gd name="T103" fmla="*/ 516 h 545"/>
                    <a:gd name="T104" fmla="*/ 411 w 933"/>
                    <a:gd name="T105" fmla="*/ 510 h 545"/>
                    <a:gd name="T106" fmla="*/ 475 w 933"/>
                    <a:gd name="T107" fmla="*/ 516 h 545"/>
                    <a:gd name="T108" fmla="*/ 562 w 933"/>
                    <a:gd name="T109" fmla="*/ 524 h 545"/>
                    <a:gd name="T110" fmla="*/ 660 w 933"/>
                    <a:gd name="T111" fmla="*/ 529 h 545"/>
                    <a:gd name="T112" fmla="*/ 754 w 933"/>
                    <a:gd name="T113" fmla="*/ 527 h 545"/>
                    <a:gd name="T114" fmla="*/ 832 w 933"/>
                    <a:gd name="T115" fmla="*/ 515 h 545"/>
                    <a:gd name="T116" fmla="*/ 879 w 933"/>
                    <a:gd name="T117" fmla="*/ 489 h 545"/>
                    <a:gd name="T118" fmla="*/ 884 w 933"/>
                    <a:gd name="T119" fmla="*/ 441 h 5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3"/>
                    <a:gd name="T181" fmla="*/ 0 h 545"/>
                    <a:gd name="T182" fmla="*/ 933 w 933"/>
                    <a:gd name="T183" fmla="*/ 545 h 5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3" h="545">
                      <a:moveTo>
                        <a:pt x="866" y="410"/>
                      </a:moveTo>
                      <a:lnTo>
                        <a:pt x="892" y="399"/>
                      </a:lnTo>
                      <a:lnTo>
                        <a:pt x="911" y="377"/>
                      </a:lnTo>
                      <a:lnTo>
                        <a:pt x="926" y="348"/>
                      </a:lnTo>
                      <a:lnTo>
                        <a:pt x="933" y="316"/>
                      </a:lnTo>
                      <a:lnTo>
                        <a:pt x="933" y="283"/>
                      </a:lnTo>
                      <a:lnTo>
                        <a:pt x="925" y="254"/>
                      </a:lnTo>
                      <a:lnTo>
                        <a:pt x="907" y="232"/>
                      </a:lnTo>
                      <a:lnTo>
                        <a:pt x="879" y="221"/>
                      </a:lnTo>
                      <a:lnTo>
                        <a:pt x="850" y="218"/>
                      </a:lnTo>
                      <a:lnTo>
                        <a:pt x="828" y="215"/>
                      </a:lnTo>
                      <a:lnTo>
                        <a:pt x="811" y="214"/>
                      </a:lnTo>
                      <a:lnTo>
                        <a:pt x="800" y="215"/>
                      </a:lnTo>
                      <a:lnTo>
                        <a:pt x="792" y="219"/>
                      </a:lnTo>
                      <a:lnTo>
                        <a:pt x="787" y="225"/>
                      </a:lnTo>
                      <a:lnTo>
                        <a:pt x="782" y="235"/>
                      </a:lnTo>
                      <a:lnTo>
                        <a:pt x="778" y="247"/>
                      </a:lnTo>
                      <a:lnTo>
                        <a:pt x="799" y="229"/>
                      </a:lnTo>
                      <a:lnTo>
                        <a:pt x="814" y="211"/>
                      </a:lnTo>
                      <a:lnTo>
                        <a:pt x="823" y="194"/>
                      </a:lnTo>
                      <a:lnTo>
                        <a:pt x="828" y="178"/>
                      </a:lnTo>
                      <a:lnTo>
                        <a:pt x="828" y="162"/>
                      </a:lnTo>
                      <a:lnTo>
                        <a:pt x="824" y="149"/>
                      </a:lnTo>
                      <a:lnTo>
                        <a:pt x="817" y="136"/>
                      </a:lnTo>
                      <a:lnTo>
                        <a:pt x="807" y="125"/>
                      </a:lnTo>
                      <a:lnTo>
                        <a:pt x="795" y="115"/>
                      </a:lnTo>
                      <a:lnTo>
                        <a:pt x="783" y="109"/>
                      </a:lnTo>
                      <a:lnTo>
                        <a:pt x="769" y="104"/>
                      </a:lnTo>
                      <a:lnTo>
                        <a:pt x="754" y="102"/>
                      </a:lnTo>
                      <a:lnTo>
                        <a:pt x="740" y="102"/>
                      </a:lnTo>
                      <a:lnTo>
                        <a:pt x="726" y="105"/>
                      </a:lnTo>
                      <a:lnTo>
                        <a:pt x="714" y="113"/>
                      </a:lnTo>
                      <a:lnTo>
                        <a:pt x="703" y="122"/>
                      </a:lnTo>
                      <a:lnTo>
                        <a:pt x="705" y="93"/>
                      </a:lnTo>
                      <a:lnTo>
                        <a:pt x="699" y="68"/>
                      </a:lnTo>
                      <a:lnTo>
                        <a:pt x="687" y="46"/>
                      </a:lnTo>
                      <a:lnTo>
                        <a:pt x="670" y="29"/>
                      </a:lnTo>
                      <a:lnTo>
                        <a:pt x="648" y="16"/>
                      </a:lnTo>
                      <a:lnTo>
                        <a:pt x="624" y="7"/>
                      </a:lnTo>
                      <a:lnTo>
                        <a:pt x="596" y="3"/>
                      </a:lnTo>
                      <a:lnTo>
                        <a:pt x="568" y="0"/>
                      </a:lnTo>
                      <a:lnTo>
                        <a:pt x="539" y="3"/>
                      </a:lnTo>
                      <a:lnTo>
                        <a:pt x="511" y="7"/>
                      </a:lnTo>
                      <a:lnTo>
                        <a:pt x="485" y="17"/>
                      </a:lnTo>
                      <a:lnTo>
                        <a:pt x="460" y="29"/>
                      </a:lnTo>
                      <a:lnTo>
                        <a:pt x="439" y="45"/>
                      </a:lnTo>
                      <a:lnTo>
                        <a:pt x="422" y="63"/>
                      </a:lnTo>
                      <a:lnTo>
                        <a:pt x="411" y="85"/>
                      </a:lnTo>
                      <a:lnTo>
                        <a:pt x="405" y="109"/>
                      </a:lnTo>
                      <a:lnTo>
                        <a:pt x="389" y="101"/>
                      </a:lnTo>
                      <a:lnTo>
                        <a:pt x="370" y="101"/>
                      </a:lnTo>
                      <a:lnTo>
                        <a:pt x="352" y="109"/>
                      </a:lnTo>
                      <a:lnTo>
                        <a:pt x="335" y="125"/>
                      </a:lnTo>
                      <a:lnTo>
                        <a:pt x="321" y="146"/>
                      </a:lnTo>
                      <a:lnTo>
                        <a:pt x="315" y="173"/>
                      </a:lnTo>
                      <a:lnTo>
                        <a:pt x="317" y="202"/>
                      </a:lnTo>
                      <a:lnTo>
                        <a:pt x="330" y="235"/>
                      </a:lnTo>
                      <a:lnTo>
                        <a:pt x="313" y="218"/>
                      </a:lnTo>
                      <a:lnTo>
                        <a:pt x="296" y="204"/>
                      </a:lnTo>
                      <a:lnTo>
                        <a:pt x="278" y="194"/>
                      </a:lnTo>
                      <a:lnTo>
                        <a:pt x="260" y="185"/>
                      </a:lnTo>
                      <a:lnTo>
                        <a:pt x="242" y="179"/>
                      </a:lnTo>
                      <a:lnTo>
                        <a:pt x="225" y="177"/>
                      </a:lnTo>
                      <a:lnTo>
                        <a:pt x="209" y="175"/>
                      </a:lnTo>
                      <a:lnTo>
                        <a:pt x="193" y="178"/>
                      </a:lnTo>
                      <a:lnTo>
                        <a:pt x="180" y="182"/>
                      </a:lnTo>
                      <a:lnTo>
                        <a:pt x="167" y="189"/>
                      </a:lnTo>
                      <a:lnTo>
                        <a:pt x="157" y="198"/>
                      </a:lnTo>
                      <a:lnTo>
                        <a:pt x="148" y="211"/>
                      </a:lnTo>
                      <a:lnTo>
                        <a:pt x="142" y="225"/>
                      </a:lnTo>
                      <a:lnTo>
                        <a:pt x="139" y="242"/>
                      </a:lnTo>
                      <a:lnTo>
                        <a:pt x="139" y="263"/>
                      </a:lnTo>
                      <a:lnTo>
                        <a:pt x="141" y="284"/>
                      </a:lnTo>
                      <a:lnTo>
                        <a:pt x="105" y="283"/>
                      </a:lnTo>
                      <a:lnTo>
                        <a:pt x="75" y="289"/>
                      </a:lnTo>
                      <a:lnTo>
                        <a:pt x="49" y="300"/>
                      </a:lnTo>
                      <a:lnTo>
                        <a:pt x="30" y="316"/>
                      </a:lnTo>
                      <a:lnTo>
                        <a:pt x="15" y="334"/>
                      </a:lnTo>
                      <a:lnTo>
                        <a:pt x="6" y="354"/>
                      </a:lnTo>
                      <a:lnTo>
                        <a:pt x="1" y="377"/>
                      </a:lnTo>
                      <a:lnTo>
                        <a:pt x="0" y="402"/>
                      </a:lnTo>
                      <a:lnTo>
                        <a:pt x="3" y="425"/>
                      </a:lnTo>
                      <a:lnTo>
                        <a:pt x="11" y="448"/>
                      </a:lnTo>
                      <a:lnTo>
                        <a:pt x="21" y="467"/>
                      </a:lnTo>
                      <a:lnTo>
                        <a:pt x="35" y="485"/>
                      </a:lnTo>
                      <a:lnTo>
                        <a:pt x="53" y="498"/>
                      </a:lnTo>
                      <a:lnTo>
                        <a:pt x="72" y="507"/>
                      </a:lnTo>
                      <a:lnTo>
                        <a:pt x="95" y="510"/>
                      </a:lnTo>
                      <a:lnTo>
                        <a:pt x="119" y="507"/>
                      </a:lnTo>
                      <a:lnTo>
                        <a:pt x="133" y="518"/>
                      </a:lnTo>
                      <a:lnTo>
                        <a:pt x="147" y="526"/>
                      </a:lnTo>
                      <a:lnTo>
                        <a:pt x="164" y="533"/>
                      </a:lnTo>
                      <a:lnTo>
                        <a:pt x="184" y="538"/>
                      </a:lnTo>
                      <a:lnTo>
                        <a:pt x="203" y="542"/>
                      </a:lnTo>
                      <a:lnTo>
                        <a:pt x="223" y="544"/>
                      </a:lnTo>
                      <a:lnTo>
                        <a:pt x="244" y="545"/>
                      </a:lnTo>
                      <a:lnTo>
                        <a:pt x="265" y="545"/>
                      </a:lnTo>
                      <a:lnTo>
                        <a:pt x="285" y="544"/>
                      </a:lnTo>
                      <a:lnTo>
                        <a:pt x="306" y="541"/>
                      </a:lnTo>
                      <a:lnTo>
                        <a:pt x="325" y="538"/>
                      </a:lnTo>
                      <a:lnTo>
                        <a:pt x="342" y="533"/>
                      </a:lnTo>
                      <a:lnTo>
                        <a:pt x="358" y="529"/>
                      </a:lnTo>
                      <a:lnTo>
                        <a:pt x="372" y="522"/>
                      </a:lnTo>
                      <a:lnTo>
                        <a:pt x="383" y="516"/>
                      </a:lnTo>
                      <a:lnTo>
                        <a:pt x="392" y="509"/>
                      </a:lnTo>
                      <a:lnTo>
                        <a:pt x="411" y="510"/>
                      </a:lnTo>
                      <a:lnTo>
                        <a:pt x="439" y="513"/>
                      </a:lnTo>
                      <a:lnTo>
                        <a:pt x="475" y="516"/>
                      </a:lnTo>
                      <a:lnTo>
                        <a:pt x="516" y="520"/>
                      </a:lnTo>
                      <a:lnTo>
                        <a:pt x="562" y="524"/>
                      </a:lnTo>
                      <a:lnTo>
                        <a:pt x="610" y="527"/>
                      </a:lnTo>
                      <a:lnTo>
                        <a:pt x="660" y="529"/>
                      </a:lnTo>
                      <a:lnTo>
                        <a:pt x="708" y="530"/>
                      </a:lnTo>
                      <a:lnTo>
                        <a:pt x="754" y="527"/>
                      </a:lnTo>
                      <a:lnTo>
                        <a:pt x="795" y="524"/>
                      </a:lnTo>
                      <a:lnTo>
                        <a:pt x="832" y="515"/>
                      </a:lnTo>
                      <a:lnTo>
                        <a:pt x="861" y="504"/>
                      </a:lnTo>
                      <a:lnTo>
                        <a:pt x="879" y="489"/>
                      </a:lnTo>
                      <a:lnTo>
                        <a:pt x="887" y="468"/>
                      </a:lnTo>
                      <a:lnTo>
                        <a:pt x="884" y="441"/>
                      </a:lnTo>
                      <a:lnTo>
                        <a:pt x="866" y="41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Freeform 70"/>
                <p:cNvSpPr>
                  <a:spLocks/>
                </p:cNvSpPr>
                <p:nvPr/>
              </p:nvSpPr>
              <p:spPr bwMode="auto">
                <a:xfrm>
                  <a:off x="1314" y="1672"/>
                  <a:ext cx="849" cy="467"/>
                </a:xfrm>
                <a:custGeom>
                  <a:avLst/>
                  <a:gdLst>
                    <a:gd name="T0" fmla="*/ 811 w 849"/>
                    <a:gd name="T1" fmla="*/ 359 h 467"/>
                    <a:gd name="T2" fmla="*/ 841 w 849"/>
                    <a:gd name="T3" fmla="*/ 315 h 467"/>
                    <a:gd name="T4" fmla="*/ 849 w 849"/>
                    <a:gd name="T5" fmla="*/ 255 h 467"/>
                    <a:gd name="T6" fmla="*/ 827 w 849"/>
                    <a:gd name="T7" fmla="*/ 211 h 467"/>
                    <a:gd name="T8" fmla="*/ 778 w 849"/>
                    <a:gd name="T9" fmla="*/ 197 h 467"/>
                    <a:gd name="T10" fmla="*/ 746 w 849"/>
                    <a:gd name="T11" fmla="*/ 194 h 467"/>
                    <a:gd name="T12" fmla="*/ 725 w 849"/>
                    <a:gd name="T13" fmla="*/ 194 h 467"/>
                    <a:gd name="T14" fmla="*/ 703 w 849"/>
                    <a:gd name="T15" fmla="*/ 201 h 467"/>
                    <a:gd name="T16" fmla="*/ 719 w 849"/>
                    <a:gd name="T17" fmla="*/ 179 h 467"/>
                    <a:gd name="T18" fmla="*/ 728 w 849"/>
                    <a:gd name="T19" fmla="*/ 131 h 467"/>
                    <a:gd name="T20" fmla="*/ 693 w 849"/>
                    <a:gd name="T21" fmla="*/ 99 h 467"/>
                    <a:gd name="T22" fmla="*/ 643 w 849"/>
                    <a:gd name="T23" fmla="*/ 97 h 467"/>
                    <a:gd name="T24" fmla="*/ 625 w 849"/>
                    <a:gd name="T25" fmla="*/ 84 h 467"/>
                    <a:gd name="T26" fmla="*/ 610 w 849"/>
                    <a:gd name="T27" fmla="*/ 41 h 467"/>
                    <a:gd name="T28" fmla="*/ 578 w 849"/>
                    <a:gd name="T29" fmla="*/ 15 h 467"/>
                    <a:gd name="T30" fmla="*/ 533 w 849"/>
                    <a:gd name="T31" fmla="*/ 1 h 467"/>
                    <a:gd name="T32" fmla="*/ 485 w 849"/>
                    <a:gd name="T33" fmla="*/ 1 h 467"/>
                    <a:gd name="T34" fmla="*/ 436 w 849"/>
                    <a:gd name="T35" fmla="*/ 15 h 467"/>
                    <a:gd name="T36" fmla="*/ 396 w 849"/>
                    <a:gd name="T37" fmla="*/ 40 h 467"/>
                    <a:gd name="T38" fmla="*/ 371 w 849"/>
                    <a:gd name="T39" fmla="*/ 78 h 467"/>
                    <a:gd name="T40" fmla="*/ 352 w 849"/>
                    <a:gd name="T41" fmla="*/ 95 h 467"/>
                    <a:gd name="T42" fmla="*/ 316 w 849"/>
                    <a:gd name="T43" fmla="*/ 107 h 467"/>
                    <a:gd name="T44" fmla="*/ 287 w 849"/>
                    <a:gd name="T45" fmla="*/ 143 h 467"/>
                    <a:gd name="T46" fmla="*/ 281 w 849"/>
                    <a:gd name="T47" fmla="*/ 191 h 467"/>
                    <a:gd name="T48" fmla="*/ 267 w 849"/>
                    <a:gd name="T49" fmla="*/ 183 h 467"/>
                    <a:gd name="T50" fmla="*/ 210 w 849"/>
                    <a:gd name="T51" fmla="*/ 149 h 467"/>
                    <a:gd name="T52" fmla="*/ 160 w 849"/>
                    <a:gd name="T53" fmla="*/ 159 h 467"/>
                    <a:gd name="T54" fmla="*/ 136 w 849"/>
                    <a:gd name="T55" fmla="*/ 203 h 467"/>
                    <a:gd name="T56" fmla="*/ 79 w 849"/>
                    <a:gd name="T57" fmla="*/ 241 h 467"/>
                    <a:gd name="T58" fmla="*/ 11 w 849"/>
                    <a:gd name="T59" fmla="*/ 299 h 467"/>
                    <a:gd name="T60" fmla="*/ 2 w 849"/>
                    <a:gd name="T61" fmla="*/ 379 h 467"/>
                    <a:gd name="T62" fmla="*/ 46 w 849"/>
                    <a:gd name="T63" fmla="*/ 432 h 467"/>
                    <a:gd name="T64" fmla="*/ 96 w 849"/>
                    <a:gd name="T65" fmla="*/ 442 h 467"/>
                    <a:gd name="T66" fmla="*/ 128 w 849"/>
                    <a:gd name="T67" fmla="*/ 455 h 467"/>
                    <a:gd name="T68" fmla="*/ 165 w 849"/>
                    <a:gd name="T69" fmla="*/ 462 h 467"/>
                    <a:gd name="T70" fmla="*/ 208 w 849"/>
                    <a:gd name="T71" fmla="*/ 467 h 467"/>
                    <a:gd name="T72" fmla="*/ 250 w 849"/>
                    <a:gd name="T73" fmla="*/ 467 h 467"/>
                    <a:gd name="T74" fmla="*/ 290 w 849"/>
                    <a:gd name="T75" fmla="*/ 463 h 467"/>
                    <a:gd name="T76" fmla="*/ 324 w 849"/>
                    <a:gd name="T77" fmla="*/ 457 h 467"/>
                    <a:gd name="T78" fmla="*/ 349 w 849"/>
                    <a:gd name="T79" fmla="*/ 448 h 467"/>
                    <a:gd name="T80" fmla="*/ 373 w 849"/>
                    <a:gd name="T81" fmla="*/ 444 h 467"/>
                    <a:gd name="T82" fmla="*/ 430 w 849"/>
                    <a:gd name="T83" fmla="*/ 449 h 467"/>
                    <a:gd name="T84" fmla="*/ 509 w 849"/>
                    <a:gd name="T85" fmla="*/ 455 h 467"/>
                    <a:gd name="T86" fmla="*/ 597 w 849"/>
                    <a:gd name="T87" fmla="*/ 460 h 467"/>
                    <a:gd name="T88" fmla="*/ 683 w 849"/>
                    <a:gd name="T89" fmla="*/ 460 h 467"/>
                    <a:gd name="T90" fmla="*/ 754 w 849"/>
                    <a:gd name="T91" fmla="*/ 450 h 467"/>
                    <a:gd name="T92" fmla="*/ 798 w 849"/>
                    <a:gd name="T93" fmla="*/ 429 h 467"/>
                    <a:gd name="T94" fmla="*/ 804 w 849"/>
                    <a:gd name="T95" fmla="*/ 393 h 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9"/>
                    <a:gd name="T145" fmla="*/ 0 h 467"/>
                    <a:gd name="T146" fmla="*/ 849 w 849"/>
                    <a:gd name="T147" fmla="*/ 467 h 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9" h="467">
                      <a:moveTo>
                        <a:pt x="788" y="369"/>
                      </a:moveTo>
                      <a:lnTo>
                        <a:pt x="811" y="359"/>
                      </a:lnTo>
                      <a:lnTo>
                        <a:pt x="829" y="340"/>
                      </a:lnTo>
                      <a:lnTo>
                        <a:pt x="841" y="315"/>
                      </a:lnTo>
                      <a:lnTo>
                        <a:pt x="849" y="284"/>
                      </a:lnTo>
                      <a:lnTo>
                        <a:pt x="849" y="255"/>
                      </a:lnTo>
                      <a:lnTo>
                        <a:pt x="843" y="230"/>
                      </a:lnTo>
                      <a:lnTo>
                        <a:pt x="827" y="211"/>
                      </a:lnTo>
                      <a:lnTo>
                        <a:pt x="804" y="201"/>
                      </a:lnTo>
                      <a:lnTo>
                        <a:pt x="778" y="197"/>
                      </a:lnTo>
                      <a:lnTo>
                        <a:pt x="760" y="195"/>
                      </a:lnTo>
                      <a:lnTo>
                        <a:pt x="746" y="194"/>
                      </a:lnTo>
                      <a:lnTo>
                        <a:pt x="735" y="193"/>
                      </a:lnTo>
                      <a:lnTo>
                        <a:pt x="725" y="194"/>
                      </a:lnTo>
                      <a:lnTo>
                        <a:pt x="716" y="196"/>
                      </a:lnTo>
                      <a:lnTo>
                        <a:pt x="703" y="201"/>
                      </a:lnTo>
                      <a:lnTo>
                        <a:pt x="689" y="207"/>
                      </a:lnTo>
                      <a:lnTo>
                        <a:pt x="719" y="179"/>
                      </a:lnTo>
                      <a:lnTo>
                        <a:pt x="731" y="154"/>
                      </a:lnTo>
                      <a:lnTo>
                        <a:pt x="728" y="131"/>
                      </a:lnTo>
                      <a:lnTo>
                        <a:pt x="714" y="113"/>
                      </a:lnTo>
                      <a:lnTo>
                        <a:pt x="693" y="99"/>
                      </a:lnTo>
                      <a:lnTo>
                        <a:pt x="667" y="95"/>
                      </a:lnTo>
                      <a:lnTo>
                        <a:pt x="643" y="97"/>
                      </a:lnTo>
                      <a:lnTo>
                        <a:pt x="624" y="110"/>
                      </a:lnTo>
                      <a:lnTo>
                        <a:pt x="625" y="84"/>
                      </a:lnTo>
                      <a:lnTo>
                        <a:pt x="620" y="61"/>
                      </a:lnTo>
                      <a:lnTo>
                        <a:pt x="610" y="41"/>
                      </a:lnTo>
                      <a:lnTo>
                        <a:pt x="596" y="27"/>
                      </a:lnTo>
                      <a:lnTo>
                        <a:pt x="578" y="15"/>
                      </a:lnTo>
                      <a:lnTo>
                        <a:pt x="556" y="6"/>
                      </a:lnTo>
                      <a:lnTo>
                        <a:pt x="533" y="1"/>
                      </a:lnTo>
                      <a:lnTo>
                        <a:pt x="509" y="0"/>
                      </a:lnTo>
                      <a:lnTo>
                        <a:pt x="485" y="1"/>
                      </a:lnTo>
                      <a:lnTo>
                        <a:pt x="459" y="6"/>
                      </a:lnTo>
                      <a:lnTo>
                        <a:pt x="436" y="15"/>
                      </a:lnTo>
                      <a:lnTo>
                        <a:pt x="414" y="26"/>
                      </a:lnTo>
                      <a:lnTo>
                        <a:pt x="396" y="40"/>
                      </a:lnTo>
                      <a:lnTo>
                        <a:pt x="382" y="57"/>
                      </a:lnTo>
                      <a:lnTo>
                        <a:pt x="371" y="78"/>
                      </a:lnTo>
                      <a:lnTo>
                        <a:pt x="366" y="101"/>
                      </a:lnTo>
                      <a:lnTo>
                        <a:pt x="352" y="95"/>
                      </a:lnTo>
                      <a:lnTo>
                        <a:pt x="335" y="97"/>
                      </a:lnTo>
                      <a:lnTo>
                        <a:pt x="316" y="107"/>
                      </a:lnTo>
                      <a:lnTo>
                        <a:pt x="301" y="122"/>
                      </a:lnTo>
                      <a:lnTo>
                        <a:pt x="287" y="143"/>
                      </a:lnTo>
                      <a:lnTo>
                        <a:pt x="281" y="166"/>
                      </a:lnTo>
                      <a:lnTo>
                        <a:pt x="281" y="191"/>
                      </a:lnTo>
                      <a:lnTo>
                        <a:pt x="292" y="217"/>
                      </a:lnTo>
                      <a:lnTo>
                        <a:pt x="267" y="183"/>
                      </a:lnTo>
                      <a:lnTo>
                        <a:pt x="238" y="160"/>
                      </a:lnTo>
                      <a:lnTo>
                        <a:pt x="210" y="149"/>
                      </a:lnTo>
                      <a:lnTo>
                        <a:pt x="183" y="149"/>
                      </a:lnTo>
                      <a:lnTo>
                        <a:pt x="160" y="159"/>
                      </a:lnTo>
                      <a:lnTo>
                        <a:pt x="145" y="177"/>
                      </a:lnTo>
                      <a:lnTo>
                        <a:pt x="136" y="203"/>
                      </a:lnTo>
                      <a:lnTo>
                        <a:pt x="139" y="236"/>
                      </a:lnTo>
                      <a:lnTo>
                        <a:pt x="79" y="241"/>
                      </a:lnTo>
                      <a:lnTo>
                        <a:pt x="37" y="264"/>
                      </a:lnTo>
                      <a:lnTo>
                        <a:pt x="11" y="299"/>
                      </a:lnTo>
                      <a:lnTo>
                        <a:pt x="0" y="339"/>
                      </a:lnTo>
                      <a:lnTo>
                        <a:pt x="2" y="379"/>
                      </a:lnTo>
                      <a:lnTo>
                        <a:pt x="18" y="413"/>
                      </a:lnTo>
                      <a:lnTo>
                        <a:pt x="46" y="432"/>
                      </a:lnTo>
                      <a:lnTo>
                        <a:pt x="86" y="433"/>
                      </a:lnTo>
                      <a:lnTo>
                        <a:pt x="96" y="442"/>
                      </a:lnTo>
                      <a:lnTo>
                        <a:pt x="111" y="449"/>
                      </a:lnTo>
                      <a:lnTo>
                        <a:pt x="128" y="455"/>
                      </a:lnTo>
                      <a:lnTo>
                        <a:pt x="146" y="459"/>
                      </a:lnTo>
                      <a:lnTo>
                        <a:pt x="165" y="462"/>
                      </a:lnTo>
                      <a:lnTo>
                        <a:pt x="186" y="465"/>
                      </a:lnTo>
                      <a:lnTo>
                        <a:pt x="208" y="467"/>
                      </a:lnTo>
                      <a:lnTo>
                        <a:pt x="228" y="467"/>
                      </a:lnTo>
                      <a:lnTo>
                        <a:pt x="250" y="467"/>
                      </a:lnTo>
                      <a:lnTo>
                        <a:pt x="271" y="466"/>
                      </a:lnTo>
                      <a:lnTo>
                        <a:pt x="290" y="463"/>
                      </a:lnTo>
                      <a:lnTo>
                        <a:pt x="308" y="460"/>
                      </a:lnTo>
                      <a:lnTo>
                        <a:pt x="324" y="457"/>
                      </a:lnTo>
                      <a:lnTo>
                        <a:pt x="337" y="452"/>
                      </a:lnTo>
                      <a:lnTo>
                        <a:pt x="349" y="448"/>
                      </a:lnTo>
                      <a:lnTo>
                        <a:pt x="356" y="443"/>
                      </a:lnTo>
                      <a:lnTo>
                        <a:pt x="373" y="444"/>
                      </a:lnTo>
                      <a:lnTo>
                        <a:pt x="399" y="445"/>
                      </a:lnTo>
                      <a:lnTo>
                        <a:pt x="430" y="449"/>
                      </a:lnTo>
                      <a:lnTo>
                        <a:pt x="468" y="451"/>
                      </a:lnTo>
                      <a:lnTo>
                        <a:pt x="509" y="455"/>
                      </a:lnTo>
                      <a:lnTo>
                        <a:pt x="552" y="457"/>
                      </a:lnTo>
                      <a:lnTo>
                        <a:pt x="597" y="460"/>
                      </a:lnTo>
                      <a:lnTo>
                        <a:pt x="642" y="460"/>
                      </a:lnTo>
                      <a:lnTo>
                        <a:pt x="683" y="460"/>
                      </a:lnTo>
                      <a:lnTo>
                        <a:pt x="722" y="456"/>
                      </a:lnTo>
                      <a:lnTo>
                        <a:pt x="754" y="450"/>
                      </a:lnTo>
                      <a:lnTo>
                        <a:pt x="780" y="442"/>
                      </a:lnTo>
                      <a:lnTo>
                        <a:pt x="798" y="429"/>
                      </a:lnTo>
                      <a:lnTo>
                        <a:pt x="806" y="414"/>
                      </a:lnTo>
                      <a:lnTo>
                        <a:pt x="804" y="393"/>
                      </a:lnTo>
                      <a:lnTo>
                        <a:pt x="788"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7" name="Freeform 71"/>
                <p:cNvSpPr>
                  <a:spLocks/>
                </p:cNvSpPr>
                <p:nvPr/>
              </p:nvSpPr>
              <p:spPr bwMode="auto">
                <a:xfrm>
                  <a:off x="1845" y="1826"/>
                  <a:ext cx="586" cy="422"/>
                </a:xfrm>
                <a:custGeom>
                  <a:avLst/>
                  <a:gdLst>
                    <a:gd name="T0" fmla="*/ 438 w 586"/>
                    <a:gd name="T1" fmla="*/ 378 h 422"/>
                    <a:gd name="T2" fmla="*/ 419 w 586"/>
                    <a:gd name="T3" fmla="*/ 398 h 422"/>
                    <a:gd name="T4" fmla="*/ 391 w 586"/>
                    <a:gd name="T5" fmla="*/ 411 h 422"/>
                    <a:gd name="T6" fmla="*/ 359 w 586"/>
                    <a:gd name="T7" fmla="*/ 419 h 422"/>
                    <a:gd name="T8" fmla="*/ 322 w 586"/>
                    <a:gd name="T9" fmla="*/ 422 h 422"/>
                    <a:gd name="T10" fmla="*/ 285 w 586"/>
                    <a:gd name="T11" fmla="*/ 418 h 422"/>
                    <a:gd name="T12" fmla="*/ 249 w 586"/>
                    <a:gd name="T13" fmla="*/ 411 h 422"/>
                    <a:gd name="T14" fmla="*/ 215 w 586"/>
                    <a:gd name="T15" fmla="*/ 398 h 422"/>
                    <a:gd name="T16" fmla="*/ 162 w 586"/>
                    <a:gd name="T17" fmla="*/ 399 h 422"/>
                    <a:gd name="T18" fmla="*/ 102 w 586"/>
                    <a:gd name="T19" fmla="*/ 405 h 422"/>
                    <a:gd name="T20" fmla="*/ 60 w 586"/>
                    <a:gd name="T21" fmla="*/ 402 h 422"/>
                    <a:gd name="T22" fmla="*/ 31 w 586"/>
                    <a:gd name="T23" fmla="*/ 390 h 422"/>
                    <a:gd name="T24" fmla="*/ 14 w 586"/>
                    <a:gd name="T25" fmla="*/ 373 h 422"/>
                    <a:gd name="T26" fmla="*/ 6 w 586"/>
                    <a:gd name="T27" fmla="*/ 350 h 422"/>
                    <a:gd name="T28" fmla="*/ 2 w 586"/>
                    <a:gd name="T29" fmla="*/ 325 h 422"/>
                    <a:gd name="T30" fmla="*/ 1 w 586"/>
                    <a:gd name="T31" fmla="*/ 300 h 422"/>
                    <a:gd name="T32" fmla="*/ 1 w 586"/>
                    <a:gd name="T33" fmla="*/ 263 h 422"/>
                    <a:gd name="T34" fmla="*/ 22 w 586"/>
                    <a:gd name="T35" fmla="*/ 220 h 422"/>
                    <a:gd name="T36" fmla="*/ 61 w 586"/>
                    <a:gd name="T37" fmla="*/ 186 h 422"/>
                    <a:gd name="T38" fmla="*/ 106 w 586"/>
                    <a:gd name="T39" fmla="*/ 168 h 422"/>
                    <a:gd name="T40" fmla="*/ 114 w 586"/>
                    <a:gd name="T41" fmla="*/ 151 h 422"/>
                    <a:gd name="T42" fmla="*/ 105 w 586"/>
                    <a:gd name="T43" fmla="*/ 116 h 422"/>
                    <a:gd name="T44" fmla="*/ 114 w 586"/>
                    <a:gd name="T45" fmla="*/ 78 h 422"/>
                    <a:gd name="T46" fmla="*/ 139 w 586"/>
                    <a:gd name="T47" fmla="*/ 46 h 422"/>
                    <a:gd name="T48" fmla="*/ 174 w 586"/>
                    <a:gd name="T49" fmla="*/ 18 h 422"/>
                    <a:gd name="T50" fmla="*/ 216 w 586"/>
                    <a:gd name="T51" fmla="*/ 2 h 422"/>
                    <a:gd name="T52" fmla="*/ 263 w 586"/>
                    <a:gd name="T53" fmla="*/ 2 h 422"/>
                    <a:gd name="T54" fmla="*/ 310 w 586"/>
                    <a:gd name="T55" fmla="*/ 22 h 422"/>
                    <a:gd name="T56" fmla="*/ 351 w 586"/>
                    <a:gd name="T57" fmla="*/ 28 h 422"/>
                    <a:gd name="T58" fmla="*/ 393 w 586"/>
                    <a:gd name="T59" fmla="*/ 16 h 422"/>
                    <a:gd name="T60" fmla="*/ 436 w 586"/>
                    <a:gd name="T61" fmla="*/ 18 h 422"/>
                    <a:gd name="T62" fmla="*/ 476 w 586"/>
                    <a:gd name="T63" fmla="*/ 32 h 422"/>
                    <a:gd name="T64" fmla="*/ 509 w 586"/>
                    <a:gd name="T65" fmla="*/ 55 h 422"/>
                    <a:gd name="T66" fmla="*/ 530 w 586"/>
                    <a:gd name="T67" fmla="*/ 84 h 422"/>
                    <a:gd name="T68" fmla="*/ 539 w 586"/>
                    <a:gd name="T69" fmla="*/ 120 h 422"/>
                    <a:gd name="T70" fmla="*/ 527 w 586"/>
                    <a:gd name="T71" fmla="*/ 156 h 422"/>
                    <a:gd name="T72" fmla="*/ 535 w 586"/>
                    <a:gd name="T73" fmla="*/ 182 h 422"/>
                    <a:gd name="T74" fmla="*/ 567 w 586"/>
                    <a:gd name="T75" fmla="*/ 210 h 422"/>
                    <a:gd name="T76" fmla="*/ 584 w 586"/>
                    <a:gd name="T77" fmla="*/ 249 h 422"/>
                    <a:gd name="T78" fmla="*/ 586 w 586"/>
                    <a:gd name="T79" fmla="*/ 292 h 422"/>
                    <a:gd name="T80" fmla="*/ 575 w 586"/>
                    <a:gd name="T81" fmla="*/ 334 h 422"/>
                    <a:gd name="T82" fmla="*/ 552 w 586"/>
                    <a:gd name="T83" fmla="*/ 365 h 422"/>
                    <a:gd name="T84" fmla="*/ 518 w 586"/>
                    <a:gd name="T85" fmla="*/ 383 h 422"/>
                    <a:gd name="T86" fmla="*/ 471 w 586"/>
                    <a:gd name="T87" fmla="*/ 378 h 4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6"/>
                    <a:gd name="T133" fmla="*/ 0 h 422"/>
                    <a:gd name="T134" fmla="*/ 586 w 586"/>
                    <a:gd name="T135" fmla="*/ 422 h 4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6" h="422">
                      <a:moveTo>
                        <a:pt x="445" y="366"/>
                      </a:moveTo>
                      <a:lnTo>
                        <a:pt x="438" y="378"/>
                      </a:lnTo>
                      <a:lnTo>
                        <a:pt x="430" y="389"/>
                      </a:lnTo>
                      <a:lnTo>
                        <a:pt x="419" y="398"/>
                      </a:lnTo>
                      <a:lnTo>
                        <a:pt x="406" y="405"/>
                      </a:lnTo>
                      <a:lnTo>
                        <a:pt x="391" y="411"/>
                      </a:lnTo>
                      <a:lnTo>
                        <a:pt x="376" y="416"/>
                      </a:lnTo>
                      <a:lnTo>
                        <a:pt x="359" y="419"/>
                      </a:lnTo>
                      <a:lnTo>
                        <a:pt x="341" y="421"/>
                      </a:lnTo>
                      <a:lnTo>
                        <a:pt x="322" y="422"/>
                      </a:lnTo>
                      <a:lnTo>
                        <a:pt x="304" y="421"/>
                      </a:lnTo>
                      <a:lnTo>
                        <a:pt x="285" y="418"/>
                      </a:lnTo>
                      <a:lnTo>
                        <a:pt x="267" y="415"/>
                      </a:lnTo>
                      <a:lnTo>
                        <a:pt x="249" y="411"/>
                      </a:lnTo>
                      <a:lnTo>
                        <a:pt x="230" y="405"/>
                      </a:lnTo>
                      <a:lnTo>
                        <a:pt x="215" y="398"/>
                      </a:lnTo>
                      <a:lnTo>
                        <a:pt x="199" y="390"/>
                      </a:lnTo>
                      <a:lnTo>
                        <a:pt x="162" y="399"/>
                      </a:lnTo>
                      <a:lnTo>
                        <a:pt x="130" y="404"/>
                      </a:lnTo>
                      <a:lnTo>
                        <a:pt x="102" y="405"/>
                      </a:lnTo>
                      <a:lnTo>
                        <a:pt x="79" y="405"/>
                      </a:lnTo>
                      <a:lnTo>
                        <a:pt x="60" y="402"/>
                      </a:lnTo>
                      <a:lnTo>
                        <a:pt x="44" y="398"/>
                      </a:lnTo>
                      <a:lnTo>
                        <a:pt x="31" y="390"/>
                      </a:lnTo>
                      <a:lnTo>
                        <a:pt x="21" y="382"/>
                      </a:lnTo>
                      <a:lnTo>
                        <a:pt x="14" y="373"/>
                      </a:lnTo>
                      <a:lnTo>
                        <a:pt x="9" y="363"/>
                      </a:lnTo>
                      <a:lnTo>
                        <a:pt x="6" y="350"/>
                      </a:lnTo>
                      <a:lnTo>
                        <a:pt x="3" y="338"/>
                      </a:lnTo>
                      <a:lnTo>
                        <a:pt x="2" y="325"/>
                      </a:lnTo>
                      <a:lnTo>
                        <a:pt x="1" y="313"/>
                      </a:lnTo>
                      <a:lnTo>
                        <a:pt x="1" y="300"/>
                      </a:lnTo>
                      <a:lnTo>
                        <a:pt x="0" y="288"/>
                      </a:lnTo>
                      <a:lnTo>
                        <a:pt x="1" y="263"/>
                      </a:lnTo>
                      <a:lnTo>
                        <a:pt x="9" y="240"/>
                      </a:lnTo>
                      <a:lnTo>
                        <a:pt x="22" y="220"/>
                      </a:lnTo>
                      <a:lnTo>
                        <a:pt x="41" y="201"/>
                      </a:lnTo>
                      <a:lnTo>
                        <a:pt x="61" y="186"/>
                      </a:lnTo>
                      <a:lnTo>
                        <a:pt x="83" y="174"/>
                      </a:lnTo>
                      <a:lnTo>
                        <a:pt x="106" y="168"/>
                      </a:lnTo>
                      <a:lnTo>
                        <a:pt x="128" y="167"/>
                      </a:lnTo>
                      <a:lnTo>
                        <a:pt x="114" y="151"/>
                      </a:lnTo>
                      <a:lnTo>
                        <a:pt x="107" y="134"/>
                      </a:lnTo>
                      <a:lnTo>
                        <a:pt x="105" y="116"/>
                      </a:lnTo>
                      <a:lnTo>
                        <a:pt x="107" y="98"/>
                      </a:lnTo>
                      <a:lnTo>
                        <a:pt x="114" y="78"/>
                      </a:lnTo>
                      <a:lnTo>
                        <a:pt x="124" y="61"/>
                      </a:lnTo>
                      <a:lnTo>
                        <a:pt x="139" y="46"/>
                      </a:lnTo>
                      <a:lnTo>
                        <a:pt x="154" y="30"/>
                      </a:lnTo>
                      <a:lnTo>
                        <a:pt x="174" y="18"/>
                      </a:lnTo>
                      <a:lnTo>
                        <a:pt x="194" y="9"/>
                      </a:lnTo>
                      <a:lnTo>
                        <a:pt x="216" y="2"/>
                      </a:lnTo>
                      <a:lnTo>
                        <a:pt x="239" y="0"/>
                      </a:lnTo>
                      <a:lnTo>
                        <a:pt x="263" y="2"/>
                      </a:lnTo>
                      <a:lnTo>
                        <a:pt x="286" y="9"/>
                      </a:lnTo>
                      <a:lnTo>
                        <a:pt x="310" y="22"/>
                      </a:lnTo>
                      <a:lnTo>
                        <a:pt x="332" y="40"/>
                      </a:lnTo>
                      <a:lnTo>
                        <a:pt x="351" y="28"/>
                      </a:lnTo>
                      <a:lnTo>
                        <a:pt x="372" y="20"/>
                      </a:lnTo>
                      <a:lnTo>
                        <a:pt x="393" y="16"/>
                      </a:lnTo>
                      <a:lnTo>
                        <a:pt x="414" y="16"/>
                      </a:lnTo>
                      <a:lnTo>
                        <a:pt x="436" y="18"/>
                      </a:lnTo>
                      <a:lnTo>
                        <a:pt x="457" y="24"/>
                      </a:lnTo>
                      <a:lnTo>
                        <a:pt x="476" y="32"/>
                      </a:lnTo>
                      <a:lnTo>
                        <a:pt x="493" y="42"/>
                      </a:lnTo>
                      <a:lnTo>
                        <a:pt x="509" y="55"/>
                      </a:lnTo>
                      <a:lnTo>
                        <a:pt x="521" y="69"/>
                      </a:lnTo>
                      <a:lnTo>
                        <a:pt x="530" y="84"/>
                      </a:lnTo>
                      <a:lnTo>
                        <a:pt x="536" y="101"/>
                      </a:lnTo>
                      <a:lnTo>
                        <a:pt x="539" y="120"/>
                      </a:lnTo>
                      <a:lnTo>
                        <a:pt x="535" y="138"/>
                      </a:lnTo>
                      <a:lnTo>
                        <a:pt x="527" y="156"/>
                      </a:lnTo>
                      <a:lnTo>
                        <a:pt x="513" y="174"/>
                      </a:lnTo>
                      <a:lnTo>
                        <a:pt x="535" y="182"/>
                      </a:lnTo>
                      <a:lnTo>
                        <a:pt x="552" y="194"/>
                      </a:lnTo>
                      <a:lnTo>
                        <a:pt x="567" y="210"/>
                      </a:lnTo>
                      <a:lnTo>
                        <a:pt x="576" y="230"/>
                      </a:lnTo>
                      <a:lnTo>
                        <a:pt x="584" y="249"/>
                      </a:lnTo>
                      <a:lnTo>
                        <a:pt x="586" y="271"/>
                      </a:lnTo>
                      <a:lnTo>
                        <a:pt x="586" y="292"/>
                      </a:lnTo>
                      <a:lnTo>
                        <a:pt x="582" y="313"/>
                      </a:lnTo>
                      <a:lnTo>
                        <a:pt x="575" y="334"/>
                      </a:lnTo>
                      <a:lnTo>
                        <a:pt x="565" y="350"/>
                      </a:lnTo>
                      <a:lnTo>
                        <a:pt x="552" y="365"/>
                      </a:lnTo>
                      <a:lnTo>
                        <a:pt x="536" y="376"/>
                      </a:lnTo>
                      <a:lnTo>
                        <a:pt x="518" y="383"/>
                      </a:lnTo>
                      <a:lnTo>
                        <a:pt x="497" y="383"/>
                      </a:lnTo>
                      <a:lnTo>
                        <a:pt x="471" y="378"/>
                      </a:lnTo>
                      <a:lnTo>
                        <a:pt x="445" y="36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8" name="Freeform 72"/>
                <p:cNvSpPr>
                  <a:spLocks/>
                </p:cNvSpPr>
                <p:nvPr/>
              </p:nvSpPr>
              <p:spPr bwMode="auto">
                <a:xfrm>
                  <a:off x="1877" y="1863"/>
                  <a:ext cx="515" cy="359"/>
                </a:xfrm>
                <a:custGeom>
                  <a:avLst/>
                  <a:gdLst>
                    <a:gd name="T0" fmla="*/ 411 w 515"/>
                    <a:gd name="T1" fmla="*/ 309 h 359"/>
                    <a:gd name="T2" fmla="*/ 386 w 515"/>
                    <a:gd name="T3" fmla="*/ 324 h 359"/>
                    <a:gd name="T4" fmla="*/ 358 w 515"/>
                    <a:gd name="T5" fmla="*/ 340 h 359"/>
                    <a:gd name="T6" fmla="*/ 329 w 515"/>
                    <a:gd name="T7" fmla="*/ 352 h 359"/>
                    <a:gd name="T8" fmla="*/ 298 w 515"/>
                    <a:gd name="T9" fmla="*/ 359 h 359"/>
                    <a:gd name="T10" fmla="*/ 265 w 515"/>
                    <a:gd name="T11" fmla="*/ 358 h 359"/>
                    <a:gd name="T12" fmla="*/ 231 w 515"/>
                    <a:gd name="T13" fmla="*/ 347 h 359"/>
                    <a:gd name="T14" fmla="*/ 197 w 515"/>
                    <a:gd name="T15" fmla="*/ 326 h 359"/>
                    <a:gd name="T16" fmla="*/ 144 w 515"/>
                    <a:gd name="T17" fmla="*/ 318 h 359"/>
                    <a:gd name="T18" fmla="*/ 85 w 515"/>
                    <a:gd name="T19" fmla="*/ 332 h 359"/>
                    <a:gd name="T20" fmla="*/ 45 w 515"/>
                    <a:gd name="T21" fmla="*/ 333 h 359"/>
                    <a:gd name="T22" fmla="*/ 18 w 515"/>
                    <a:gd name="T23" fmla="*/ 321 h 359"/>
                    <a:gd name="T24" fmla="*/ 0 w 515"/>
                    <a:gd name="T25" fmla="*/ 269 h 359"/>
                    <a:gd name="T26" fmla="*/ 15 w 515"/>
                    <a:gd name="T27" fmla="*/ 209 h 359"/>
                    <a:gd name="T28" fmla="*/ 59 w 515"/>
                    <a:gd name="T29" fmla="*/ 174 h 359"/>
                    <a:gd name="T30" fmla="*/ 109 w 515"/>
                    <a:gd name="T31" fmla="*/ 160 h 359"/>
                    <a:gd name="T32" fmla="*/ 115 w 515"/>
                    <a:gd name="T33" fmla="*/ 137 h 359"/>
                    <a:gd name="T34" fmla="*/ 103 w 515"/>
                    <a:gd name="T35" fmla="*/ 96 h 359"/>
                    <a:gd name="T36" fmla="*/ 108 w 515"/>
                    <a:gd name="T37" fmla="*/ 60 h 359"/>
                    <a:gd name="T38" fmla="*/ 126 w 515"/>
                    <a:gd name="T39" fmla="*/ 32 h 359"/>
                    <a:gd name="T40" fmla="*/ 155 w 515"/>
                    <a:gd name="T41" fmla="*/ 14 h 359"/>
                    <a:gd name="T42" fmla="*/ 191 w 515"/>
                    <a:gd name="T43" fmla="*/ 5 h 359"/>
                    <a:gd name="T44" fmla="*/ 232 w 515"/>
                    <a:gd name="T45" fmla="*/ 10 h 359"/>
                    <a:gd name="T46" fmla="*/ 276 w 515"/>
                    <a:gd name="T47" fmla="*/ 29 h 359"/>
                    <a:gd name="T48" fmla="*/ 311 w 515"/>
                    <a:gd name="T49" fmla="*/ 27 h 359"/>
                    <a:gd name="T50" fmla="*/ 342 w 515"/>
                    <a:gd name="T51" fmla="*/ 6 h 359"/>
                    <a:gd name="T52" fmla="*/ 377 w 515"/>
                    <a:gd name="T53" fmla="*/ 0 h 359"/>
                    <a:gd name="T54" fmla="*/ 410 w 515"/>
                    <a:gd name="T55" fmla="*/ 9 h 359"/>
                    <a:gd name="T56" fmla="*/ 438 w 515"/>
                    <a:gd name="T57" fmla="*/ 26 h 359"/>
                    <a:gd name="T58" fmla="*/ 457 w 515"/>
                    <a:gd name="T59" fmla="*/ 50 h 359"/>
                    <a:gd name="T60" fmla="*/ 466 w 515"/>
                    <a:gd name="T61" fmla="*/ 79 h 359"/>
                    <a:gd name="T62" fmla="*/ 458 w 515"/>
                    <a:gd name="T63" fmla="*/ 108 h 359"/>
                    <a:gd name="T64" fmla="*/ 479 w 515"/>
                    <a:gd name="T65" fmla="*/ 139 h 359"/>
                    <a:gd name="T66" fmla="*/ 513 w 515"/>
                    <a:gd name="T67" fmla="*/ 207 h 359"/>
                    <a:gd name="T68" fmla="*/ 508 w 515"/>
                    <a:gd name="T69" fmla="*/ 280 h 359"/>
                    <a:gd name="T70" fmla="*/ 462 w 515"/>
                    <a:gd name="T71" fmla="*/ 313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359"/>
                    <a:gd name="T110" fmla="*/ 515 w 515"/>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359">
                      <a:moveTo>
                        <a:pt x="423" y="301"/>
                      </a:moveTo>
                      <a:lnTo>
                        <a:pt x="411" y="309"/>
                      </a:lnTo>
                      <a:lnTo>
                        <a:pt x="399" y="317"/>
                      </a:lnTo>
                      <a:lnTo>
                        <a:pt x="386" y="324"/>
                      </a:lnTo>
                      <a:lnTo>
                        <a:pt x="373" y="333"/>
                      </a:lnTo>
                      <a:lnTo>
                        <a:pt x="358" y="340"/>
                      </a:lnTo>
                      <a:lnTo>
                        <a:pt x="344" y="346"/>
                      </a:lnTo>
                      <a:lnTo>
                        <a:pt x="329" y="352"/>
                      </a:lnTo>
                      <a:lnTo>
                        <a:pt x="313" y="356"/>
                      </a:lnTo>
                      <a:lnTo>
                        <a:pt x="298" y="359"/>
                      </a:lnTo>
                      <a:lnTo>
                        <a:pt x="281" y="359"/>
                      </a:lnTo>
                      <a:lnTo>
                        <a:pt x="265" y="358"/>
                      </a:lnTo>
                      <a:lnTo>
                        <a:pt x="248" y="355"/>
                      </a:lnTo>
                      <a:lnTo>
                        <a:pt x="231" y="347"/>
                      </a:lnTo>
                      <a:lnTo>
                        <a:pt x="214" y="338"/>
                      </a:lnTo>
                      <a:lnTo>
                        <a:pt x="197" y="326"/>
                      </a:lnTo>
                      <a:lnTo>
                        <a:pt x="180" y="309"/>
                      </a:lnTo>
                      <a:lnTo>
                        <a:pt x="144" y="318"/>
                      </a:lnTo>
                      <a:lnTo>
                        <a:pt x="111" y="327"/>
                      </a:lnTo>
                      <a:lnTo>
                        <a:pt x="85" y="332"/>
                      </a:lnTo>
                      <a:lnTo>
                        <a:pt x="63" y="334"/>
                      </a:lnTo>
                      <a:lnTo>
                        <a:pt x="45" y="333"/>
                      </a:lnTo>
                      <a:lnTo>
                        <a:pt x="30" y="328"/>
                      </a:lnTo>
                      <a:lnTo>
                        <a:pt x="18" y="321"/>
                      </a:lnTo>
                      <a:lnTo>
                        <a:pt x="11" y="309"/>
                      </a:lnTo>
                      <a:lnTo>
                        <a:pt x="0" y="269"/>
                      </a:lnTo>
                      <a:lnTo>
                        <a:pt x="3" y="236"/>
                      </a:lnTo>
                      <a:lnTo>
                        <a:pt x="15" y="209"/>
                      </a:lnTo>
                      <a:lnTo>
                        <a:pt x="35" y="189"/>
                      </a:lnTo>
                      <a:lnTo>
                        <a:pt x="59" y="174"/>
                      </a:lnTo>
                      <a:lnTo>
                        <a:pt x="85" y="165"/>
                      </a:lnTo>
                      <a:lnTo>
                        <a:pt x="109" y="160"/>
                      </a:lnTo>
                      <a:lnTo>
                        <a:pt x="128" y="160"/>
                      </a:lnTo>
                      <a:lnTo>
                        <a:pt x="115" y="137"/>
                      </a:lnTo>
                      <a:lnTo>
                        <a:pt x="107" y="116"/>
                      </a:lnTo>
                      <a:lnTo>
                        <a:pt x="103" y="96"/>
                      </a:lnTo>
                      <a:lnTo>
                        <a:pt x="103" y="76"/>
                      </a:lnTo>
                      <a:lnTo>
                        <a:pt x="108" y="60"/>
                      </a:lnTo>
                      <a:lnTo>
                        <a:pt x="115" y="45"/>
                      </a:lnTo>
                      <a:lnTo>
                        <a:pt x="126" y="32"/>
                      </a:lnTo>
                      <a:lnTo>
                        <a:pt x="139" y="22"/>
                      </a:lnTo>
                      <a:lnTo>
                        <a:pt x="155" y="14"/>
                      </a:lnTo>
                      <a:lnTo>
                        <a:pt x="173" y="9"/>
                      </a:lnTo>
                      <a:lnTo>
                        <a:pt x="191" y="5"/>
                      </a:lnTo>
                      <a:lnTo>
                        <a:pt x="212" y="6"/>
                      </a:lnTo>
                      <a:lnTo>
                        <a:pt x="232" y="10"/>
                      </a:lnTo>
                      <a:lnTo>
                        <a:pt x="254" y="17"/>
                      </a:lnTo>
                      <a:lnTo>
                        <a:pt x="276" y="29"/>
                      </a:lnTo>
                      <a:lnTo>
                        <a:pt x="296" y="44"/>
                      </a:lnTo>
                      <a:lnTo>
                        <a:pt x="311" y="27"/>
                      </a:lnTo>
                      <a:lnTo>
                        <a:pt x="327" y="15"/>
                      </a:lnTo>
                      <a:lnTo>
                        <a:pt x="342" y="6"/>
                      </a:lnTo>
                      <a:lnTo>
                        <a:pt x="359" y="2"/>
                      </a:lnTo>
                      <a:lnTo>
                        <a:pt x="377" y="0"/>
                      </a:lnTo>
                      <a:lnTo>
                        <a:pt x="394" y="3"/>
                      </a:lnTo>
                      <a:lnTo>
                        <a:pt x="410" y="9"/>
                      </a:lnTo>
                      <a:lnTo>
                        <a:pt x="425" y="16"/>
                      </a:lnTo>
                      <a:lnTo>
                        <a:pt x="438" y="26"/>
                      </a:lnTo>
                      <a:lnTo>
                        <a:pt x="449" y="38"/>
                      </a:lnTo>
                      <a:lnTo>
                        <a:pt x="457" y="50"/>
                      </a:lnTo>
                      <a:lnTo>
                        <a:pt x="463" y="64"/>
                      </a:lnTo>
                      <a:lnTo>
                        <a:pt x="466" y="79"/>
                      </a:lnTo>
                      <a:lnTo>
                        <a:pt x="463" y="93"/>
                      </a:lnTo>
                      <a:lnTo>
                        <a:pt x="458" y="108"/>
                      </a:lnTo>
                      <a:lnTo>
                        <a:pt x="448" y="122"/>
                      </a:lnTo>
                      <a:lnTo>
                        <a:pt x="479" y="139"/>
                      </a:lnTo>
                      <a:lnTo>
                        <a:pt x="501" y="170"/>
                      </a:lnTo>
                      <a:lnTo>
                        <a:pt x="513" y="207"/>
                      </a:lnTo>
                      <a:lnTo>
                        <a:pt x="515" y="245"/>
                      </a:lnTo>
                      <a:lnTo>
                        <a:pt x="508" y="280"/>
                      </a:lnTo>
                      <a:lnTo>
                        <a:pt x="490" y="304"/>
                      </a:lnTo>
                      <a:lnTo>
                        <a:pt x="462" y="313"/>
                      </a:lnTo>
                      <a:lnTo>
                        <a:pt x="423" y="301"/>
                      </a:lnTo>
                      <a:close/>
                    </a:path>
                  </a:pathLst>
                </a:custGeom>
                <a:solidFill>
                  <a:srgbClr val="F4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Freeform 73"/>
                <p:cNvSpPr>
                  <a:spLocks/>
                </p:cNvSpPr>
                <p:nvPr/>
              </p:nvSpPr>
              <p:spPr bwMode="auto">
                <a:xfrm>
                  <a:off x="1268" y="2427"/>
                  <a:ext cx="17" cy="8"/>
                </a:xfrm>
                <a:custGeom>
                  <a:avLst/>
                  <a:gdLst>
                    <a:gd name="T0" fmla="*/ 17 w 17"/>
                    <a:gd name="T1" fmla="*/ 8 h 8"/>
                    <a:gd name="T2" fmla="*/ 14 w 17"/>
                    <a:gd name="T3" fmla="*/ 2 h 8"/>
                    <a:gd name="T4" fmla="*/ 8 w 17"/>
                    <a:gd name="T5" fmla="*/ 0 h 8"/>
                    <a:gd name="T6" fmla="*/ 2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2"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74"/>
                <p:cNvSpPr>
                  <a:spLocks/>
                </p:cNvSpPr>
                <p:nvPr/>
              </p:nvSpPr>
              <p:spPr bwMode="auto">
                <a:xfrm>
                  <a:off x="1268" y="2435"/>
                  <a:ext cx="17" cy="22"/>
                </a:xfrm>
                <a:custGeom>
                  <a:avLst/>
                  <a:gdLst>
                    <a:gd name="T0" fmla="*/ 13 w 17"/>
                    <a:gd name="T1" fmla="*/ 5 h 22"/>
                    <a:gd name="T2" fmla="*/ 13 w 17"/>
                    <a:gd name="T3" fmla="*/ 5 h 22"/>
                    <a:gd name="T4" fmla="*/ 17 w 17"/>
                    <a:gd name="T5" fmla="*/ 7 h 22"/>
                    <a:gd name="T6" fmla="*/ 17 w 17"/>
                    <a:gd name="T7" fmla="*/ 7 h 22"/>
                    <a:gd name="T8" fmla="*/ 15 w 17"/>
                    <a:gd name="T9" fmla="*/ 4 h 22"/>
                    <a:gd name="T10" fmla="*/ 17 w 17"/>
                    <a:gd name="T11" fmla="*/ 0 h 22"/>
                    <a:gd name="T12" fmla="*/ 0 w 17"/>
                    <a:gd name="T13" fmla="*/ 0 h 22"/>
                    <a:gd name="T14" fmla="*/ 1 w 17"/>
                    <a:gd name="T15" fmla="*/ 4 h 22"/>
                    <a:gd name="T16" fmla="*/ 2 w 17"/>
                    <a:gd name="T17" fmla="*/ 10 h 22"/>
                    <a:gd name="T18" fmla="*/ 5 w 17"/>
                    <a:gd name="T19" fmla="*/ 17 h 22"/>
                    <a:gd name="T20" fmla="*/ 13 w 17"/>
                    <a:gd name="T21" fmla="*/ 22 h 22"/>
                    <a:gd name="T22" fmla="*/ 13 w 17"/>
                    <a:gd name="T23" fmla="*/ 22 h 22"/>
                    <a:gd name="T24" fmla="*/ 13 w 17"/>
                    <a:gd name="T25" fmla="*/ 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2"/>
                    <a:gd name="T41" fmla="*/ 17 w 1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2">
                      <a:moveTo>
                        <a:pt x="13" y="5"/>
                      </a:moveTo>
                      <a:lnTo>
                        <a:pt x="13" y="5"/>
                      </a:lnTo>
                      <a:lnTo>
                        <a:pt x="17" y="7"/>
                      </a:lnTo>
                      <a:lnTo>
                        <a:pt x="15" y="4"/>
                      </a:lnTo>
                      <a:lnTo>
                        <a:pt x="17" y="0"/>
                      </a:lnTo>
                      <a:lnTo>
                        <a:pt x="0" y="0"/>
                      </a:lnTo>
                      <a:lnTo>
                        <a:pt x="1" y="4"/>
                      </a:lnTo>
                      <a:lnTo>
                        <a:pt x="2" y="10"/>
                      </a:lnTo>
                      <a:lnTo>
                        <a:pt x="5" y="17"/>
                      </a:lnTo>
                      <a:lnTo>
                        <a:pt x="13" y="22"/>
                      </a:lnTo>
                      <a:lnTo>
                        <a:pt x="13" y="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75"/>
                <p:cNvSpPr>
                  <a:spLocks/>
                </p:cNvSpPr>
                <p:nvPr/>
              </p:nvSpPr>
              <p:spPr bwMode="auto">
                <a:xfrm>
                  <a:off x="1281" y="2439"/>
                  <a:ext cx="53" cy="22"/>
                </a:xfrm>
                <a:custGeom>
                  <a:avLst/>
                  <a:gdLst>
                    <a:gd name="T0" fmla="*/ 40 w 53"/>
                    <a:gd name="T1" fmla="*/ 0 h 22"/>
                    <a:gd name="T2" fmla="*/ 39 w 53"/>
                    <a:gd name="T3" fmla="*/ 3 h 22"/>
                    <a:gd name="T4" fmla="*/ 38 w 53"/>
                    <a:gd name="T5" fmla="*/ 5 h 22"/>
                    <a:gd name="T6" fmla="*/ 38 w 53"/>
                    <a:gd name="T7" fmla="*/ 5 h 22"/>
                    <a:gd name="T8" fmla="*/ 35 w 53"/>
                    <a:gd name="T9" fmla="*/ 5 h 22"/>
                    <a:gd name="T10" fmla="*/ 29 w 53"/>
                    <a:gd name="T11" fmla="*/ 5 h 22"/>
                    <a:gd name="T12" fmla="*/ 22 w 53"/>
                    <a:gd name="T13" fmla="*/ 5 h 22"/>
                    <a:gd name="T14" fmla="*/ 16 w 53"/>
                    <a:gd name="T15" fmla="*/ 3 h 22"/>
                    <a:gd name="T16" fmla="*/ 7 w 53"/>
                    <a:gd name="T17" fmla="*/ 2 h 22"/>
                    <a:gd name="T18" fmla="*/ 0 w 53"/>
                    <a:gd name="T19" fmla="*/ 1 h 22"/>
                    <a:gd name="T20" fmla="*/ 0 w 53"/>
                    <a:gd name="T21" fmla="*/ 18 h 22"/>
                    <a:gd name="T22" fmla="*/ 7 w 53"/>
                    <a:gd name="T23" fmla="*/ 17 h 22"/>
                    <a:gd name="T24" fmla="*/ 13 w 53"/>
                    <a:gd name="T25" fmla="*/ 18 h 22"/>
                    <a:gd name="T26" fmla="*/ 22 w 53"/>
                    <a:gd name="T27" fmla="*/ 19 h 22"/>
                    <a:gd name="T28" fmla="*/ 29 w 53"/>
                    <a:gd name="T29" fmla="*/ 19 h 22"/>
                    <a:gd name="T30" fmla="*/ 35 w 53"/>
                    <a:gd name="T31" fmla="*/ 22 h 22"/>
                    <a:gd name="T32" fmla="*/ 42 w 53"/>
                    <a:gd name="T33" fmla="*/ 19 h 22"/>
                    <a:gd name="T34" fmla="*/ 50 w 53"/>
                    <a:gd name="T35" fmla="*/ 14 h 22"/>
                    <a:gd name="T36" fmla="*/ 53 w 53"/>
                    <a:gd name="T37" fmla="*/ 6 h 22"/>
                    <a:gd name="T38" fmla="*/ 52 w 53"/>
                    <a:gd name="T39" fmla="*/ 9 h 22"/>
                    <a:gd name="T40" fmla="*/ 40 w 53"/>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2"/>
                    <a:gd name="T65" fmla="*/ 53 w 53"/>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2">
                      <a:moveTo>
                        <a:pt x="40" y="0"/>
                      </a:moveTo>
                      <a:lnTo>
                        <a:pt x="39" y="3"/>
                      </a:lnTo>
                      <a:lnTo>
                        <a:pt x="38" y="5"/>
                      </a:lnTo>
                      <a:lnTo>
                        <a:pt x="35" y="5"/>
                      </a:lnTo>
                      <a:lnTo>
                        <a:pt x="29" y="5"/>
                      </a:lnTo>
                      <a:lnTo>
                        <a:pt x="22" y="5"/>
                      </a:lnTo>
                      <a:lnTo>
                        <a:pt x="16" y="3"/>
                      </a:lnTo>
                      <a:lnTo>
                        <a:pt x="7" y="2"/>
                      </a:lnTo>
                      <a:lnTo>
                        <a:pt x="0" y="1"/>
                      </a:lnTo>
                      <a:lnTo>
                        <a:pt x="0" y="18"/>
                      </a:lnTo>
                      <a:lnTo>
                        <a:pt x="7" y="17"/>
                      </a:lnTo>
                      <a:lnTo>
                        <a:pt x="13" y="18"/>
                      </a:lnTo>
                      <a:lnTo>
                        <a:pt x="22" y="19"/>
                      </a:lnTo>
                      <a:lnTo>
                        <a:pt x="29" y="19"/>
                      </a:lnTo>
                      <a:lnTo>
                        <a:pt x="35" y="22"/>
                      </a:lnTo>
                      <a:lnTo>
                        <a:pt x="42" y="19"/>
                      </a:lnTo>
                      <a:lnTo>
                        <a:pt x="50" y="14"/>
                      </a:lnTo>
                      <a:lnTo>
                        <a:pt x="53" y="6"/>
                      </a:lnTo>
                      <a:lnTo>
                        <a:pt x="52" y="9"/>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76"/>
                <p:cNvSpPr>
                  <a:spLocks/>
                </p:cNvSpPr>
                <p:nvPr/>
              </p:nvSpPr>
              <p:spPr bwMode="auto">
                <a:xfrm>
                  <a:off x="1306" y="2381"/>
                  <a:ext cx="35" cy="67"/>
                </a:xfrm>
                <a:custGeom>
                  <a:avLst/>
                  <a:gdLst>
                    <a:gd name="T0" fmla="*/ 2 w 35"/>
                    <a:gd name="T1" fmla="*/ 14 h 67"/>
                    <a:gd name="T2" fmla="*/ 0 w 35"/>
                    <a:gd name="T3" fmla="*/ 14 h 67"/>
                    <a:gd name="T4" fmla="*/ 15 w 35"/>
                    <a:gd name="T5" fmla="*/ 23 h 67"/>
                    <a:gd name="T6" fmla="*/ 21 w 35"/>
                    <a:gd name="T7" fmla="*/ 32 h 67"/>
                    <a:gd name="T8" fmla="*/ 21 w 35"/>
                    <a:gd name="T9" fmla="*/ 46 h 67"/>
                    <a:gd name="T10" fmla="*/ 15 w 35"/>
                    <a:gd name="T11" fmla="*/ 58 h 67"/>
                    <a:gd name="T12" fmla="*/ 27 w 35"/>
                    <a:gd name="T13" fmla="*/ 67 h 67"/>
                    <a:gd name="T14" fmla="*/ 35 w 35"/>
                    <a:gd name="T15" fmla="*/ 48 h 67"/>
                    <a:gd name="T16" fmla="*/ 35 w 35"/>
                    <a:gd name="T17" fmla="*/ 30 h 67"/>
                    <a:gd name="T18" fmla="*/ 25 w 35"/>
                    <a:gd name="T19" fmla="*/ 11 h 67"/>
                    <a:gd name="T20" fmla="*/ 5 w 35"/>
                    <a:gd name="T21" fmla="*/ 0 h 67"/>
                    <a:gd name="T22" fmla="*/ 4 w 35"/>
                    <a:gd name="T23" fmla="*/ 0 h 67"/>
                    <a:gd name="T24" fmla="*/ 2 w 35"/>
                    <a:gd name="T25" fmla="*/ 14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67"/>
                    <a:gd name="T41" fmla="*/ 35 w 3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67">
                      <a:moveTo>
                        <a:pt x="2" y="14"/>
                      </a:moveTo>
                      <a:lnTo>
                        <a:pt x="0" y="14"/>
                      </a:lnTo>
                      <a:lnTo>
                        <a:pt x="15" y="23"/>
                      </a:lnTo>
                      <a:lnTo>
                        <a:pt x="21" y="32"/>
                      </a:lnTo>
                      <a:lnTo>
                        <a:pt x="21" y="46"/>
                      </a:lnTo>
                      <a:lnTo>
                        <a:pt x="15" y="58"/>
                      </a:lnTo>
                      <a:lnTo>
                        <a:pt x="27" y="67"/>
                      </a:lnTo>
                      <a:lnTo>
                        <a:pt x="35" y="48"/>
                      </a:lnTo>
                      <a:lnTo>
                        <a:pt x="35" y="30"/>
                      </a:lnTo>
                      <a:lnTo>
                        <a:pt x="25" y="11"/>
                      </a:lnTo>
                      <a:lnTo>
                        <a:pt x="5" y="0"/>
                      </a:lnTo>
                      <a:lnTo>
                        <a:pt x="4" y="0"/>
                      </a:lnTo>
                      <a:lnTo>
                        <a:pt x="2"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Freeform 77"/>
                <p:cNvSpPr>
                  <a:spLocks/>
                </p:cNvSpPr>
                <p:nvPr/>
              </p:nvSpPr>
              <p:spPr bwMode="auto">
                <a:xfrm>
                  <a:off x="1240" y="2378"/>
                  <a:ext cx="70" cy="35"/>
                </a:xfrm>
                <a:custGeom>
                  <a:avLst/>
                  <a:gdLst>
                    <a:gd name="T0" fmla="*/ 14 w 70"/>
                    <a:gd name="T1" fmla="*/ 34 h 35"/>
                    <a:gd name="T2" fmla="*/ 14 w 70"/>
                    <a:gd name="T3" fmla="*/ 35 h 35"/>
                    <a:gd name="T4" fmla="*/ 18 w 70"/>
                    <a:gd name="T5" fmla="*/ 31 h 35"/>
                    <a:gd name="T6" fmla="*/ 23 w 70"/>
                    <a:gd name="T7" fmla="*/ 25 h 35"/>
                    <a:gd name="T8" fmla="*/ 28 w 70"/>
                    <a:gd name="T9" fmla="*/ 22 h 35"/>
                    <a:gd name="T10" fmla="*/ 35 w 70"/>
                    <a:gd name="T11" fmla="*/ 19 h 35"/>
                    <a:gd name="T12" fmla="*/ 41 w 70"/>
                    <a:gd name="T13" fmla="*/ 16 h 35"/>
                    <a:gd name="T14" fmla="*/ 51 w 70"/>
                    <a:gd name="T15" fmla="*/ 17 h 35"/>
                    <a:gd name="T16" fmla="*/ 59 w 70"/>
                    <a:gd name="T17" fmla="*/ 16 h 35"/>
                    <a:gd name="T18" fmla="*/ 68 w 70"/>
                    <a:gd name="T19" fmla="*/ 17 h 35"/>
                    <a:gd name="T20" fmla="*/ 70 w 70"/>
                    <a:gd name="T21" fmla="*/ 3 h 35"/>
                    <a:gd name="T22" fmla="*/ 59 w 70"/>
                    <a:gd name="T23" fmla="*/ 2 h 35"/>
                    <a:gd name="T24" fmla="*/ 51 w 70"/>
                    <a:gd name="T25" fmla="*/ 0 h 35"/>
                    <a:gd name="T26" fmla="*/ 41 w 70"/>
                    <a:gd name="T27" fmla="*/ 2 h 35"/>
                    <a:gd name="T28" fmla="*/ 30 w 70"/>
                    <a:gd name="T29" fmla="*/ 4 h 35"/>
                    <a:gd name="T30" fmla="*/ 20 w 70"/>
                    <a:gd name="T31" fmla="*/ 8 h 35"/>
                    <a:gd name="T32" fmla="*/ 13 w 70"/>
                    <a:gd name="T33" fmla="*/ 12 h 35"/>
                    <a:gd name="T34" fmla="*/ 6 w 70"/>
                    <a:gd name="T35" fmla="*/ 21 h 35"/>
                    <a:gd name="T36" fmla="*/ 0 w 70"/>
                    <a:gd name="T37" fmla="*/ 31 h 35"/>
                    <a:gd name="T38" fmla="*/ 0 w 70"/>
                    <a:gd name="T39" fmla="*/ 32 h 35"/>
                    <a:gd name="T40" fmla="*/ 14 w 70"/>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5"/>
                    <a:gd name="T65" fmla="*/ 70 w 7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5">
                      <a:moveTo>
                        <a:pt x="14" y="34"/>
                      </a:moveTo>
                      <a:lnTo>
                        <a:pt x="14" y="35"/>
                      </a:lnTo>
                      <a:lnTo>
                        <a:pt x="18" y="31"/>
                      </a:lnTo>
                      <a:lnTo>
                        <a:pt x="23" y="25"/>
                      </a:lnTo>
                      <a:lnTo>
                        <a:pt x="28" y="22"/>
                      </a:lnTo>
                      <a:lnTo>
                        <a:pt x="35" y="19"/>
                      </a:lnTo>
                      <a:lnTo>
                        <a:pt x="41" y="16"/>
                      </a:lnTo>
                      <a:lnTo>
                        <a:pt x="51" y="17"/>
                      </a:lnTo>
                      <a:lnTo>
                        <a:pt x="59" y="16"/>
                      </a:lnTo>
                      <a:lnTo>
                        <a:pt x="68" y="17"/>
                      </a:lnTo>
                      <a:lnTo>
                        <a:pt x="70" y="3"/>
                      </a:lnTo>
                      <a:lnTo>
                        <a:pt x="59" y="2"/>
                      </a:lnTo>
                      <a:lnTo>
                        <a:pt x="51" y="0"/>
                      </a:lnTo>
                      <a:lnTo>
                        <a:pt x="41" y="2"/>
                      </a:lnTo>
                      <a:lnTo>
                        <a:pt x="30" y="4"/>
                      </a:lnTo>
                      <a:lnTo>
                        <a:pt x="20" y="8"/>
                      </a:lnTo>
                      <a:lnTo>
                        <a:pt x="13" y="12"/>
                      </a:lnTo>
                      <a:lnTo>
                        <a:pt x="6" y="21"/>
                      </a:lnTo>
                      <a:lnTo>
                        <a:pt x="0" y="31"/>
                      </a:lnTo>
                      <a:lnTo>
                        <a:pt x="0" y="32"/>
                      </a:lnTo>
                      <a:lnTo>
                        <a:pt x="14" y="3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4" name="Freeform 78"/>
                <p:cNvSpPr>
                  <a:spLocks/>
                </p:cNvSpPr>
                <p:nvPr/>
              </p:nvSpPr>
              <p:spPr bwMode="auto">
                <a:xfrm>
                  <a:off x="1236" y="2410"/>
                  <a:ext cx="56" cy="107"/>
                </a:xfrm>
                <a:custGeom>
                  <a:avLst/>
                  <a:gdLst>
                    <a:gd name="T0" fmla="*/ 56 w 56"/>
                    <a:gd name="T1" fmla="*/ 93 h 107"/>
                    <a:gd name="T2" fmla="*/ 56 w 56"/>
                    <a:gd name="T3" fmla="*/ 93 h 107"/>
                    <a:gd name="T4" fmla="*/ 43 w 56"/>
                    <a:gd name="T5" fmla="*/ 87 h 107"/>
                    <a:gd name="T6" fmla="*/ 34 w 56"/>
                    <a:gd name="T7" fmla="*/ 78 h 107"/>
                    <a:gd name="T8" fmla="*/ 26 w 56"/>
                    <a:gd name="T9" fmla="*/ 69 h 107"/>
                    <a:gd name="T10" fmla="*/ 21 w 56"/>
                    <a:gd name="T11" fmla="*/ 57 h 107"/>
                    <a:gd name="T12" fmla="*/ 17 w 56"/>
                    <a:gd name="T13" fmla="*/ 43 h 107"/>
                    <a:gd name="T14" fmla="*/ 17 w 56"/>
                    <a:gd name="T15" fmla="*/ 30 h 107"/>
                    <a:gd name="T16" fmla="*/ 16 w 56"/>
                    <a:gd name="T17" fmla="*/ 16 h 107"/>
                    <a:gd name="T18" fmla="*/ 18 w 56"/>
                    <a:gd name="T19" fmla="*/ 2 h 107"/>
                    <a:gd name="T20" fmla="*/ 4 w 56"/>
                    <a:gd name="T21" fmla="*/ 0 h 107"/>
                    <a:gd name="T22" fmla="*/ 1 w 56"/>
                    <a:gd name="T23" fmla="*/ 16 h 107"/>
                    <a:gd name="T24" fmla="*/ 0 w 56"/>
                    <a:gd name="T25" fmla="*/ 30 h 107"/>
                    <a:gd name="T26" fmla="*/ 3 w 56"/>
                    <a:gd name="T27" fmla="*/ 46 h 107"/>
                    <a:gd name="T28" fmla="*/ 6 w 56"/>
                    <a:gd name="T29" fmla="*/ 61 h 107"/>
                    <a:gd name="T30" fmla="*/ 14 w 56"/>
                    <a:gd name="T31" fmla="*/ 76 h 107"/>
                    <a:gd name="T32" fmla="*/ 22 w 56"/>
                    <a:gd name="T33" fmla="*/ 88 h 107"/>
                    <a:gd name="T34" fmla="*/ 35 w 56"/>
                    <a:gd name="T35" fmla="*/ 99 h 107"/>
                    <a:gd name="T36" fmla="*/ 51 w 56"/>
                    <a:gd name="T37" fmla="*/ 107 h 107"/>
                    <a:gd name="T38" fmla="*/ 51 w 56"/>
                    <a:gd name="T39" fmla="*/ 107 h 107"/>
                    <a:gd name="T40" fmla="*/ 56 w 56"/>
                    <a:gd name="T41" fmla="*/ 93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7"/>
                    <a:gd name="T65" fmla="*/ 56 w 56"/>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7">
                      <a:moveTo>
                        <a:pt x="56" y="93"/>
                      </a:moveTo>
                      <a:lnTo>
                        <a:pt x="56" y="93"/>
                      </a:lnTo>
                      <a:lnTo>
                        <a:pt x="43" y="87"/>
                      </a:lnTo>
                      <a:lnTo>
                        <a:pt x="34" y="78"/>
                      </a:lnTo>
                      <a:lnTo>
                        <a:pt x="26" y="69"/>
                      </a:lnTo>
                      <a:lnTo>
                        <a:pt x="21" y="57"/>
                      </a:lnTo>
                      <a:lnTo>
                        <a:pt x="17" y="43"/>
                      </a:lnTo>
                      <a:lnTo>
                        <a:pt x="17" y="30"/>
                      </a:lnTo>
                      <a:lnTo>
                        <a:pt x="16" y="16"/>
                      </a:lnTo>
                      <a:lnTo>
                        <a:pt x="18" y="2"/>
                      </a:lnTo>
                      <a:lnTo>
                        <a:pt x="4" y="0"/>
                      </a:lnTo>
                      <a:lnTo>
                        <a:pt x="1" y="16"/>
                      </a:lnTo>
                      <a:lnTo>
                        <a:pt x="0" y="30"/>
                      </a:lnTo>
                      <a:lnTo>
                        <a:pt x="3" y="46"/>
                      </a:lnTo>
                      <a:lnTo>
                        <a:pt x="6" y="61"/>
                      </a:lnTo>
                      <a:lnTo>
                        <a:pt x="14" y="76"/>
                      </a:lnTo>
                      <a:lnTo>
                        <a:pt x="22" y="88"/>
                      </a:lnTo>
                      <a:lnTo>
                        <a:pt x="35" y="99"/>
                      </a:lnTo>
                      <a:lnTo>
                        <a:pt x="51" y="107"/>
                      </a:lnTo>
                      <a:lnTo>
                        <a:pt x="56" y="9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5" name="Freeform 79"/>
                <p:cNvSpPr>
                  <a:spLocks/>
                </p:cNvSpPr>
                <p:nvPr/>
              </p:nvSpPr>
              <p:spPr bwMode="auto">
                <a:xfrm>
                  <a:off x="1287" y="2503"/>
                  <a:ext cx="48" cy="19"/>
                </a:xfrm>
                <a:custGeom>
                  <a:avLst/>
                  <a:gdLst>
                    <a:gd name="T0" fmla="*/ 41 w 48"/>
                    <a:gd name="T1" fmla="*/ 0 h 19"/>
                    <a:gd name="T2" fmla="*/ 42 w 48"/>
                    <a:gd name="T3" fmla="*/ 0 h 19"/>
                    <a:gd name="T4" fmla="*/ 39 w 48"/>
                    <a:gd name="T5" fmla="*/ 1 h 19"/>
                    <a:gd name="T6" fmla="*/ 34 w 48"/>
                    <a:gd name="T7" fmla="*/ 2 h 19"/>
                    <a:gd name="T8" fmla="*/ 29 w 48"/>
                    <a:gd name="T9" fmla="*/ 4 h 19"/>
                    <a:gd name="T10" fmla="*/ 24 w 48"/>
                    <a:gd name="T11" fmla="*/ 2 h 19"/>
                    <a:gd name="T12" fmla="*/ 18 w 48"/>
                    <a:gd name="T13" fmla="*/ 4 h 19"/>
                    <a:gd name="T14" fmla="*/ 15 w 48"/>
                    <a:gd name="T15" fmla="*/ 2 h 19"/>
                    <a:gd name="T16" fmla="*/ 9 w 48"/>
                    <a:gd name="T17" fmla="*/ 1 h 19"/>
                    <a:gd name="T18" fmla="*/ 5 w 48"/>
                    <a:gd name="T19" fmla="*/ 0 h 19"/>
                    <a:gd name="T20" fmla="*/ 0 w 48"/>
                    <a:gd name="T21" fmla="*/ 14 h 19"/>
                    <a:gd name="T22" fmla="*/ 6 w 48"/>
                    <a:gd name="T23" fmla="*/ 16 h 19"/>
                    <a:gd name="T24" fmla="*/ 12 w 48"/>
                    <a:gd name="T25" fmla="*/ 17 h 19"/>
                    <a:gd name="T26" fmla="*/ 18 w 48"/>
                    <a:gd name="T27" fmla="*/ 18 h 19"/>
                    <a:gd name="T28" fmla="*/ 24 w 48"/>
                    <a:gd name="T29" fmla="*/ 19 h 19"/>
                    <a:gd name="T30" fmla="*/ 29 w 48"/>
                    <a:gd name="T31" fmla="*/ 18 h 19"/>
                    <a:gd name="T32" fmla="*/ 36 w 48"/>
                    <a:gd name="T33" fmla="*/ 17 h 19"/>
                    <a:gd name="T34" fmla="*/ 41 w 48"/>
                    <a:gd name="T35" fmla="*/ 16 h 19"/>
                    <a:gd name="T36" fmla="*/ 47 w 48"/>
                    <a:gd name="T37" fmla="*/ 14 h 19"/>
                    <a:gd name="T38" fmla="*/ 48 w 48"/>
                    <a:gd name="T39" fmla="*/ 14 h 19"/>
                    <a:gd name="T40" fmla="*/ 41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41" y="0"/>
                      </a:moveTo>
                      <a:lnTo>
                        <a:pt x="42" y="0"/>
                      </a:lnTo>
                      <a:lnTo>
                        <a:pt x="39" y="1"/>
                      </a:lnTo>
                      <a:lnTo>
                        <a:pt x="34" y="2"/>
                      </a:lnTo>
                      <a:lnTo>
                        <a:pt x="29" y="4"/>
                      </a:lnTo>
                      <a:lnTo>
                        <a:pt x="24" y="2"/>
                      </a:lnTo>
                      <a:lnTo>
                        <a:pt x="18" y="4"/>
                      </a:lnTo>
                      <a:lnTo>
                        <a:pt x="15" y="2"/>
                      </a:lnTo>
                      <a:lnTo>
                        <a:pt x="9" y="1"/>
                      </a:lnTo>
                      <a:lnTo>
                        <a:pt x="5" y="0"/>
                      </a:lnTo>
                      <a:lnTo>
                        <a:pt x="0" y="14"/>
                      </a:lnTo>
                      <a:lnTo>
                        <a:pt x="6" y="16"/>
                      </a:lnTo>
                      <a:lnTo>
                        <a:pt x="12" y="17"/>
                      </a:lnTo>
                      <a:lnTo>
                        <a:pt x="18" y="18"/>
                      </a:lnTo>
                      <a:lnTo>
                        <a:pt x="24" y="19"/>
                      </a:lnTo>
                      <a:lnTo>
                        <a:pt x="29" y="18"/>
                      </a:lnTo>
                      <a:lnTo>
                        <a:pt x="36" y="17"/>
                      </a:lnTo>
                      <a:lnTo>
                        <a:pt x="41" y="16"/>
                      </a:lnTo>
                      <a:lnTo>
                        <a:pt x="47" y="14"/>
                      </a:lnTo>
                      <a:lnTo>
                        <a:pt x="48" y="14"/>
                      </a:lnTo>
                      <a:lnTo>
                        <a:pt x="41"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6" name="Freeform 80"/>
                <p:cNvSpPr>
                  <a:spLocks/>
                </p:cNvSpPr>
                <p:nvPr/>
              </p:nvSpPr>
              <p:spPr bwMode="auto">
                <a:xfrm>
                  <a:off x="1328" y="2434"/>
                  <a:ext cx="109" cy="83"/>
                </a:xfrm>
                <a:custGeom>
                  <a:avLst/>
                  <a:gdLst>
                    <a:gd name="T0" fmla="*/ 97 w 109"/>
                    <a:gd name="T1" fmla="*/ 0 h 83"/>
                    <a:gd name="T2" fmla="*/ 97 w 109"/>
                    <a:gd name="T3" fmla="*/ 0 h 83"/>
                    <a:gd name="T4" fmla="*/ 87 w 109"/>
                    <a:gd name="T5" fmla="*/ 10 h 83"/>
                    <a:gd name="T6" fmla="*/ 76 w 109"/>
                    <a:gd name="T7" fmla="*/ 19 h 83"/>
                    <a:gd name="T8" fmla="*/ 64 w 109"/>
                    <a:gd name="T9" fmla="*/ 29 h 83"/>
                    <a:gd name="T10" fmla="*/ 52 w 109"/>
                    <a:gd name="T11" fmla="*/ 37 h 83"/>
                    <a:gd name="T12" fmla="*/ 41 w 109"/>
                    <a:gd name="T13" fmla="*/ 47 h 83"/>
                    <a:gd name="T14" fmla="*/ 28 w 109"/>
                    <a:gd name="T15" fmla="*/ 53 h 83"/>
                    <a:gd name="T16" fmla="*/ 13 w 109"/>
                    <a:gd name="T17" fmla="*/ 62 h 83"/>
                    <a:gd name="T18" fmla="*/ 0 w 109"/>
                    <a:gd name="T19" fmla="*/ 69 h 83"/>
                    <a:gd name="T20" fmla="*/ 7 w 109"/>
                    <a:gd name="T21" fmla="*/ 83 h 83"/>
                    <a:gd name="T22" fmla="*/ 21 w 109"/>
                    <a:gd name="T23" fmla="*/ 76 h 83"/>
                    <a:gd name="T24" fmla="*/ 35 w 109"/>
                    <a:gd name="T25" fmla="*/ 68 h 83"/>
                    <a:gd name="T26" fmla="*/ 49 w 109"/>
                    <a:gd name="T27" fmla="*/ 59 h 83"/>
                    <a:gd name="T28" fmla="*/ 62 w 109"/>
                    <a:gd name="T29" fmla="*/ 50 h 83"/>
                    <a:gd name="T30" fmla="*/ 74 w 109"/>
                    <a:gd name="T31" fmla="*/ 41 h 83"/>
                    <a:gd name="T32" fmla="*/ 86 w 109"/>
                    <a:gd name="T33" fmla="*/ 31 h 83"/>
                    <a:gd name="T34" fmla="*/ 97 w 109"/>
                    <a:gd name="T35" fmla="*/ 22 h 83"/>
                    <a:gd name="T36" fmla="*/ 109 w 109"/>
                    <a:gd name="T37" fmla="*/ 10 h 83"/>
                    <a:gd name="T38" fmla="*/ 109 w 109"/>
                    <a:gd name="T39" fmla="*/ 10 h 83"/>
                    <a:gd name="T40" fmla="*/ 97 w 10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83"/>
                    <a:gd name="T65" fmla="*/ 109 w 10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83">
                      <a:moveTo>
                        <a:pt x="97" y="0"/>
                      </a:moveTo>
                      <a:lnTo>
                        <a:pt x="97" y="0"/>
                      </a:lnTo>
                      <a:lnTo>
                        <a:pt x="87" y="10"/>
                      </a:lnTo>
                      <a:lnTo>
                        <a:pt x="76" y="19"/>
                      </a:lnTo>
                      <a:lnTo>
                        <a:pt x="64" y="29"/>
                      </a:lnTo>
                      <a:lnTo>
                        <a:pt x="52" y="37"/>
                      </a:lnTo>
                      <a:lnTo>
                        <a:pt x="41" y="47"/>
                      </a:lnTo>
                      <a:lnTo>
                        <a:pt x="28" y="53"/>
                      </a:lnTo>
                      <a:lnTo>
                        <a:pt x="13" y="62"/>
                      </a:lnTo>
                      <a:lnTo>
                        <a:pt x="0" y="69"/>
                      </a:lnTo>
                      <a:lnTo>
                        <a:pt x="7" y="83"/>
                      </a:lnTo>
                      <a:lnTo>
                        <a:pt x="21" y="76"/>
                      </a:lnTo>
                      <a:lnTo>
                        <a:pt x="35" y="68"/>
                      </a:lnTo>
                      <a:lnTo>
                        <a:pt x="49" y="59"/>
                      </a:lnTo>
                      <a:lnTo>
                        <a:pt x="62" y="50"/>
                      </a:lnTo>
                      <a:lnTo>
                        <a:pt x="74" y="41"/>
                      </a:lnTo>
                      <a:lnTo>
                        <a:pt x="86" y="31"/>
                      </a:lnTo>
                      <a:lnTo>
                        <a:pt x="97" y="22"/>
                      </a:lnTo>
                      <a:lnTo>
                        <a:pt x="109" y="10"/>
                      </a:lnTo>
                      <a:lnTo>
                        <a:pt x="97"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7" name="Freeform 81"/>
                <p:cNvSpPr>
                  <a:spLocks/>
                </p:cNvSpPr>
                <p:nvPr/>
              </p:nvSpPr>
              <p:spPr bwMode="auto">
                <a:xfrm>
                  <a:off x="1425" y="2186"/>
                  <a:ext cx="336" cy="258"/>
                </a:xfrm>
                <a:custGeom>
                  <a:avLst/>
                  <a:gdLst>
                    <a:gd name="T0" fmla="*/ 326 w 336"/>
                    <a:gd name="T1" fmla="*/ 0 h 258"/>
                    <a:gd name="T2" fmla="*/ 312 w 336"/>
                    <a:gd name="T3" fmla="*/ 11 h 258"/>
                    <a:gd name="T4" fmla="*/ 296 w 336"/>
                    <a:gd name="T5" fmla="*/ 23 h 258"/>
                    <a:gd name="T6" fmla="*/ 276 w 336"/>
                    <a:gd name="T7" fmla="*/ 36 h 258"/>
                    <a:gd name="T8" fmla="*/ 254 w 336"/>
                    <a:gd name="T9" fmla="*/ 52 h 258"/>
                    <a:gd name="T10" fmla="*/ 231 w 336"/>
                    <a:gd name="T11" fmla="*/ 68 h 258"/>
                    <a:gd name="T12" fmla="*/ 208 w 336"/>
                    <a:gd name="T13" fmla="*/ 85 h 258"/>
                    <a:gd name="T14" fmla="*/ 183 w 336"/>
                    <a:gd name="T15" fmla="*/ 103 h 258"/>
                    <a:gd name="T16" fmla="*/ 158 w 336"/>
                    <a:gd name="T17" fmla="*/ 121 h 258"/>
                    <a:gd name="T18" fmla="*/ 133 w 336"/>
                    <a:gd name="T19" fmla="*/ 139 h 258"/>
                    <a:gd name="T20" fmla="*/ 109 w 336"/>
                    <a:gd name="T21" fmla="*/ 157 h 258"/>
                    <a:gd name="T22" fmla="*/ 86 w 336"/>
                    <a:gd name="T23" fmla="*/ 175 h 258"/>
                    <a:gd name="T24" fmla="*/ 64 w 336"/>
                    <a:gd name="T25" fmla="*/ 191 h 258"/>
                    <a:gd name="T26" fmla="*/ 45 w 336"/>
                    <a:gd name="T27" fmla="*/ 208 h 258"/>
                    <a:gd name="T28" fmla="*/ 28 w 336"/>
                    <a:gd name="T29" fmla="*/ 223 h 258"/>
                    <a:gd name="T30" fmla="*/ 12 w 336"/>
                    <a:gd name="T31" fmla="*/ 236 h 258"/>
                    <a:gd name="T32" fmla="*/ 0 w 336"/>
                    <a:gd name="T33" fmla="*/ 248 h 258"/>
                    <a:gd name="T34" fmla="*/ 12 w 336"/>
                    <a:gd name="T35" fmla="*/ 258 h 258"/>
                    <a:gd name="T36" fmla="*/ 22 w 336"/>
                    <a:gd name="T37" fmla="*/ 248 h 258"/>
                    <a:gd name="T38" fmla="*/ 37 w 336"/>
                    <a:gd name="T39" fmla="*/ 235 h 258"/>
                    <a:gd name="T40" fmla="*/ 54 w 336"/>
                    <a:gd name="T41" fmla="*/ 220 h 258"/>
                    <a:gd name="T42" fmla="*/ 74 w 336"/>
                    <a:gd name="T43" fmla="*/ 203 h 258"/>
                    <a:gd name="T44" fmla="*/ 95 w 336"/>
                    <a:gd name="T45" fmla="*/ 188 h 258"/>
                    <a:gd name="T46" fmla="*/ 118 w 336"/>
                    <a:gd name="T47" fmla="*/ 169 h 258"/>
                    <a:gd name="T48" fmla="*/ 143 w 336"/>
                    <a:gd name="T49" fmla="*/ 151 h 258"/>
                    <a:gd name="T50" fmla="*/ 168 w 336"/>
                    <a:gd name="T51" fmla="*/ 133 h 258"/>
                    <a:gd name="T52" fmla="*/ 192 w 336"/>
                    <a:gd name="T53" fmla="*/ 115 h 258"/>
                    <a:gd name="T54" fmla="*/ 218 w 336"/>
                    <a:gd name="T55" fmla="*/ 97 h 258"/>
                    <a:gd name="T56" fmla="*/ 241 w 336"/>
                    <a:gd name="T57" fmla="*/ 80 h 258"/>
                    <a:gd name="T58" fmla="*/ 264 w 336"/>
                    <a:gd name="T59" fmla="*/ 64 h 258"/>
                    <a:gd name="T60" fmla="*/ 285 w 336"/>
                    <a:gd name="T61" fmla="*/ 48 h 258"/>
                    <a:gd name="T62" fmla="*/ 303 w 336"/>
                    <a:gd name="T63" fmla="*/ 35 h 258"/>
                    <a:gd name="T64" fmla="*/ 322 w 336"/>
                    <a:gd name="T65" fmla="*/ 23 h 258"/>
                    <a:gd name="T66" fmla="*/ 336 w 336"/>
                    <a:gd name="T67" fmla="*/ 12 h 258"/>
                    <a:gd name="T68" fmla="*/ 326 w 336"/>
                    <a:gd name="T69" fmla="*/ 0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258"/>
                    <a:gd name="T107" fmla="*/ 336 w 336"/>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258">
                      <a:moveTo>
                        <a:pt x="326" y="0"/>
                      </a:moveTo>
                      <a:lnTo>
                        <a:pt x="312" y="11"/>
                      </a:lnTo>
                      <a:lnTo>
                        <a:pt x="296" y="23"/>
                      </a:lnTo>
                      <a:lnTo>
                        <a:pt x="276" y="36"/>
                      </a:lnTo>
                      <a:lnTo>
                        <a:pt x="254" y="52"/>
                      </a:lnTo>
                      <a:lnTo>
                        <a:pt x="231" y="68"/>
                      </a:lnTo>
                      <a:lnTo>
                        <a:pt x="208" y="85"/>
                      </a:lnTo>
                      <a:lnTo>
                        <a:pt x="183" y="103"/>
                      </a:lnTo>
                      <a:lnTo>
                        <a:pt x="158" y="121"/>
                      </a:lnTo>
                      <a:lnTo>
                        <a:pt x="133" y="139"/>
                      </a:lnTo>
                      <a:lnTo>
                        <a:pt x="109" y="157"/>
                      </a:lnTo>
                      <a:lnTo>
                        <a:pt x="86" y="175"/>
                      </a:lnTo>
                      <a:lnTo>
                        <a:pt x="64" y="191"/>
                      </a:lnTo>
                      <a:lnTo>
                        <a:pt x="45" y="208"/>
                      </a:lnTo>
                      <a:lnTo>
                        <a:pt x="28" y="223"/>
                      </a:lnTo>
                      <a:lnTo>
                        <a:pt x="12" y="236"/>
                      </a:lnTo>
                      <a:lnTo>
                        <a:pt x="0" y="248"/>
                      </a:lnTo>
                      <a:lnTo>
                        <a:pt x="12" y="258"/>
                      </a:lnTo>
                      <a:lnTo>
                        <a:pt x="22" y="248"/>
                      </a:lnTo>
                      <a:lnTo>
                        <a:pt x="37" y="235"/>
                      </a:lnTo>
                      <a:lnTo>
                        <a:pt x="54" y="220"/>
                      </a:lnTo>
                      <a:lnTo>
                        <a:pt x="74" y="203"/>
                      </a:lnTo>
                      <a:lnTo>
                        <a:pt x="95" y="188"/>
                      </a:lnTo>
                      <a:lnTo>
                        <a:pt x="118" y="169"/>
                      </a:lnTo>
                      <a:lnTo>
                        <a:pt x="143" y="151"/>
                      </a:lnTo>
                      <a:lnTo>
                        <a:pt x="168" y="133"/>
                      </a:lnTo>
                      <a:lnTo>
                        <a:pt x="192" y="115"/>
                      </a:lnTo>
                      <a:lnTo>
                        <a:pt x="218" y="97"/>
                      </a:lnTo>
                      <a:lnTo>
                        <a:pt x="241" y="80"/>
                      </a:lnTo>
                      <a:lnTo>
                        <a:pt x="264" y="64"/>
                      </a:lnTo>
                      <a:lnTo>
                        <a:pt x="285" y="48"/>
                      </a:lnTo>
                      <a:lnTo>
                        <a:pt x="303" y="35"/>
                      </a:lnTo>
                      <a:lnTo>
                        <a:pt x="322" y="23"/>
                      </a:lnTo>
                      <a:lnTo>
                        <a:pt x="336" y="12"/>
                      </a:lnTo>
                      <a:lnTo>
                        <a:pt x="32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8" name="Freeform 82"/>
                <p:cNvSpPr>
                  <a:spLocks/>
                </p:cNvSpPr>
                <p:nvPr/>
              </p:nvSpPr>
              <p:spPr bwMode="auto">
                <a:xfrm>
                  <a:off x="1751" y="2185"/>
                  <a:ext cx="13" cy="13"/>
                </a:xfrm>
                <a:custGeom>
                  <a:avLst/>
                  <a:gdLst>
                    <a:gd name="T0" fmla="*/ 10 w 13"/>
                    <a:gd name="T1" fmla="*/ 13 h 13"/>
                    <a:gd name="T2" fmla="*/ 13 w 13"/>
                    <a:gd name="T3" fmla="*/ 8 h 13"/>
                    <a:gd name="T4" fmla="*/ 11 w 13"/>
                    <a:gd name="T5" fmla="*/ 2 h 13"/>
                    <a:gd name="T6" fmla="*/ 6 w 13"/>
                    <a:gd name="T7" fmla="*/ 0 h 13"/>
                    <a:gd name="T8" fmla="*/ 0 w 13"/>
                    <a:gd name="T9" fmla="*/ 1 h 13"/>
                    <a:gd name="T10" fmla="*/ 10 w 13"/>
                    <a:gd name="T11" fmla="*/ 1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0" y="13"/>
                      </a:moveTo>
                      <a:lnTo>
                        <a:pt x="13" y="8"/>
                      </a:lnTo>
                      <a:lnTo>
                        <a:pt x="11" y="2"/>
                      </a:lnTo>
                      <a:lnTo>
                        <a:pt x="6" y="0"/>
                      </a:lnTo>
                      <a:lnTo>
                        <a:pt x="0" y="1"/>
                      </a:lnTo>
                      <a:lnTo>
                        <a:pt x="10" y="1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9" name="Freeform 83"/>
                <p:cNvSpPr>
                  <a:spLocks/>
                </p:cNvSpPr>
                <p:nvPr/>
              </p:nvSpPr>
              <p:spPr bwMode="auto">
                <a:xfrm>
                  <a:off x="1724" y="2525"/>
                  <a:ext cx="17" cy="8"/>
                </a:xfrm>
                <a:custGeom>
                  <a:avLst/>
                  <a:gdLst>
                    <a:gd name="T0" fmla="*/ 17 w 17"/>
                    <a:gd name="T1" fmla="*/ 8 h 8"/>
                    <a:gd name="T2" fmla="*/ 14 w 17"/>
                    <a:gd name="T3" fmla="*/ 2 h 8"/>
                    <a:gd name="T4" fmla="*/ 8 w 17"/>
                    <a:gd name="T5" fmla="*/ 0 h 8"/>
                    <a:gd name="T6" fmla="*/ 2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2"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0" name="Freeform 84"/>
                <p:cNvSpPr>
                  <a:spLocks/>
                </p:cNvSpPr>
                <p:nvPr/>
              </p:nvSpPr>
              <p:spPr bwMode="auto">
                <a:xfrm>
                  <a:off x="1724" y="2533"/>
                  <a:ext cx="17" cy="16"/>
                </a:xfrm>
                <a:custGeom>
                  <a:avLst/>
                  <a:gdLst>
                    <a:gd name="T0" fmla="*/ 12 w 17"/>
                    <a:gd name="T1" fmla="*/ 1 h 16"/>
                    <a:gd name="T2" fmla="*/ 10 w 17"/>
                    <a:gd name="T3" fmla="*/ 1 h 16"/>
                    <a:gd name="T4" fmla="*/ 14 w 17"/>
                    <a:gd name="T5" fmla="*/ 3 h 16"/>
                    <a:gd name="T6" fmla="*/ 17 w 17"/>
                    <a:gd name="T7" fmla="*/ 4 h 16"/>
                    <a:gd name="T8" fmla="*/ 15 w 17"/>
                    <a:gd name="T9" fmla="*/ 1 h 16"/>
                    <a:gd name="T10" fmla="*/ 17 w 17"/>
                    <a:gd name="T11" fmla="*/ 0 h 16"/>
                    <a:gd name="T12" fmla="*/ 0 w 17"/>
                    <a:gd name="T13" fmla="*/ 0 h 16"/>
                    <a:gd name="T14" fmla="*/ 1 w 17"/>
                    <a:gd name="T15" fmla="*/ 4 h 16"/>
                    <a:gd name="T16" fmla="*/ 2 w 17"/>
                    <a:gd name="T17" fmla="*/ 9 h 16"/>
                    <a:gd name="T18" fmla="*/ 7 w 17"/>
                    <a:gd name="T19" fmla="*/ 15 h 16"/>
                    <a:gd name="T20" fmla="*/ 15 w 17"/>
                    <a:gd name="T21" fmla="*/ 16 h 16"/>
                    <a:gd name="T22" fmla="*/ 14 w 17"/>
                    <a:gd name="T23" fmla="*/ 16 h 16"/>
                    <a:gd name="T24" fmla="*/ 12 w 17"/>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12" y="1"/>
                      </a:moveTo>
                      <a:lnTo>
                        <a:pt x="10" y="1"/>
                      </a:lnTo>
                      <a:lnTo>
                        <a:pt x="14" y="3"/>
                      </a:lnTo>
                      <a:lnTo>
                        <a:pt x="17" y="4"/>
                      </a:lnTo>
                      <a:lnTo>
                        <a:pt x="15" y="1"/>
                      </a:lnTo>
                      <a:lnTo>
                        <a:pt x="17" y="0"/>
                      </a:lnTo>
                      <a:lnTo>
                        <a:pt x="0" y="0"/>
                      </a:lnTo>
                      <a:lnTo>
                        <a:pt x="1" y="4"/>
                      </a:lnTo>
                      <a:lnTo>
                        <a:pt x="2" y="9"/>
                      </a:lnTo>
                      <a:lnTo>
                        <a:pt x="7" y="15"/>
                      </a:lnTo>
                      <a:lnTo>
                        <a:pt x="15" y="16"/>
                      </a:lnTo>
                      <a:lnTo>
                        <a:pt x="14" y="16"/>
                      </a:lnTo>
                      <a:lnTo>
                        <a:pt x="12"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1" name="Freeform 85"/>
                <p:cNvSpPr>
                  <a:spLocks/>
                </p:cNvSpPr>
                <p:nvPr/>
              </p:nvSpPr>
              <p:spPr bwMode="auto">
                <a:xfrm>
                  <a:off x="1736" y="2530"/>
                  <a:ext cx="40" cy="19"/>
                </a:xfrm>
                <a:custGeom>
                  <a:avLst/>
                  <a:gdLst>
                    <a:gd name="T0" fmla="*/ 25 w 40"/>
                    <a:gd name="T1" fmla="*/ 0 h 19"/>
                    <a:gd name="T2" fmla="*/ 25 w 40"/>
                    <a:gd name="T3" fmla="*/ 2 h 19"/>
                    <a:gd name="T4" fmla="*/ 25 w 40"/>
                    <a:gd name="T5" fmla="*/ 1 h 19"/>
                    <a:gd name="T6" fmla="*/ 20 w 40"/>
                    <a:gd name="T7" fmla="*/ 2 h 19"/>
                    <a:gd name="T8" fmla="*/ 12 w 40"/>
                    <a:gd name="T9" fmla="*/ 3 h 19"/>
                    <a:gd name="T10" fmla="*/ 0 w 40"/>
                    <a:gd name="T11" fmla="*/ 4 h 19"/>
                    <a:gd name="T12" fmla="*/ 2 w 40"/>
                    <a:gd name="T13" fmla="*/ 19 h 19"/>
                    <a:gd name="T14" fmla="*/ 12 w 40"/>
                    <a:gd name="T15" fmla="*/ 18 h 19"/>
                    <a:gd name="T16" fmla="*/ 23 w 40"/>
                    <a:gd name="T17" fmla="*/ 16 h 19"/>
                    <a:gd name="T18" fmla="*/ 32 w 40"/>
                    <a:gd name="T19" fmla="*/ 13 h 19"/>
                    <a:gd name="T20" fmla="*/ 40 w 40"/>
                    <a:gd name="T21" fmla="*/ 2 h 19"/>
                    <a:gd name="T22" fmla="*/ 40 w 40"/>
                    <a:gd name="T23" fmla="*/ 4 h 19"/>
                    <a:gd name="T24" fmla="*/ 25 w 4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9"/>
                    <a:gd name="T41" fmla="*/ 40 w 4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9">
                      <a:moveTo>
                        <a:pt x="25" y="0"/>
                      </a:moveTo>
                      <a:lnTo>
                        <a:pt x="25" y="2"/>
                      </a:lnTo>
                      <a:lnTo>
                        <a:pt x="25" y="1"/>
                      </a:lnTo>
                      <a:lnTo>
                        <a:pt x="20" y="2"/>
                      </a:lnTo>
                      <a:lnTo>
                        <a:pt x="12" y="3"/>
                      </a:lnTo>
                      <a:lnTo>
                        <a:pt x="0" y="4"/>
                      </a:lnTo>
                      <a:lnTo>
                        <a:pt x="2" y="19"/>
                      </a:lnTo>
                      <a:lnTo>
                        <a:pt x="12" y="18"/>
                      </a:lnTo>
                      <a:lnTo>
                        <a:pt x="23" y="16"/>
                      </a:lnTo>
                      <a:lnTo>
                        <a:pt x="32" y="13"/>
                      </a:lnTo>
                      <a:lnTo>
                        <a:pt x="40" y="2"/>
                      </a:lnTo>
                      <a:lnTo>
                        <a:pt x="40" y="4"/>
                      </a:lnTo>
                      <a:lnTo>
                        <a:pt x="25"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2" name="Freeform 86"/>
                <p:cNvSpPr>
                  <a:spLocks/>
                </p:cNvSpPr>
                <p:nvPr/>
              </p:nvSpPr>
              <p:spPr bwMode="auto">
                <a:xfrm>
                  <a:off x="1747" y="2488"/>
                  <a:ext cx="32" cy="46"/>
                </a:xfrm>
                <a:custGeom>
                  <a:avLst/>
                  <a:gdLst>
                    <a:gd name="T0" fmla="*/ 0 w 32"/>
                    <a:gd name="T1" fmla="*/ 15 h 46"/>
                    <a:gd name="T2" fmla="*/ 0 w 32"/>
                    <a:gd name="T3" fmla="*/ 15 h 46"/>
                    <a:gd name="T4" fmla="*/ 9 w 32"/>
                    <a:gd name="T5" fmla="*/ 19 h 46"/>
                    <a:gd name="T6" fmla="*/ 14 w 32"/>
                    <a:gd name="T7" fmla="*/ 25 h 46"/>
                    <a:gd name="T8" fmla="*/ 15 w 32"/>
                    <a:gd name="T9" fmla="*/ 32 h 46"/>
                    <a:gd name="T10" fmla="*/ 14 w 32"/>
                    <a:gd name="T11" fmla="*/ 42 h 46"/>
                    <a:gd name="T12" fmla="*/ 29 w 32"/>
                    <a:gd name="T13" fmla="*/ 46 h 46"/>
                    <a:gd name="T14" fmla="*/ 32 w 32"/>
                    <a:gd name="T15" fmla="*/ 32 h 46"/>
                    <a:gd name="T16" fmla="*/ 29 w 32"/>
                    <a:gd name="T17" fmla="*/ 17 h 46"/>
                    <a:gd name="T18" fmla="*/ 17 w 32"/>
                    <a:gd name="T19" fmla="*/ 6 h 46"/>
                    <a:gd name="T20" fmla="*/ 0 w 32"/>
                    <a:gd name="T21" fmla="*/ 0 h 46"/>
                    <a:gd name="T22" fmla="*/ 0 w 32"/>
                    <a:gd name="T23" fmla="*/ 0 h 46"/>
                    <a:gd name="T24" fmla="*/ 0 w 32"/>
                    <a:gd name="T25" fmla="*/ 1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6"/>
                    <a:gd name="T41" fmla="*/ 32 w 32"/>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6">
                      <a:moveTo>
                        <a:pt x="0" y="15"/>
                      </a:moveTo>
                      <a:lnTo>
                        <a:pt x="0" y="15"/>
                      </a:lnTo>
                      <a:lnTo>
                        <a:pt x="9" y="19"/>
                      </a:lnTo>
                      <a:lnTo>
                        <a:pt x="14" y="25"/>
                      </a:lnTo>
                      <a:lnTo>
                        <a:pt x="15" y="32"/>
                      </a:lnTo>
                      <a:lnTo>
                        <a:pt x="14" y="42"/>
                      </a:lnTo>
                      <a:lnTo>
                        <a:pt x="29" y="46"/>
                      </a:lnTo>
                      <a:lnTo>
                        <a:pt x="32" y="32"/>
                      </a:lnTo>
                      <a:lnTo>
                        <a:pt x="29" y="17"/>
                      </a:lnTo>
                      <a:lnTo>
                        <a:pt x="17" y="6"/>
                      </a:lnTo>
                      <a:lnTo>
                        <a:pt x="0" y="0"/>
                      </a:lnTo>
                      <a:lnTo>
                        <a:pt x="0"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3" name="Freeform 87"/>
                <p:cNvSpPr>
                  <a:spLocks/>
                </p:cNvSpPr>
                <p:nvPr/>
              </p:nvSpPr>
              <p:spPr bwMode="auto">
                <a:xfrm>
                  <a:off x="1702" y="2488"/>
                  <a:ext cx="45" cy="33"/>
                </a:xfrm>
                <a:custGeom>
                  <a:avLst/>
                  <a:gdLst>
                    <a:gd name="T0" fmla="*/ 14 w 45"/>
                    <a:gd name="T1" fmla="*/ 33 h 33"/>
                    <a:gd name="T2" fmla="*/ 14 w 45"/>
                    <a:gd name="T3" fmla="*/ 33 h 33"/>
                    <a:gd name="T4" fmla="*/ 16 w 45"/>
                    <a:gd name="T5" fmla="*/ 29 h 33"/>
                    <a:gd name="T6" fmla="*/ 18 w 45"/>
                    <a:gd name="T7" fmla="*/ 27 h 33"/>
                    <a:gd name="T8" fmla="*/ 20 w 45"/>
                    <a:gd name="T9" fmla="*/ 23 h 33"/>
                    <a:gd name="T10" fmla="*/ 24 w 45"/>
                    <a:gd name="T11" fmla="*/ 22 h 33"/>
                    <a:gd name="T12" fmla="*/ 29 w 45"/>
                    <a:gd name="T13" fmla="*/ 19 h 33"/>
                    <a:gd name="T14" fmla="*/ 34 w 45"/>
                    <a:gd name="T15" fmla="*/ 17 h 33"/>
                    <a:gd name="T16" fmla="*/ 40 w 45"/>
                    <a:gd name="T17" fmla="*/ 16 h 33"/>
                    <a:gd name="T18" fmla="*/ 45 w 45"/>
                    <a:gd name="T19" fmla="*/ 15 h 33"/>
                    <a:gd name="T20" fmla="*/ 45 w 45"/>
                    <a:gd name="T21" fmla="*/ 0 h 33"/>
                    <a:gd name="T22" fmla="*/ 37 w 45"/>
                    <a:gd name="T23" fmla="*/ 2 h 33"/>
                    <a:gd name="T24" fmla="*/ 31 w 45"/>
                    <a:gd name="T25" fmla="*/ 3 h 33"/>
                    <a:gd name="T26" fmla="*/ 24 w 45"/>
                    <a:gd name="T27" fmla="*/ 4 h 33"/>
                    <a:gd name="T28" fmla="*/ 17 w 45"/>
                    <a:gd name="T29" fmla="*/ 8 h 33"/>
                    <a:gd name="T30" fmla="*/ 11 w 45"/>
                    <a:gd name="T31" fmla="*/ 11 h 33"/>
                    <a:gd name="T32" fmla="*/ 6 w 45"/>
                    <a:gd name="T33" fmla="*/ 17 h 33"/>
                    <a:gd name="T34" fmla="*/ 1 w 45"/>
                    <a:gd name="T35" fmla="*/ 25 h 33"/>
                    <a:gd name="T36" fmla="*/ 0 w 45"/>
                    <a:gd name="T37" fmla="*/ 33 h 33"/>
                    <a:gd name="T38" fmla="*/ 0 w 45"/>
                    <a:gd name="T39" fmla="*/ 33 h 33"/>
                    <a:gd name="T40" fmla="*/ 14 w 45"/>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3"/>
                    <a:gd name="T65" fmla="*/ 45 w 45"/>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3">
                      <a:moveTo>
                        <a:pt x="14" y="33"/>
                      </a:moveTo>
                      <a:lnTo>
                        <a:pt x="14" y="33"/>
                      </a:lnTo>
                      <a:lnTo>
                        <a:pt x="16" y="29"/>
                      </a:lnTo>
                      <a:lnTo>
                        <a:pt x="18" y="27"/>
                      </a:lnTo>
                      <a:lnTo>
                        <a:pt x="20" y="23"/>
                      </a:lnTo>
                      <a:lnTo>
                        <a:pt x="24" y="22"/>
                      </a:lnTo>
                      <a:lnTo>
                        <a:pt x="29" y="19"/>
                      </a:lnTo>
                      <a:lnTo>
                        <a:pt x="34" y="17"/>
                      </a:lnTo>
                      <a:lnTo>
                        <a:pt x="40" y="16"/>
                      </a:lnTo>
                      <a:lnTo>
                        <a:pt x="45" y="15"/>
                      </a:lnTo>
                      <a:lnTo>
                        <a:pt x="45" y="0"/>
                      </a:lnTo>
                      <a:lnTo>
                        <a:pt x="37" y="2"/>
                      </a:lnTo>
                      <a:lnTo>
                        <a:pt x="31" y="3"/>
                      </a:lnTo>
                      <a:lnTo>
                        <a:pt x="24" y="4"/>
                      </a:lnTo>
                      <a:lnTo>
                        <a:pt x="17" y="8"/>
                      </a:lnTo>
                      <a:lnTo>
                        <a:pt x="11" y="11"/>
                      </a:lnTo>
                      <a:lnTo>
                        <a:pt x="6" y="17"/>
                      </a:lnTo>
                      <a:lnTo>
                        <a:pt x="1" y="25"/>
                      </a:lnTo>
                      <a:lnTo>
                        <a:pt x="0" y="33"/>
                      </a:lnTo>
                      <a:lnTo>
                        <a:pt x="14" y="3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4" name="Freeform 88"/>
                <p:cNvSpPr>
                  <a:spLocks/>
                </p:cNvSpPr>
                <p:nvPr/>
              </p:nvSpPr>
              <p:spPr bwMode="auto">
                <a:xfrm>
                  <a:off x="1702" y="2521"/>
                  <a:ext cx="51" cy="69"/>
                </a:xfrm>
                <a:custGeom>
                  <a:avLst/>
                  <a:gdLst>
                    <a:gd name="T0" fmla="*/ 51 w 51"/>
                    <a:gd name="T1" fmla="*/ 54 h 69"/>
                    <a:gd name="T2" fmla="*/ 51 w 51"/>
                    <a:gd name="T3" fmla="*/ 54 h 69"/>
                    <a:gd name="T4" fmla="*/ 42 w 51"/>
                    <a:gd name="T5" fmla="*/ 52 h 69"/>
                    <a:gd name="T6" fmla="*/ 34 w 51"/>
                    <a:gd name="T7" fmla="*/ 48 h 69"/>
                    <a:gd name="T8" fmla="*/ 29 w 51"/>
                    <a:gd name="T9" fmla="*/ 44 h 69"/>
                    <a:gd name="T10" fmla="*/ 23 w 51"/>
                    <a:gd name="T11" fmla="*/ 36 h 69"/>
                    <a:gd name="T12" fmla="*/ 19 w 51"/>
                    <a:gd name="T13" fmla="*/ 28 h 69"/>
                    <a:gd name="T14" fmla="*/ 17 w 51"/>
                    <a:gd name="T15" fmla="*/ 19 h 69"/>
                    <a:gd name="T16" fmla="*/ 14 w 51"/>
                    <a:gd name="T17" fmla="*/ 11 h 69"/>
                    <a:gd name="T18" fmla="*/ 14 w 51"/>
                    <a:gd name="T19" fmla="*/ 0 h 69"/>
                    <a:gd name="T20" fmla="*/ 0 w 51"/>
                    <a:gd name="T21" fmla="*/ 0 h 69"/>
                    <a:gd name="T22" fmla="*/ 0 w 51"/>
                    <a:gd name="T23" fmla="*/ 11 h 69"/>
                    <a:gd name="T24" fmla="*/ 2 w 51"/>
                    <a:gd name="T25" fmla="*/ 22 h 69"/>
                    <a:gd name="T26" fmla="*/ 5 w 51"/>
                    <a:gd name="T27" fmla="*/ 33 h 69"/>
                    <a:gd name="T28" fmla="*/ 11 w 51"/>
                    <a:gd name="T29" fmla="*/ 44 h 69"/>
                    <a:gd name="T30" fmla="*/ 17 w 51"/>
                    <a:gd name="T31" fmla="*/ 53 h 69"/>
                    <a:gd name="T32" fmla="*/ 26 w 51"/>
                    <a:gd name="T33" fmla="*/ 60 h 69"/>
                    <a:gd name="T34" fmla="*/ 37 w 51"/>
                    <a:gd name="T35" fmla="*/ 67 h 69"/>
                    <a:gd name="T36" fmla="*/ 51 w 51"/>
                    <a:gd name="T37" fmla="*/ 69 h 69"/>
                    <a:gd name="T38" fmla="*/ 51 w 51"/>
                    <a:gd name="T39" fmla="*/ 69 h 69"/>
                    <a:gd name="T40" fmla="*/ 51 w 51"/>
                    <a:gd name="T41" fmla="*/ 5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9"/>
                    <a:gd name="T65" fmla="*/ 51 w 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9">
                      <a:moveTo>
                        <a:pt x="51" y="54"/>
                      </a:moveTo>
                      <a:lnTo>
                        <a:pt x="51" y="54"/>
                      </a:lnTo>
                      <a:lnTo>
                        <a:pt x="42" y="52"/>
                      </a:lnTo>
                      <a:lnTo>
                        <a:pt x="34" y="48"/>
                      </a:lnTo>
                      <a:lnTo>
                        <a:pt x="29" y="44"/>
                      </a:lnTo>
                      <a:lnTo>
                        <a:pt x="23" y="36"/>
                      </a:lnTo>
                      <a:lnTo>
                        <a:pt x="19" y="28"/>
                      </a:lnTo>
                      <a:lnTo>
                        <a:pt x="17" y="19"/>
                      </a:lnTo>
                      <a:lnTo>
                        <a:pt x="14" y="11"/>
                      </a:lnTo>
                      <a:lnTo>
                        <a:pt x="14" y="0"/>
                      </a:lnTo>
                      <a:lnTo>
                        <a:pt x="0" y="0"/>
                      </a:lnTo>
                      <a:lnTo>
                        <a:pt x="0" y="11"/>
                      </a:lnTo>
                      <a:lnTo>
                        <a:pt x="2" y="22"/>
                      </a:lnTo>
                      <a:lnTo>
                        <a:pt x="5" y="33"/>
                      </a:lnTo>
                      <a:lnTo>
                        <a:pt x="11" y="44"/>
                      </a:lnTo>
                      <a:lnTo>
                        <a:pt x="17" y="53"/>
                      </a:lnTo>
                      <a:lnTo>
                        <a:pt x="26" y="60"/>
                      </a:lnTo>
                      <a:lnTo>
                        <a:pt x="37" y="67"/>
                      </a:lnTo>
                      <a:lnTo>
                        <a:pt x="51" y="69"/>
                      </a:lnTo>
                      <a:lnTo>
                        <a:pt x="51" y="5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5" name="Freeform 89"/>
                <p:cNvSpPr>
                  <a:spLocks/>
                </p:cNvSpPr>
                <p:nvPr/>
              </p:nvSpPr>
              <p:spPr bwMode="auto">
                <a:xfrm>
                  <a:off x="1753" y="2569"/>
                  <a:ext cx="33" cy="21"/>
                </a:xfrm>
                <a:custGeom>
                  <a:avLst/>
                  <a:gdLst>
                    <a:gd name="T0" fmla="*/ 24 w 33"/>
                    <a:gd name="T1" fmla="*/ 0 h 21"/>
                    <a:gd name="T2" fmla="*/ 25 w 33"/>
                    <a:gd name="T3" fmla="*/ 0 h 21"/>
                    <a:gd name="T4" fmla="*/ 19 w 33"/>
                    <a:gd name="T5" fmla="*/ 3 h 21"/>
                    <a:gd name="T6" fmla="*/ 13 w 33"/>
                    <a:gd name="T7" fmla="*/ 5 h 21"/>
                    <a:gd name="T8" fmla="*/ 7 w 33"/>
                    <a:gd name="T9" fmla="*/ 6 h 21"/>
                    <a:gd name="T10" fmla="*/ 0 w 33"/>
                    <a:gd name="T11" fmla="*/ 6 h 21"/>
                    <a:gd name="T12" fmla="*/ 0 w 33"/>
                    <a:gd name="T13" fmla="*/ 21 h 21"/>
                    <a:gd name="T14" fmla="*/ 7 w 33"/>
                    <a:gd name="T15" fmla="*/ 21 h 21"/>
                    <a:gd name="T16" fmla="*/ 15 w 33"/>
                    <a:gd name="T17" fmla="*/ 20 h 21"/>
                    <a:gd name="T18" fmla="*/ 24 w 33"/>
                    <a:gd name="T19" fmla="*/ 17 h 21"/>
                    <a:gd name="T20" fmla="*/ 32 w 33"/>
                    <a:gd name="T21" fmla="*/ 12 h 21"/>
                    <a:gd name="T22" fmla="*/ 33 w 33"/>
                    <a:gd name="T23" fmla="*/ 12 h 21"/>
                    <a:gd name="T24" fmla="*/ 24 w 33"/>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24" y="0"/>
                      </a:moveTo>
                      <a:lnTo>
                        <a:pt x="25" y="0"/>
                      </a:lnTo>
                      <a:lnTo>
                        <a:pt x="19" y="3"/>
                      </a:lnTo>
                      <a:lnTo>
                        <a:pt x="13" y="5"/>
                      </a:lnTo>
                      <a:lnTo>
                        <a:pt x="7" y="6"/>
                      </a:lnTo>
                      <a:lnTo>
                        <a:pt x="0" y="6"/>
                      </a:lnTo>
                      <a:lnTo>
                        <a:pt x="0" y="21"/>
                      </a:lnTo>
                      <a:lnTo>
                        <a:pt x="7" y="21"/>
                      </a:lnTo>
                      <a:lnTo>
                        <a:pt x="15" y="20"/>
                      </a:lnTo>
                      <a:lnTo>
                        <a:pt x="24" y="17"/>
                      </a:lnTo>
                      <a:lnTo>
                        <a:pt x="32" y="12"/>
                      </a:lnTo>
                      <a:lnTo>
                        <a:pt x="33" y="12"/>
                      </a:lnTo>
                      <a:lnTo>
                        <a:pt x="24"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6" name="Freeform 90"/>
                <p:cNvSpPr>
                  <a:spLocks/>
                </p:cNvSpPr>
                <p:nvPr/>
              </p:nvSpPr>
              <p:spPr bwMode="auto">
                <a:xfrm>
                  <a:off x="1777" y="2509"/>
                  <a:ext cx="69" cy="72"/>
                </a:xfrm>
                <a:custGeom>
                  <a:avLst/>
                  <a:gdLst>
                    <a:gd name="T0" fmla="*/ 54 w 69"/>
                    <a:gd name="T1" fmla="*/ 0 h 72"/>
                    <a:gd name="T2" fmla="*/ 55 w 69"/>
                    <a:gd name="T3" fmla="*/ 0 h 72"/>
                    <a:gd name="T4" fmla="*/ 49 w 69"/>
                    <a:gd name="T5" fmla="*/ 7 h 72"/>
                    <a:gd name="T6" fmla="*/ 43 w 69"/>
                    <a:gd name="T7" fmla="*/ 16 h 72"/>
                    <a:gd name="T8" fmla="*/ 36 w 69"/>
                    <a:gd name="T9" fmla="*/ 24 h 72"/>
                    <a:gd name="T10" fmla="*/ 30 w 69"/>
                    <a:gd name="T11" fmla="*/ 33 h 72"/>
                    <a:gd name="T12" fmla="*/ 24 w 69"/>
                    <a:gd name="T13" fmla="*/ 40 h 72"/>
                    <a:gd name="T14" fmla="*/ 17 w 69"/>
                    <a:gd name="T15" fmla="*/ 46 h 72"/>
                    <a:gd name="T16" fmla="*/ 8 w 69"/>
                    <a:gd name="T17" fmla="*/ 53 h 72"/>
                    <a:gd name="T18" fmla="*/ 0 w 69"/>
                    <a:gd name="T19" fmla="*/ 60 h 72"/>
                    <a:gd name="T20" fmla="*/ 9 w 69"/>
                    <a:gd name="T21" fmla="*/ 72 h 72"/>
                    <a:gd name="T22" fmla="*/ 18 w 69"/>
                    <a:gd name="T23" fmla="*/ 65 h 72"/>
                    <a:gd name="T24" fmla="*/ 26 w 69"/>
                    <a:gd name="T25" fmla="*/ 58 h 72"/>
                    <a:gd name="T26" fmla="*/ 34 w 69"/>
                    <a:gd name="T27" fmla="*/ 50 h 72"/>
                    <a:gd name="T28" fmla="*/ 42 w 69"/>
                    <a:gd name="T29" fmla="*/ 42 h 72"/>
                    <a:gd name="T30" fmla="*/ 48 w 69"/>
                    <a:gd name="T31" fmla="*/ 34 h 72"/>
                    <a:gd name="T32" fmla="*/ 55 w 69"/>
                    <a:gd name="T33" fmla="*/ 25 h 72"/>
                    <a:gd name="T34" fmla="*/ 61 w 69"/>
                    <a:gd name="T35" fmla="*/ 17 h 72"/>
                    <a:gd name="T36" fmla="*/ 68 w 69"/>
                    <a:gd name="T37" fmla="*/ 7 h 72"/>
                    <a:gd name="T38" fmla="*/ 69 w 69"/>
                    <a:gd name="T39" fmla="*/ 7 h 72"/>
                    <a:gd name="T40" fmla="*/ 54 w 69"/>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2"/>
                    <a:gd name="T65" fmla="*/ 69 w 69"/>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2">
                      <a:moveTo>
                        <a:pt x="54" y="0"/>
                      </a:moveTo>
                      <a:lnTo>
                        <a:pt x="55" y="0"/>
                      </a:lnTo>
                      <a:lnTo>
                        <a:pt x="49" y="7"/>
                      </a:lnTo>
                      <a:lnTo>
                        <a:pt x="43" y="16"/>
                      </a:lnTo>
                      <a:lnTo>
                        <a:pt x="36" y="24"/>
                      </a:lnTo>
                      <a:lnTo>
                        <a:pt x="30" y="33"/>
                      </a:lnTo>
                      <a:lnTo>
                        <a:pt x="24" y="40"/>
                      </a:lnTo>
                      <a:lnTo>
                        <a:pt x="17" y="46"/>
                      </a:lnTo>
                      <a:lnTo>
                        <a:pt x="8" y="53"/>
                      </a:lnTo>
                      <a:lnTo>
                        <a:pt x="0" y="60"/>
                      </a:lnTo>
                      <a:lnTo>
                        <a:pt x="9" y="72"/>
                      </a:lnTo>
                      <a:lnTo>
                        <a:pt x="18" y="65"/>
                      </a:lnTo>
                      <a:lnTo>
                        <a:pt x="26" y="58"/>
                      </a:lnTo>
                      <a:lnTo>
                        <a:pt x="34" y="50"/>
                      </a:lnTo>
                      <a:lnTo>
                        <a:pt x="42" y="42"/>
                      </a:lnTo>
                      <a:lnTo>
                        <a:pt x="48" y="34"/>
                      </a:lnTo>
                      <a:lnTo>
                        <a:pt x="55" y="25"/>
                      </a:lnTo>
                      <a:lnTo>
                        <a:pt x="61" y="17"/>
                      </a:lnTo>
                      <a:lnTo>
                        <a:pt x="68" y="7"/>
                      </a:lnTo>
                      <a:lnTo>
                        <a:pt x="69" y="7"/>
                      </a:lnTo>
                      <a:lnTo>
                        <a:pt x="54"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7" name="Freeform 91"/>
                <p:cNvSpPr>
                  <a:spLocks/>
                </p:cNvSpPr>
                <p:nvPr/>
              </p:nvSpPr>
              <p:spPr bwMode="auto">
                <a:xfrm>
                  <a:off x="1831" y="2290"/>
                  <a:ext cx="197" cy="226"/>
                </a:xfrm>
                <a:custGeom>
                  <a:avLst/>
                  <a:gdLst>
                    <a:gd name="T0" fmla="*/ 185 w 197"/>
                    <a:gd name="T1" fmla="*/ 0 h 226"/>
                    <a:gd name="T2" fmla="*/ 167 w 197"/>
                    <a:gd name="T3" fmla="*/ 21 h 226"/>
                    <a:gd name="T4" fmla="*/ 144 w 197"/>
                    <a:gd name="T5" fmla="*/ 46 h 226"/>
                    <a:gd name="T6" fmla="*/ 118 w 197"/>
                    <a:gd name="T7" fmla="*/ 76 h 226"/>
                    <a:gd name="T8" fmla="*/ 88 w 197"/>
                    <a:gd name="T9" fmla="*/ 109 h 226"/>
                    <a:gd name="T10" fmla="*/ 61 w 197"/>
                    <a:gd name="T11" fmla="*/ 140 h 226"/>
                    <a:gd name="T12" fmla="*/ 36 w 197"/>
                    <a:gd name="T13" fmla="*/ 171 h 226"/>
                    <a:gd name="T14" fmla="*/ 16 w 197"/>
                    <a:gd name="T15" fmla="*/ 197 h 226"/>
                    <a:gd name="T16" fmla="*/ 0 w 197"/>
                    <a:gd name="T17" fmla="*/ 219 h 226"/>
                    <a:gd name="T18" fmla="*/ 15 w 197"/>
                    <a:gd name="T19" fmla="*/ 226 h 226"/>
                    <a:gd name="T20" fmla="*/ 28 w 197"/>
                    <a:gd name="T21" fmla="*/ 207 h 226"/>
                    <a:gd name="T22" fmla="*/ 49 w 197"/>
                    <a:gd name="T23" fmla="*/ 180 h 226"/>
                    <a:gd name="T24" fmla="*/ 73 w 197"/>
                    <a:gd name="T25" fmla="*/ 150 h 226"/>
                    <a:gd name="T26" fmla="*/ 101 w 197"/>
                    <a:gd name="T27" fmla="*/ 119 h 226"/>
                    <a:gd name="T28" fmla="*/ 130 w 197"/>
                    <a:gd name="T29" fmla="*/ 86 h 226"/>
                    <a:gd name="T30" fmla="*/ 156 w 197"/>
                    <a:gd name="T31" fmla="*/ 56 h 226"/>
                    <a:gd name="T32" fmla="*/ 179 w 197"/>
                    <a:gd name="T33" fmla="*/ 30 h 226"/>
                    <a:gd name="T34" fmla="*/ 197 w 197"/>
                    <a:gd name="T35" fmla="*/ 10 h 226"/>
                    <a:gd name="T36" fmla="*/ 185 w 197"/>
                    <a:gd name="T37" fmla="*/ 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
                    <a:gd name="T58" fmla="*/ 0 h 226"/>
                    <a:gd name="T59" fmla="*/ 197 w 197"/>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 h="226">
                      <a:moveTo>
                        <a:pt x="185" y="0"/>
                      </a:moveTo>
                      <a:lnTo>
                        <a:pt x="167" y="21"/>
                      </a:lnTo>
                      <a:lnTo>
                        <a:pt x="144" y="46"/>
                      </a:lnTo>
                      <a:lnTo>
                        <a:pt x="118" y="76"/>
                      </a:lnTo>
                      <a:lnTo>
                        <a:pt x="88" y="109"/>
                      </a:lnTo>
                      <a:lnTo>
                        <a:pt x="61" y="140"/>
                      </a:lnTo>
                      <a:lnTo>
                        <a:pt x="36" y="171"/>
                      </a:lnTo>
                      <a:lnTo>
                        <a:pt x="16" y="197"/>
                      </a:lnTo>
                      <a:lnTo>
                        <a:pt x="0" y="219"/>
                      </a:lnTo>
                      <a:lnTo>
                        <a:pt x="15" y="226"/>
                      </a:lnTo>
                      <a:lnTo>
                        <a:pt x="28" y="207"/>
                      </a:lnTo>
                      <a:lnTo>
                        <a:pt x="49" y="180"/>
                      </a:lnTo>
                      <a:lnTo>
                        <a:pt x="73" y="150"/>
                      </a:lnTo>
                      <a:lnTo>
                        <a:pt x="101" y="119"/>
                      </a:lnTo>
                      <a:lnTo>
                        <a:pt x="130" y="86"/>
                      </a:lnTo>
                      <a:lnTo>
                        <a:pt x="156" y="56"/>
                      </a:lnTo>
                      <a:lnTo>
                        <a:pt x="179" y="30"/>
                      </a:lnTo>
                      <a:lnTo>
                        <a:pt x="197" y="10"/>
                      </a:lnTo>
                      <a:lnTo>
                        <a:pt x="185"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8" name="Freeform 92"/>
                <p:cNvSpPr>
                  <a:spLocks/>
                </p:cNvSpPr>
                <p:nvPr/>
              </p:nvSpPr>
              <p:spPr bwMode="auto">
                <a:xfrm>
                  <a:off x="2016" y="2288"/>
                  <a:ext cx="14" cy="12"/>
                </a:xfrm>
                <a:custGeom>
                  <a:avLst/>
                  <a:gdLst>
                    <a:gd name="T0" fmla="*/ 12 w 14"/>
                    <a:gd name="T1" fmla="*/ 12 h 12"/>
                    <a:gd name="T2" fmla="*/ 14 w 14"/>
                    <a:gd name="T3" fmla="*/ 6 h 12"/>
                    <a:gd name="T4" fmla="*/ 11 w 14"/>
                    <a:gd name="T5" fmla="*/ 1 h 12"/>
                    <a:gd name="T6" fmla="*/ 5 w 14"/>
                    <a:gd name="T7" fmla="*/ 0 h 12"/>
                    <a:gd name="T8" fmla="*/ 0 w 14"/>
                    <a:gd name="T9" fmla="*/ 2 h 12"/>
                    <a:gd name="T10" fmla="*/ 12 w 14"/>
                    <a:gd name="T11" fmla="*/ 12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2" y="12"/>
                      </a:moveTo>
                      <a:lnTo>
                        <a:pt x="14" y="6"/>
                      </a:lnTo>
                      <a:lnTo>
                        <a:pt x="11" y="1"/>
                      </a:lnTo>
                      <a:lnTo>
                        <a:pt x="5" y="0"/>
                      </a:lnTo>
                      <a:lnTo>
                        <a:pt x="0" y="2"/>
                      </a:lnTo>
                      <a:lnTo>
                        <a:pt x="12" y="1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9" name="Freeform 93"/>
                <p:cNvSpPr>
                  <a:spLocks/>
                </p:cNvSpPr>
                <p:nvPr/>
              </p:nvSpPr>
              <p:spPr bwMode="auto">
                <a:xfrm>
                  <a:off x="1467" y="2508"/>
                  <a:ext cx="17" cy="8"/>
                </a:xfrm>
                <a:custGeom>
                  <a:avLst/>
                  <a:gdLst>
                    <a:gd name="T0" fmla="*/ 17 w 17"/>
                    <a:gd name="T1" fmla="*/ 8 h 8"/>
                    <a:gd name="T2" fmla="*/ 15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5" y="2"/>
                      </a:lnTo>
                      <a:lnTo>
                        <a:pt x="9" y="0"/>
                      </a:lnTo>
                      <a:lnTo>
                        <a:pt x="3"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0" name="Freeform 94"/>
                <p:cNvSpPr>
                  <a:spLocks/>
                </p:cNvSpPr>
                <p:nvPr/>
              </p:nvSpPr>
              <p:spPr bwMode="auto">
                <a:xfrm>
                  <a:off x="1467" y="2516"/>
                  <a:ext cx="18" cy="23"/>
                </a:xfrm>
                <a:custGeom>
                  <a:avLst/>
                  <a:gdLst>
                    <a:gd name="T0" fmla="*/ 14 w 18"/>
                    <a:gd name="T1" fmla="*/ 6 h 23"/>
                    <a:gd name="T2" fmla="*/ 14 w 18"/>
                    <a:gd name="T3" fmla="*/ 6 h 23"/>
                    <a:gd name="T4" fmla="*/ 18 w 18"/>
                    <a:gd name="T5" fmla="*/ 10 h 23"/>
                    <a:gd name="T6" fmla="*/ 17 w 18"/>
                    <a:gd name="T7" fmla="*/ 7 h 23"/>
                    <a:gd name="T8" fmla="*/ 16 w 18"/>
                    <a:gd name="T9" fmla="*/ 5 h 23"/>
                    <a:gd name="T10" fmla="*/ 17 w 18"/>
                    <a:gd name="T11" fmla="*/ 0 h 23"/>
                    <a:gd name="T12" fmla="*/ 0 w 18"/>
                    <a:gd name="T13" fmla="*/ 0 h 23"/>
                    <a:gd name="T14" fmla="*/ 1 w 18"/>
                    <a:gd name="T15" fmla="*/ 5 h 23"/>
                    <a:gd name="T16" fmla="*/ 3 w 18"/>
                    <a:gd name="T17" fmla="*/ 10 h 23"/>
                    <a:gd name="T18" fmla="*/ 4 w 18"/>
                    <a:gd name="T19" fmla="*/ 17 h 23"/>
                    <a:gd name="T20" fmla="*/ 14 w 18"/>
                    <a:gd name="T21" fmla="*/ 23 h 23"/>
                    <a:gd name="T22" fmla="*/ 14 w 18"/>
                    <a:gd name="T23" fmla="*/ 23 h 23"/>
                    <a:gd name="T24" fmla="*/ 14 w 18"/>
                    <a:gd name="T25" fmla="*/ 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3"/>
                    <a:gd name="T41" fmla="*/ 18 w 1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3">
                      <a:moveTo>
                        <a:pt x="14" y="6"/>
                      </a:moveTo>
                      <a:lnTo>
                        <a:pt x="14" y="6"/>
                      </a:lnTo>
                      <a:lnTo>
                        <a:pt x="18" y="10"/>
                      </a:lnTo>
                      <a:lnTo>
                        <a:pt x="17" y="7"/>
                      </a:lnTo>
                      <a:lnTo>
                        <a:pt x="16" y="5"/>
                      </a:lnTo>
                      <a:lnTo>
                        <a:pt x="17" y="0"/>
                      </a:lnTo>
                      <a:lnTo>
                        <a:pt x="0" y="0"/>
                      </a:lnTo>
                      <a:lnTo>
                        <a:pt x="1" y="5"/>
                      </a:lnTo>
                      <a:lnTo>
                        <a:pt x="3" y="10"/>
                      </a:lnTo>
                      <a:lnTo>
                        <a:pt x="4" y="17"/>
                      </a:lnTo>
                      <a:lnTo>
                        <a:pt x="14" y="23"/>
                      </a:lnTo>
                      <a:lnTo>
                        <a:pt x="14" y="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1" name="Freeform 95"/>
                <p:cNvSpPr>
                  <a:spLocks/>
                </p:cNvSpPr>
                <p:nvPr/>
              </p:nvSpPr>
              <p:spPr bwMode="auto">
                <a:xfrm>
                  <a:off x="1481" y="2521"/>
                  <a:ext cx="54" cy="22"/>
                </a:xfrm>
                <a:custGeom>
                  <a:avLst/>
                  <a:gdLst>
                    <a:gd name="T0" fmla="*/ 41 w 54"/>
                    <a:gd name="T1" fmla="*/ 0 h 22"/>
                    <a:gd name="T2" fmla="*/ 39 w 54"/>
                    <a:gd name="T3" fmla="*/ 2 h 22"/>
                    <a:gd name="T4" fmla="*/ 39 w 54"/>
                    <a:gd name="T5" fmla="*/ 5 h 22"/>
                    <a:gd name="T6" fmla="*/ 37 w 54"/>
                    <a:gd name="T7" fmla="*/ 5 h 22"/>
                    <a:gd name="T8" fmla="*/ 35 w 54"/>
                    <a:gd name="T9" fmla="*/ 5 h 22"/>
                    <a:gd name="T10" fmla="*/ 29 w 54"/>
                    <a:gd name="T11" fmla="*/ 5 h 22"/>
                    <a:gd name="T12" fmla="*/ 21 w 54"/>
                    <a:gd name="T13" fmla="*/ 5 h 22"/>
                    <a:gd name="T14" fmla="*/ 15 w 54"/>
                    <a:gd name="T15" fmla="*/ 4 h 22"/>
                    <a:gd name="T16" fmla="*/ 7 w 54"/>
                    <a:gd name="T17" fmla="*/ 2 h 22"/>
                    <a:gd name="T18" fmla="*/ 0 w 54"/>
                    <a:gd name="T19" fmla="*/ 1 h 22"/>
                    <a:gd name="T20" fmla="*/ 0 w 54"/>
                    <a:gd name="T21" fmla="*/ 18 h 22"/>
                    <a:gd name="T22" fmla="*/ 7 w 54"/>
                    <a:gd name="T23" fmla="*/ 17 h 22"/>
                    <a:gd name="T24" fmla="*/ 13 w 54"/>
                    <a:gd name="T25" fmla="*/ 18 h 22"/>
                    <a:gd name="T26" fmla="*/ 21 w 54"/>
                    <a:gd name="T27" fmla="*/ 19 h 22"/>
                    <a:gd name="T28" fmla="*/ 29 w 54"/>
                    <a:gd name="T29" fmla="*/ 19 h 22"/>
                    <a:gd name="T30" fmla="*/ 35 w 54"/>
                    <a:gd name="T31" fmla="*/ 22 h 22"/>
                    <a:gd name="T32" fmla="*/ 42 w 54"/>
                    <a:gd name="T33" fmla="*/ 19 h 22"/>
                    <a:gd name="T34" fmla="*/ 49 w 54"/>
                    <a:gd name="T35" fmla="*/ 15 h 22"/>
                    <a:gd name="T36" fmla="*/ 54 w 54"/>
                    <a:gd name="T37" fmla="*/ 7 h 22"/>
                    <a:gd name="T38" fmla="*/ 53 w 54"/>
                    <a:gd name="T39" fmla="*/ 10 h 22"/>
                    <a:gd name="T40" fmla="*/ 41 w 54"/>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2"/>
                    <a:gd name="T65" fmla="*/ 54 w 5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2">
                      <a:moveTo>
                        <a:pt x="41" y="0"/>
                      </a:moveTo>
                      <a:lnTo>
                        <a:pt x="39" y="2"/>
                      </a:lnTo>
                      <a:lnTo>
                        <a:pt x="39" y="5"/>
                      </a:lnTo>
                      <a:lnTo>
                        <a:pt x="37" y="5"/>
                      </a:lnTo>
                      <a:lnTo>
                        <a:pt x="35" y="5"/>
                      </a:lnTo>
                      <a:lnTo>
                        <a:pt x="29" y="5"/>
                      </a:lnTo>
                      <a:lnTo>
                        <a:pt x="21" y="5"/>
                      </a:lnTo>
                      <a:lnTo>
                        <a:pt x="15" y="4"/>
                      </a:lnTo>
                      <a:lnTo>
                        <a:pt x="7" y="2"/>
                      </a:lnTo>
                      <a:lnTo>
                        <a:pt x="0" y="1"/>
                      </a:lnTo>
                      <a:lnTo>
                        <a:pt x="0" y="18"/>
                      </a:lnTo>
                      <a:lnTo>
                        <a:pt x="7" y="17"/>
                      </a:lnTo>
                      <a:lnTo>
                        <a:pt x="13" y="18"/>
                      </a:lnTo>
                      <a:lnTo>
                        <a:pt x="21" y="19"/>
                      </a:lnTo>
                      <a:lnTo>
                        <a:pt x="29" y="19"/>
                      </a:lnTo>
                      <a:lnTo>
                        <a:pt x="35" y="22"/>
                      </a:lnTo>
                      <a:lnTo>
                        <a:pt x="42" y="19"/>
                      </a:lnTo>
                      <a:lnTo>
                        <a:pt x="49" y="15"/>
                      </a:lnTo>
                      <a:lnTo>
                        <a:pt x="54" y="7"/>
                      </a:lnTo>
                      <a:lnTo>
                        <a:pt x="53" y="10"/>
                      </a:lnTo>
                      <a:lnTo>
                        <a:pt x="41"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2" name="Freeform 96"/>
                <p:cNvSpPr>
                  <a:spLocks/>
                </p:cNvSpPr>
                <p:nvPr/>
              </p:nvSpPr>
              <p:spPr bwMode="auto">
                <a:xfrm>
                  <a:off x="1507" y="2462"/>
                  <a:ext cx="35" cy="69"/>
                </a:xfrm>
                <a:custGeom>
                  <a:avLst/>
                  <a:gdLst>
                    <a:gd name="T0" fmla="*/ 1 w 35"/>
                    <a:gd name="T1" fmla="*/ 14 h 69"/>
                    <a:gd name="T2" fmla="*/ 0 w 35"/>
                    <a:gd name="T3" fmla="*/ 14 h 69"/>
                    <a:gd name="T4" fmla="*/ 15 w 35"/>
                    <a:gd name="T5" fmla="*/ 23 h 69"/>
                    <a:gd name="T6" fmla="*/ 21 w 35"/>
                    <a:gd name="T7" fmla="*/ 34 h 69"/>
                    <a:gd name="T8" fmla="*/ 21 w 35"/>
                    <a:gd name="T9" fmla="*/ 47 h 69"/>
                    <a:gd name="T10" fmla="*/ 15 w 35"/>
                    <a:gd name="T11" fmla="*/ 59 h 69"/>
                    <a:gd name="T12" fmla="*/ 27 w 35"/>
                    <a:gd name="T13" fmla="*/ 69 h 69"/>
                    <a:gd name="T14" fmla="*/ 35 w 35"/>
                    <a:gd name="T15" fmla="*/ 49 h 69"/>
                    <a:gd name="T16" fmla="*/ 35 w 35"/>
                    <a:gd name="T17" fmla="*/ 31 h 69"/>
                    <a:gd name="T18" fmla="*/ 24 w 35"/>
                    <a:gd name="T19" fmla="*/ 13 h 69"/>
                    <a:gd name="T20" fmla="*/ 5 w 35"/>
                    <a:gd name="T21" fmla="*/ 0 h 69"/>
                    <a:gd name="T22" fmla="*/ 4 w 35"/>
                    <a:gd name="T23" fmla="*/ 0 h 69"/>
                    <a:gd name="T24" fmla="*/ 1 w 35"/>
                    <a:gd name="T25" fmla="*/ 14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69"/>
                    <a:gd name="T41" fmla="*/ 35 w 3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69">
                      <a:moveTo>
                        <a:pt x="1" y="14"/>
                      </a:moveTo>
                      <a:lnTo>
                        <a:pt x="0" y="14"/>
                      </a:lnTo>
                      <a:lnTo>
                        <a:pt x="15" y="23"/>
                      </a:lnTo>
                      <a:lnTo>
                        <a:pt x="21" y="34"/>
                      </a:lnTo>
                      <a:lnTo>
                        <a:pt x="21" y="47"/>
                      </a:lnTo>
                      <a:lnTo>
                        <a:pt x="15" y="59"/>
                      </a:lnTo>
                      <a:lnTo>
                        <a:pt x="27" y="69"/>
                      </a:lnTo>
                      <a:lnTo>
                        <a:pt x="35" y="49"/>
                      </a:lnTo>
                      <a:lnTo>
                        <a:pt x="35" y="31"/>
                      </a:lnTo>
                      <a:lnTo>
                        <a:pt x="24" y="13"/>
                      </a:lnTo>
                      <a:lnTo>
                        <a:pt x="5" y="0"/>
                      </a:lnTo>
                      <a:lnTo>
                        <a:pt x="4" y="0"/>
                      </a:lnTo>
                      <a:lnTo>
                        <a:pt x="1"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3" name="Freeform 97"/>
                <p:cNvSpPr>
                  <a:spLocks/>
                </p:cNvSpPr>
                <p:nvPr/>
              </p:nvSpPr>
              <p:spPr bwMode="auto">
                <a:xfrm>
                  <a:off x="1441" y="2461"/>
                  <a:ext cx="70" cy="35"/>
                </a:xfrm>
                <a:custGeom>
                  <a:avLst/>
                  <a:gdLst>
                    <a:gd name="T0" fmla="*/ 14 w 70"/>
                    <a:gd name="T1" fmla="*/ 33 h 35"/>
                    <a:gd name="T2" fmla="*/ 14 w 70"/>
                    <a:gd name="T3" fmla="*/ 35 h 35"/>
                    <a:gd name="T4" fmla="*/ 18 w 70"/>
                    <a:gd name="T5" fmla="*/ 29 h 35"/>
                    <a:gd name="T6" fmla="*/ 23 w 70"/>
                    <a:gd name="T7" fmla="*/ 24 h 35"/>
                    <a:gd name="T8" fmla="*/ 27 w 70"/>
                    <a:gd name="T9" fmla="*/ 20 h 35"/>
                    <a:gd name="T10" fmla="*/ 33 w 70"/>
                    <a:gd name="T11" fmla="*/ 17 h 35"/>
                    <a:gd name="T12" fmla="*/ 41 w 70"/>
                    <a:gd name="T13" fmla="*/ 15 h 35"/>
                    <a:gd name="T14" fmla="*/ 50 w 70"/>
                    <a:gd name="T15" fmla="*/ 14 h 35"/>
                    <a:gd name="T16" fmla="*/ 59 w 70"/>
                    <a:gd name="T17" fmla="*/ 14 h 35"/>
                    <a:gd name="T18" fmla="*/ 67 w 70"/>
                    <a:gd name="T19" fmla="*/ 15 h 35"/>
                    <a:gd name="T20" fmla="*/ 70 w 70"/>
                    <a:gd name="T21" fmla="*/ 1 h 35"/>
                    <a:gd name="T22" fmla="*/ 59 w 70"/>
                    <a:gd name="T23" fmla="*/ 0 h 35"/>
                    <a:gd name="T24" fmla="*/ 50 w 70"/>
                    <a:gd name="T25" fmla="*/ 0 h 35"/>
                    <a:gd name="T26" fmla="*/ 41 w 70"/>
                    <a:gd name="T27" fmla="*/ 1 h 35"/>
                    <a:gd name="T28" fmla="*/ 31 w 70"/>
                    <a:gd name="T29" fmla="*/ 2 h 35"/>
                    <a:gd name="T30" fmla="*/ 20 w 70"/>
                    <a:gd name="T31" fmla="*/ 6 h 35"/>
                    <a:gd name="T32" fmla="*/ 13 w 70"/>
                    <a:gd name="T33" fmla="*/ 12 h 35"/>
                    <a:gd name="T34" fmla="*/ 6 w 70"/>
                    <a:gd name="T35" fmla="*/ 19 h 35"/>
                    <a:gd name="T36" fmla="*/ 0 w 70"/>
                    <a:gd name="T37" fmla="*/ 30 h 35"/>
                    <a:gd name="T38" fmla="*/ 0 w 70"/>
                    <a:gd name="T39" fmla="*/ 31 h 35"/>
                    <a:gd name="T40" fmla="*/ 14 w 70"/>
                    <a:gd name="T41" fmla="*/ 33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5"/>
                    <a:gd name="T65" fmla="*/ 70 w 7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5">
                      <a:moveTo>
                        <a:pt x="14" y="33"/>
                      </a:moveTo>
                      <a:lnTo>
                        <a:pt x="14" y="35"/>
                      </a:lnTo>
                      <a:lnTo>
                        <a:pt x="18" y="29"/>
                      </a:lnTo>
                      <a:lnTo>
                        <a:pt x="23" y="24"/>
                      </a:lnTo>
                      <a:lnTo>
                        <a:pt x="27" y="20"/>
                      </a:lnTo>
                      <a:lnTo>
                        <a:pt x="33" y="17"/>
                      </a:lnTo>
                      <a:lnTo>
                        <a:pt x="41" y="15"/>
                      </a:lnTo>
                      <a:lnTo>
                        <a:pt x="50" y="14"/>
                      </a:lnTo>
                      <a:lnTo>
                        <a:pt x="59" y="14"/>
                      </a:lnTo>
                      <a:lnTo>
                        <a:pt x="67" y="15"/>
                      </a:lnTo>
                      <a:lnTo>
                        <a:pt x="70" y="1"/>
                      </a:lnTo>
                      <a:lnTo>
                        <a:pt x="59" y="0"/>
                      </a:lnTo>
                      <a:lnTo>
                        <a:pt x="50" y="0"/>
                      </a:lnTo>
                      <a:lnTo>
                        <a:pt x="41" y="1"/>
                      </a:lnTo>
                      <a:lnTo>
                        <a:pt x="31" y="2"/>
                      </a:lnTo>
                      <a:lnTo>
                        <a:pt x="20" y="6"/>
                      </a:lnTo>
                      <a:lnTo>
                        <a:pt x="13" y="12"/>
                      </a:lnTo>
                      <a:lnTo>
                        <a:pt x="6" y="19"/>
                      </a:lnTo>
                      <a:lnTo>
                        <a:pt x="0" y="30"/>
                      </a:lnTo>
                      <a:lnTo>
                        <a:pt x="0" y="31"/>
                      </a:lnTo>
                      <a:lnTo>
                        <a:pt x="14" y="3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4" name="Freeform 98"/>
                <p:cNvSpPr>
                  <a:spLocks/>
                </p:cNvSpPr>
                <p:nvPr/>
              </p:nvSpPr>
              <p:spPr bwMode="auto">
                <a:xfrm>
                  <a:off x="1436" y="2492"/>
                  <a:ext cx="57" cy="108"/>
                </a:xfrm>
                <a:custGeom>
                  <a:avLst/>
                  <a:gdLst>
                    <a:gd name="T0" fmla="*/ 55 w 57"/>
                    <a:gd name="T1" fmla="*/ 93 h 108"/>
                    <a:gd name="T2" fmla="*/ 57 w 57"/>
                    <a:gd name="T3" fmla="*/ 93 h 108"/>
                    <a:gd name="T4" fmla="*/ 43 w 57"/>
                    <a:gd name="T5" fmla="*/ 87 h 108"/>
                    <a:gd name="T6" fmla="*/ 34 w 57"/>
                    <a:gd name="T7" fmla="*/ 79 h 108"/>
                    <a:gd name="T8" fmla="*/ 25 w 57"/>
                    <a:gd name="T9" fmla="*/ 69 h 108"/>
                    <a:gd name="T10" fmla="*/ 20 w 57"/>
                    <a:gd name="T11" fmla="*/ 57 h 108"/>
                    <a:gd name="T12" fmla="*/ 17 w 57"/>
                    <a:gd name="T13" fmla="*/ 44 h 108"/>
                    <a:gd name="T14" fmla="*/ 17 w 57"/>
                    <a:gd name="T15" fmla="*/ 30 h 108"/>
                    <a:gd name="T16" fmla="*/ 17 w 57"/>
                    <a:gd name="T17" fmla="*/ 16 h 108"/>
                    <a:gd name="T18" fmla="*/ 19 w 57"/>
                    <a:gd name="T19" fmla="*/ 2 h 108"/>
                    <a:gd name="T20" fmla="*/ 5 w 57"/>
                    <a:gd name="T21" fmla="*/ 0 h 108"/>
                    <a:gd name="T22" fmla="*/ 2 w 57"/>
                    <a:gd name="T23" fmla="*/ 16 h 108"/>
                    <a:gd name="T24" fmla="*/ 0 w 57"/>
                    <a:gd name="T25" fmla="*/ 30 h 108"/>
                    <a:gd name="T26" fmla="*/ 2 w 57"/>
                    <a:gd name="T27" fmla="*/ 46 h 108"/>
                    <a:gd name="T28" fmla="*/ 6 w 57"/>
                    <a:gd name="T29" fmla="*/ 62 h 108"/>
                    <a:gd name="T30" fmla="*/ 13 w 57"/>
                    <a:gd name="T31" fmla="*/ 76 h 108"/>
                    <a:gd name="T32" fmla="*/ 24 w 57"/>
                    <a:gd name="T33" fmla="*/ 88 h 108"/>
                    <a:gd name="T34" fmla="*/ 36 w 57"/>
                    <a:gd name="T35" fmla="*/ 99 h 108"/>
                    <a:gd name="T36" fmla="*/ 52 w 57"/>
                    <a:gd name="T37" fmla="*/ 108 h 108"/>
                    <a:gd name="T38" fmla="*/ 53 w 57"/>
                    <a:gd name="T39" fmla="*/ 108 h 108"/>
                    <a:gd name="T40" fmla="*/ 55 w 57"/>
                    <a:gd name="T41" fmla="*/ 9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08"/>
                    <a:gd name="T65" fmla="*/ 57 w 57"/>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08">
                      <a:moveTo>
                        <a:pt x="55" y="93"/>
                      </a:moveTo>
                      <a:lnTo>
                        <a:pt x="57" y="93"/>
                      </a:lnTo>
                      <a:lnTo>
                        <a:pt x="43" y="87"/>
                      </a:lnTo>
                      <a:lnTo>
                        <a:pt x="34" y="79"/>
                      </a:lnTo>
                      <a:lnTo>
                        <a:pt x="25" y="69"/>
                      </a:lnTo>
                      <a:lnTo>
                        <a:pt x="20" y="57"/>
                      </a:lnTo>
                      <a:lnTo>
                        <a:pt x="17" y="44"/>
                      </a:lnTo>
                      <a:lnTo>
                        <a:pt x="17" y="30"/>
                      </a:lnTo>
                      <a:lnTo>
                        <a:pt x="17" y="16"/>
                      </a:lnTo>
                      <a:lnTo>
                        <a:pt x="19" y="2"/>
                      </a:lnTo>
                      <a:lnTo>
                        <a:pt x="5" y="0"/>
                      </a:lnTo>
                      <a:lnTo>
                        <a:pt x="2" y="16"/>
                      </a:lnTo>
                      <a:lnTo>
                        <a:pt x="0" y="30"/>
                      </a:lnTo>
                      <a:lnTo>
                        <a:pt x="2" y="46"/>
                      </a:lnTo>
                      <a:lnTo>
                        <a:pt x="6" y="62"/>
                      </a:lnTo>
                      <a:lnTo>
                        <a:pt x="13" y="76"/>
                      </a:lnTo>
                      <a:lnTo>
                        <a:pt x="24" y="88"/>
                      </a:lnTo>
                      <a:lnTo>
                        <a:pt x="36" y="99"/>
                      </a:lnTo>
                      <a:lnTo>
                        <a:pt x="52" y="108"/>
                      </a:lnTo>
                      <a:lnTo>
                        <a:pt x="53" y="108"/>
                      </a:lnTo>
                      <a:lnTo>
                        <a:pt x="55" y="9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5" name="Freeform 99"/>
                <p:cNvSpPr>
                  <a:spLocks/>
                </p:cNvSpPr>
                <p:nvPr/>
              </p:nvSpPr>
              <p:spPr bwMode="auto">
                <a:xfrm>
                  <a:off x="1489" y="2585"/>
                  <a:ext cx="47" cy="18"/>
                </a:xfrm>
                <a:custGeom>
                  <a:avLst/>
                  <a:gdLst>
                    <a:gd name="T0" fmla="*/ 40 w 47"/>
                    <a:gd name="T1" fmla="*/ 0 h 18"/>
                    <a:gd name="T2" fmla="*/ 42 w 47"/>
                    <a:gd name="T3" fmla="*/ 0 h 18"/>
                    <a:gd name="T4" fmla="*/ 37 w 47"/>
                    <a:gd name="T5" fmla="*/ 1 h 18"/>
                    <a:gd name="T6" fmla="*/ 33 w 47"/>
                    <a:gd name="T7" fmla="*/ 3 h 18"/>
                    <a:gd name="T8" fmla="*/ 28 w 47"/>
                    <a:gd name="T9" fmla="*/ 1 h 18"/>
                    <a:gd name="T10" fmla="*/ 23 w 47"/>
                    <a:gd name="T11" fmla="*/ 1 h 18"/>
                    <a:gd name="T12" fmla="*/ 17 w 47"/>
                    <a:gd name="T13" fmla="*/ 1 h 18"/>
                    <a:gd name="T14" fmla="*/ 12 w 47"/>
                    <a:gd name="T15" fmla="*/ 3 h 18"/>
                    <a:gd name="T16" fmla="*/ 7 w 47"/>
                    <a:gd name="T17" fmla="*/ 1 h 18"/>
                    <a:gd name="T18" fmla="*/ 2 w 47"/>
                    <a:gd name="T19" fmla="*/ 0 h 18"/>
                    <a:gd name="T20" fmla="*/ 0 w 47"/>
                    <a:gd name="T21" fmla="*/ 15 h 18"/>
                    <a:gd name="T22" fmla="*/ 5 w 47"/>
                    <a:gd name="T23" fmla="*/ 16 h 18"/>
                    <a:gd name="T24" fmla="*/ 12 w 47"/>
                    <a:gd name="T25" fmla="*/ 17 h 18"/>
                    <a:gd name="T26" fmla="*/ 17 w 47"/>
                    <a:gd name="T27" fmla="*/ 18 h 18"/>
                    <a:gd name="T28" fmla="*/ 23 w 47"/>
                    <a:gd name="T29" fmla="*/ 18 h 18"/>
                    <a:gd name="T30" fmla="*/ 28 w 47"/>
                    <a:gd name="T31" fmla="*/ 18 h 18"/>
                    <a:gd name="T32" fmla="*/ 33 w 47"/>
                    <a:gd name="T33" fmla="*/ 17 h 18"/>
                    <a:gd name="T34" fmla="*/ 40 w 47"/>
                    <a:gd name="T35" fmla="*/ 16 h 18"/>
                    <a:gd name="T36" fmla="*/ 45 w 47"/>
                    <a:gd name="T37" fmla="*/ 15 h 18"/>
                    <a:gd name="T38" fmla="*/ 47 w 47"/>
                    <a:gd name="T39" fmla="*/ 15 h 18"/>
                    <a:gd name="T40" fmla="*/ 40 w 4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8"/>
                    <a:gd name="T65" fmla="*/ 47 w 4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8">
                      <a:moveTo>
                        <a:pt x="40" y="0"/>
                      </a:moveTo>
                      <a:lnTo>
                        <a:pt x="42" y="0"/>
                      </a:lnTo>
                      <a:lnTo>
                        <a:pt x="37" y="1"/>
                      </a:lnTo>
                      <a:lnTo>
                        <a:pt x="33" y="3"/>
                      </a:lnTo>
                      <a:lnTo>
                        <a:pt x="28" y="1"/>
                      </a:lnTo>
                      <a:lnTo>
                        <a:pt x="23" y="1"/>
                      </a:lnTo>
                      <a:lnTo>
                        <a:pt x="17" y="1"/>
                      </a:lnTo>
                      <a:lnTo>
                        <a:pt x="12" y="3"/>
                      </a:lnTo>
                      <a:lnTo>
                        <a:pt x="7" y="1"/>
                      </a:lnTo>
                      <a:lnTo>
                        <a:pt x="2" y="0"/>
                      </a:lnTo>
                      <a:lnTo>
                        <a:pt x="0" y="15"/>
                      </a:lnTo>
                      <a:lnTo>
                        <a:pt x="5" y="16"/>
                      </a:lnTo>
                      <a:lnTo>
                        <a:pt x="12" y="17"/>
                      </a:lnTo>
                      <a:lnTo>
                        <a:pt x="17" y="18"/>
                      </a:lnTo>
                      <a:lnTo>
                        <a:pt x="23" y="18"/>
                      </a:lnTo>
                      <a:lnTo>
                        <a:pt x="28" y="18"/>
                      </a:lnTo>
                      <a:lnTo>
                        <a:pt x="33" y="17"/>
                      </a:lnTo>
                      <a:lnTo>
                        <a:pt x="40" y="16"/>
                      </a:lnTo>
                      <a:lnTo>
                        <a:pt x="45" y="15"/>
                      </a:lnTo>
                      <a:lnTo>
                        <a:pt x="47" y="15"/>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6" name="Freeform 100"/>
                <p:cNvSpPr>
                  <a:spLocks/>
                </p:cNvSpPr>
                <p:nvPr/>
              </p:nvSpPr>
              <p:spPr bwMode="auto">
                <a:xfrm>
                  <a:off x="1529" y="2516"/>
                  <a:ext cx="109" cy="84"/>
                </a:xfrm>
                <a:custGeom>
                  <a:avLst/>
                  <a:gdLst>
                    <a:gd name="T0" fmla="*/ 97 w 109"/>
                    <a:gd name="T1" fmla="*/ 0 h 84"/>
                    <a:gd name="T2" fmla="*/ 98 w 109"/>
                    <a:gd name="T3" fmla="*/ 0 h 84"/>
                    <a:gd name="T4" fmla="*/ 87 w 109"/>
                    <a:gd name="T5" fmla="*/ 10 h 84"/>
                    <a:gd name="T6" fmla="*/ 75 w 109"/>
                    <a:gd name="T7" fmla="*/ 20 h 84"/>
                    <a:gd name="T8" fmla="*/ 64 w 109"/>
                    <a:gd name="T9" fmla="*/ 29 h 84"/>
                    <a:gd name="T10" fmla="*/ 52 w 109"/>
                    <a:gd name="T11" fmla="*/ 38 h 84"/>
                    <a:gd name="T12" fmla="*/ 40 w 109"/>
                    <a:gd name="T13" fmla="*/ 47 h 84"/>
                    <a:gd name="T14" fmla="*/ 28 w 109"/>
                    <a:gd name="T15" fmla="*/ 53 h 84"/>
                    <a:gd name="T16" fmla="*/ 13 w 109"/>
                    <a:gd name="T17" fmla="*/ 62 h 84"/>
                    <a:gd name="T18" fmla="*/ 0 w 109"/>
                    <a:gd name="T19" fmla="*/ 69 h 84"/>
                    <a:gd name="T20" fmla="*/ 7 w 109"/>
                    <a:gd name="T21" fmla="*/ 84 h 84"/>
                    <a:gd name="T22" fmla="*/ 20 w 109"/>
                    <a:gd name="T23" fmla="*/ 76 h 84"/>
                    <a:gd name="T24" fmla="*/ 35 w 109"/>
                    <a:gd name="T25" fmla="*/ 68 h 84"/>
                    <a:gd name="T26" fmla="*/ 47 w 109"/>
                    <a:gd name="T27" fmla="*/ 59 h 84"/>
                    <a:gd name="T28" fmla="*/ 62 w 109"/>
                    <a:gd name="T29" fmla="*/ 50 h 84"/>
                    <a:gd name="T30" fmla="*/ 74 w 109"/>
                    <a:gd name="T31" fmla="*/ 41 h 84"/>
                    <a:gd name="T32" fmla="*/ 85 w 109"/>
                    <a:gd name="T33" fmla="*/ 32 h 84"/>
                    <a:gd name="T34" fmla="*/ 97 w 109"/>
                    <a:gd name="T35" fmla="*/ 22 h 84"/>
                    <a:gd name="T36" fmla="*/ 108 w 109"/>
                    <a:gd name="T37" fmla="*/ 10 h 84"/>
                    <a:gd name="T38" fmla="*/ 109 w 109"/>
                    <a:gd name="T39" fmla="*/ 10 h 84"/>
                    <a:gd name="T40" fmla="*/ 97 w 109"/>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84"/>
                    <a:gd name="T65" fmla="*/ 109 w 109"/>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84">
                      <a:moveTo>
                        <a:pt x="97" y="0"/>
                      </a:moveTo>
                      <a:lnTo>
                        <a:pt x="98" y="0"/>
                      </a:lnTo>
                      <a:lnTo>
                        <a:pt x="87" y="10"/>
                      </a:lnTo>
                      <a:lnTo>
                        <a:pt x="75" y="20"/>
                      </a:lnTo>
                      <a:lnTo>
                        <a:pt x="64" y="29"/>
                      </a:lnTo>
                      <a:lnTo>
                        <a:pt x="52" y="38"/>
                      </a:lnTo>
                      <a:lnTo>
                        <a:pt x="40" y="47"/>
                      </a:lnTo>
                      <a:lnTo>
                        <a:pt x="28" y="53"/>
                      </a:lnTo>
                      <a:lnTo>
                        <a:pt x="13" y="62"/>
                      </a:lnTo>
                      <a:lnTo>
                        <a:pt x="0" y="69"/>
                      </a:lnTo>
                      <a:lnTo>
                        <a:pt x="7" y="84"/>
                      </a:lnTo>
                      <a:lnTo>
                        <a:pt x="20" y="76"/>
                      </a:lnTo>
                      <a:lnTo>
                        <a:pt x="35" y="68"/>
                      </a:lnTo>
                      <a:lnTo>
                        <a:pt x="47" y="59"/>
                      </a:lnTo>
                      <a:lnTo>
                        <a:pt x="62" y="50"/>
                      </a:lnTo>
                      <a:lnTo>
                        <a:pt x="74" y="41"/>
                      </a:lnTo>
                      <a:lnTo>
                        <a:pt x="85" y="32"/>
                      </a:lnTo>
                      <a:lnTo>
                        <a:pt x="97" y="22"/>
                      </a:lnTo>
                      <a:lnTo>
                        <a:pt x="108" y="10"/>
                      </a:lnTo>
                      <a:lnTo>
                        <a:pt x="109" y="10"/>
                      </a:lnTo>
                      <a:lnTo>
                        <a:pt x="97"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7" name="Freeform 101"/>
                <p:cNvSpPr>
                  <a:spLocks/>
                </p:cNvSpPr>
                <p:nvPr/>
              </p:nvSpPr>
              <p:spPr bwMode="auto">
                <a:xfrm>
                  <a:off x="1626" y="2289"/>
                  <a:ext cx="244" cy="237"/>
                </a:xfrm>
                <a:custGeom>
                  <a:avLst/>
                  <a:gdLst>
                    <a:gd name="T0" fmla="*/ 229 w 244"/>
                    <a:gd name="T1" fmla="*/ 0 h 237"/>
                    <a:gd name="T2" fmla="*/ 222 w 244"/>
                    <a:gd name="T3" fmla="*/ 13 h 237"/>
                    <a:gd name="T4" fmla="*/ 212 w 244"/>
                    <a:gd name="T5" fmla="*/ 25 h 237"/>
                    <a:gd name="T6" fmla="*/ 199 w 244"/>
                    <a:gd name="T7" fmla="*/ 40 h 237"/>
                    <a:gd name="T8" fmla="*/ 186 w 244"/>
                    <a:gd name="T9" fmla="*/ 54 h 237"/>
                    <a:gd name="T10" fmla="*/ 171 w 244"/>
                    <a:gd name="T11" fmla="*/ 70 h 237"/>
                    <a:gd name="T12" fmla="*/ 156 w 244"/>
                    <a:gd name="T13" fmla="*/ 85 h 237"/>
                    <a:gd name="T14" fmla="*/ 139 w 244"/>
                    <a:gd name="T15" fmla="*/ 100 h 237"/>
                    <a:gd name="T16" fmla="*/ 122 w 244"/>
                    <a:gd name="T17" fmla="*/ 116 h 237"/>
                    <a:gd name="T18" fmla="*/ 104 w 244"/>
                    <a:gd name="T19" fmla="*/ 132 h 237"/>
                    <a:gd name="T20" fmla="*/ 87 w 244"/>
                    <a:gd name="T21" fmla="*/ 146 h 237"/>
                    <a:gd name="T22" fmla="*/ 70 w 244"/>
                    <a:gd name="T23" fmla="*/ 162 h 237"/>
                    <a:gd name="T24" fmla="*/ 53 w 244"/>
                    <a:gd name="T25" fmla="*/ 176 h 237"/>
                    <a:gd name="T26" fmla="*/ 38 w 244"/>
                    <a:gd name="T27" fmla="*/ 190 h 237"/>
                    <a:gd name="T28" fmla="*/ 24 w 244"/>
                    <a:gd name="T29" fmla="*/ 203 h 237"/>
                    <a:gd name="T30" fmla="*/ 12 w 244"/>
                    <a:gd name="T31" fmla="*/ 216 h 237"/>
                    <a:gd name="T32" fmla="*/ 0 w 244"/>
                    <a:gd name="T33" fmla="*/ 227 h 237"/>
                    <a:gd name="T34" fmla="*/ 12 w 244"/>
                    <a:gd name="T35" fmla="*/ 237 h 237"/>
                    <a:gd name="T36" fmla="*/ 21 w 244"/>
                    <a:gd name="T37" fmla="*/ 226 h 237"/>
                    <a:gd name="T38" fmla="*/ 34 w 244"/>
                    <a:gd name="T39" fmla="*/ 215 h 237"/>
                    <a:gd name="T40" fmla="*/ 48 w 244"/>
                    <a:gd name="T41" fmla="*/ 202 h 237"/>
                    <a:gd name="T42" fmla="*/ 63 w 244"/>
                    <a:gd name="T43" fmla="*/ 189 h 237"/>
                    <a:gd name="T44" fmla="*/ 79 w 244"/>
                    <a:gd name="T45" fmla="*/ 174 h 237"/>
                    <a:gd name="T46" fmla="*/ 96 w 244"/>
                    <a:gd name="T47" fmla="*/ 158 h 237"/>
                    <a:gd name="T48" fmla="*/ 113 w 244"/>
                    <a:gd name="T49" fmla="*/ 144 h 237"/>
                    <a:gd name="T50" fmla="*/ 131 w 244"/>
                    <a:gd name="T51" fmla="*/ 128 h 237"/>
                    <a:gd name="T52" fmla="*/ 148 w 244"/>
                    <a:gd name="T53" fmla="*/ 112 h 237"/>
                    <a:gd name="T54" fmla="*/ 165 w 244"/>
                    <a:gd name="T55" fmla="*/ 97 h 237"/>
                    <a:gd name="T56" fmla="*/ 181 w 244"/>
                    <a:gd name="T57" fmla="*/ 80 h 237"/>
                    <a:gd name="T58" fmla="*/ 198 w 244"/>
                    <a:gd name="T59" fmla="*/ 64 h 237"/>
                    <a:gd name="T60" fmla="*/ 211 w 244"/>
                    <a:gd name="T61" fmla="*/ 49 h 237"/>
                    <a:gd name="T62" fmla="*/ 225 w 244"/>
                    <a:gd name="T63" fmla="*/ 35 h 237"/>
                    <a:gd name="T64" fmla="*/ 234 w 244"/>
                    <a:gd name="T65" fmla="*/ 20 h 237"/>
                    <a:gd name="T66" fmla="*/ 244 w 244"/>
                    <a:gd name="T67" fmla="*/ 7 h 237"/>
                    <a:gd name="T68" fmla="*/ 229 w 244"/>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237"/>
                    <a:gd name="T107" fmla="*/ 244 w 244"/>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237">
                      <a:moveTo>
                        <a:pt x="229" y="0"/>
                      </a:moveTo>
                      <a:lnTo>
                        <a:pt x="222" y="13"/>
                      </a:lnTo>
                      <a:lnTo>
                        <a:pt x="212" y="25"/>
                      </a:lnTo>
                      <a:lnTo>
                        <a:pt x="199" y="40"/>
                      </a:lnTo>
                      <a:lnTo>
                        <a:pt x="186" y="54"/>
                      </a:lnTo>
                      <a:lnTo>
                        <a:pt x="171" y="70"/>
                      </a:lnTo>
                      <a:lnTo>
                        <a:pt x="156" y="85"/>
                      </a:lnTo>
                      <a:lnTo>
                        <a:pt x="139" y="100"/>
                      </a:lnTo>
                      <a:lnTo>
                        <a:pt x="122" y="116"/>
                      </a:lnTo>
                      <a:lnTo>
                        <a:pt x="104" y="132"/>
                      </a:lnTo>
                      <a:lnTo>
                        <a:pt x="87" y="146"/>
                      </a:lnTo>
                      <a:lnTo>
                        <a:pt x="70" y="162"/>
                      </a:lnTo>
                      <a:lnTo>
                        <a:pt x="53" y="176"/>
                      </a:lnTo>
                      <a:lnTo>
                        <a:pt x="38" y="190"/>
                      </a:lnTo>
                      <a:lnTo>
                        <a:pt x="24" y="203"/>
                      </a:lnTo>
                      <a:lnTo>
                        <a:pt x="12" y="216"/>
                      </a:lnTo>
                      <a:lnTo>
                        <a:pt x="0" y="227"/>
                      </a:lnTo>
                      <a:lnTo>
                        <a:pt x="12" y="237"/>
                      </a:lnTo>
                      <a:lnTo>
                        <a:pt x="21" y="226"/>
                      </a:lnTo>
                      <a:lnTo>
                        <a:pt x="34" y="215"/>
                      </a:lnTo>
                      <a:lnTo>
                        <a:pt x="48" y="202"/>
                      </a:lnTo>
                      <a:lnTo>
                        <a:pt x="63" y="189"/>
                      </a:lnTo>
                      <a:lnTo>
                        <a:pt x="79" y="174"/>
                      </a:lnTo>
                      <a:lnTo>
                        <a:pt x="96" y="158"/>
                      </a:lnTo>
                      <a:lnTo>
                        <a:pt x="113" y="144"/>
                      </a:lnTo>
                      <a:lnTo>
                        <a:pt x="131" y="128"/>
                      </a:lnTo>
                      <a:lnTo>
                        <a:pt x="148" y="112"/>
                      </a:lnTo>
                      <a:lnTo>
                        <a:pt x="165" y="97"/>
                      </a:lnTo>
                      <a:lnTo>
                        <a:pt x="181" y="80"/>
                      </a:lnTo>
                      <a:lnTo>
                        <a:pt x="198" y="64"/>
                      </a:lnTo>
                      <a:lnTo>
                        <a:pt x="211" y="49"/>
                      </a:lnTo>
                      <a:lnTo>
                        <a:pt x="225" y="35"/>
                      </a:lnTo>
                      <a:lnTo>
                        <a:pt x="234" y="20"/>
                      </a:lnTo>
                      <a:lnTo>
                        <a:pt x="244" y="7"/>
                      </a:lnTo>
                      <a:lnTo>
                        <a:pt x="229"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8" name="Freeform 102"/>
                <p:cNvSpPr>
                  <a:spLocks/>
                </p:cNvSpPr>
                <p:nvPr/>
              </p:nvSpPr>
              <p:spPr bwMode="auto">
                <a:xfrm>
                  <a:off x="1855" y="2284"/>
                  <a:ext cx="15" cy="12"/>
                </a:xfrm>
                <a:custGeom>
                  <a:avLst/>
                  <a:gdLst>
                    <a:gd name="T0" fmla="*/ 15 w 15"/>
                    <a:gd name="T1" fmla="*/ 12 h 12"/>
                    <a:gd name="T2" fmla="*/ 15 w 15"/>
                    <a:gd name="T3" fmla="*/ 6 h 12"/>
                    <a:gd name="T4" fmla="*/ 11 w 15"/>
                    <a:gd name="T5" fmla="*/ 1 h 12"/>
                    <a:gd name="T6" fmla="*/ 5 w 15"/>
                    <a:gd name="T7" fmla="*/ 0 h 12"/>
                    <a:gd name="T8" fmla="*/ 0 w 15"/>
                    <a:gd name="T9" fmla="*/ 5 h 12"/>
                    <a:gd name="T10" fmla="*/ 15 w 15"/>
                    <a:gd name="T11" fmla="*/ 12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15" y="12"/>
                      </a:moveTo>
                      <a:lnTo>
                        <a:pt x="15" y="6"/>
                      </a:lnTo>
                      <a:lnTo>
                        <a:pt x="11" y="1"/>
                      </a:lnTo>
                      <a:lnTo>
                        <a:pt x="5" y="0"/>
                      </a:lnTo>
                      <a:lnTo>
                        <a:pt x="0" y="5"/>
                      </a:lnTo>
                      <a:lnTo>
                        <a:pt x="15" y="1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9" name="Freeform 103"/>
                <p:cNvSpPr>
                  <a:spLocks/>
                </p:cNvSpPr>
                <p:nvPr/>
              </p:nvSpPr>
              <p:spPr bwMode="auto">
                <a:xfrm>
                  <a:off x="1589" y="2416"/>
                  <a:ext cx="9" cy="14"/>
                </a:xfrm>
                <a:custGeom>
                  <a:avLst/>
                  <a:gdLst>
                    <a:gd name="T0" fmla="*/ 6 w 9"/>
                    <a:gd name="T1" fmla="*/ 0 h 14"/>
                    <a:gd name="T2" fmla="*/ 2 w 9"/>
                    <a:gd name="T3" fmla="*/ 2 h 14"/>
                    <a:gd name="T4" fmla="*/ 0 w 9"/>
                    <a:gd name="T5" fmla="*/ 8 h 14"/>
                    <a:gd name="T6" fmla="*/ 3 w 9"/>
                    <a:gd name="T7" fmla="*/ 13 h 14"/>
                    <a:gd name="T8" fmla="*/ 9 w 9"/>
                    <a:gd name="T9" fmla="*/ 14 h 14"/>
                    <a:gd name="T10" fmla="*/ 6 w 9"/>
                    <a:gd name="T11" fmla="*/ 0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6" y="0"/>
                      </a:moveTo>
                      <a:lnTo>
                        <a:pt x="2" y="2"/>
                      </a:lnTo>
                      <a:lnTo>
                        <a:pt x="0" y="8"/>
                      </a:lnTo>
                      <a:lnTo>
                        <a:pt x="3" y="13"/>
                      </a:lnTo>
                      <a:lnTo>
                        <a:pt x="9" y="14"/>
                      </a:lnTo>
                      <a:lnTo>
                        <a:pt x="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0" name="Freeform 104"/>
                <p:cNvSpPr>
                  <a:spLocks/>
                </p:cNvSpPr>
                <p:nvPr/>
              </p:nvSpPr>
              <p:spPr bwMode="auto">
                <a:xfrm>
                  <a:off x="1595" y="2409"/>
                  <a:ext cx="29" cy="21"/>
                </a:xfrm>
                <a:custGeom>
                  <a:avLst/>
                  <a:gdLst>
                    <a:gd name="T0" fmla="*/ 15 w 29"/>
                    <a:gd name="T1" fmla="*/ 2 h 21"/>
                    <a:gd name="T2" fmla="*/ 15 w 29"/>
                    <a:gd name="T3" fmla="*/ 2 h 21"/>
                    <a:gd name="T4" fmla="*/ 15 w 29"/>
                    <a:gd name="T5" fmla="*/ 4 h 21"/>
                    <a:gd name="T6" fmla="*/ 14 w 29"/>
                    <a:gd name="T7" fmla="*/ 3 h 21"/>
                    <a:gd name="T8" fmla="*/ 8 w 29"/>
                    <a:gd name="T9" fmla="*/ 6 h 21"/>
                    <a:gd name="T10" fmla="*/ 0 w 29"/>
                    <a:gd name="T11" fmla="*/ 7 h 21"/>
                    <a:gd name="T12" fmla="*/ 3 w 29"/>
                    <a:gd name="T13" fmla="*/ 21 h 21"/>
                    <a:gd name="T14" fmla="*/ 10 w 29"/>
                    <a:gd name="T15" fmla="*/ 20 h 21"/>
                    <a:gd name="T16" fmla="*/ 19 w 29"/>
                    <a:gd name="T17" fmla="*/ 18 h 21"/>
                    <a:gd name="T18" fmla="*/ 27 w 29"/>
                    <a:gd name="T19" fmla="*/ 12 h 21"/>
                    <a:gd name="T20" fmla="*/ 29 w 29"/>
                    <a:gd name="T21" fmla="*/ 0 h 21"/>
                    <a:gd name="T22" fmla="*/ 29 w 29"/>
                    <a:gd name="T23" fmla="*/ 0 h 21"/>
                    <a:gd name="T24" fmla="*/ 15 w 29"/>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1"/>
                    <a:gd name="T41" fmla="*/ 29 w 2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1">
                      <a:moveTo>
                        <a:pt x="15" y="2"/>
                      </a:moveTo>
                      <a:lnTo>
                        <a:pt x="15" y="2"/>
                      </a:lnTo>
                      <a:lnTo>
                        <a:pt x="15" y="4"/>
                      </a:lnTo>
                      <a:lnTo>
                        <a:pt x="14" y="3"/>
                      </a:lnTo>
                      <a:lnTo>
                        <a:pt x="8" y="6"/>
                      </a:lnTo>
                      <a:lnTo>
                        <a:pt x="0" y="7"/>
                      </a:lnTo>
                      <a:lnTo>
                        <a:pt x="3" y="21"/>
                      </a:lnTo>
                      <a:lnTo>
                        <a:pt x="10" y="20"/>
                      </a:lnTo>
                      <a:lnTo>
                        <a:pt x="19" y="18"/>
                      </a:lnTo>
                      <a:lnTo>
                        <a:pt x="27" y="12"/>
                      </a:lnTo>
                      <a:lnTo>
                        <a:pt x="29" y="0"/>
                      </a:lnTo>
                      <a:lnTo>
                        <a:pt x="15" y="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1" name="Freeform 105"/>
                <p:cNvSpPr>
                  <a:spLocks/>
                </p:cNvSpPr>
                <p:nvPr/>
              </p:nvSpPr>
              <p:spPr bwMode="auto">
                <a:xfrm>
                  <a:off x="1595" y="2358"/>
                  <a:ext cx="29" cy="53"/>
                </a:xfrm>
                <a:custGeom>
                  <a:avLst/>
                  <a:gdLst>
                    <a:gd name="T0" fmla="*/ 3 w 29"/>
                    <a:gd name="T1" fmla="*/ 14 h 53"/>
                    <a:gd name="T2" fmla="*/ 0 w 29"/>
                    <a:gd name="T3" fmla="*/ 14 h 53"/>
                    <a:gd name="T4" fmla="*/ 6 w 29"/>
                    <a:gd name="T5" fmla="*/ 18 h 53"/>
                    <a:gd name="T6" fmla="*/ 10 w 29"/>
                    <a:gd name="T7" fmla="*/ 28 h 53"/>
                    <a:gd name="T8" fmla="*/ 13 w 29"/>
                    <a:gd name="T9" fmla="*/ 41 h 53"/>
                    <a:gd name="T10" fmla="*/ 15 w 29"/>
                    <a:gd name="T11" fmla="*/ 53 h 53"/>
                    <a:gd name="T12" fmla="*/ 29 w 29"/>
                    <a:gd name="T13" fmla="*/ 51 h 53"/>
                    <a:gd name="T14" fmla="*/ 27 w 29"/>
                    <a:gd name="T15" fmla="*/ 39 h 53"/>
                    <a:gd name="T16" fmla="*/ 25 w 29"/>
                    <a:gd name="T17" fmla="*/ 25 h 53"/>
                    <a:gd name="T18" fmla="*/ 19 w 29"/>
                    <a:gd name="T19" fmla="*/ 11 h 53"/>
                    <a:gd name="T20" fmla="*/ 8 w 29"/>
                    <a:gd name="T21" fmla="*/ 0 h 53"/>
                    <a:gd name="T22" fmla="*/ 5 w 29"/>
                    <a:gd name="T23" fmla="*/ 0 h 53"/>
                    <a:gd name="T24" fmla="*/ 3 w 29"/>
                    <a:gd name="T25" fmla="*/ 14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53"/>
                    <a:gd name="T41" fmla="*/ 29 w 2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53">
                      <a:moveTo>
                        <a:pt x="3" y="14"/>
                      </a:moveTo>
                      <a:lnTo>
                        <a:pt x="0" y="14"/>
                      </a:lnTo>
                      <a:lnTo>
                        <a:pt x="6" y="18"/>
                      </a:lnTo>
                      <a:lnTo>
                        <a:pt x="10" y="28"/>
                      </a:lnTo>
                      <a:lnTo>
                        <a:pt x="13" y="41"/>
                      </a:lnTo>
                      <a:lnTo>
                        <a:pt x="15" y="53"/>
                      </a:lnTo>
                      <a:lnTo>
                        <a:pt x="29" y="51"/>
                      </a:lnTo>
                      <a:lnTo>
                        <a:pt x="27" y="39"/>
                      </a:lnTo>
                      <a:lnTo>
                        <a:pt x="25" y="25"/>
                      </a:lnTo>
                      <a:lnTo>
                        <a:pt x="19" y="11"/>
                      </a:lnTo>
                      <a:lnTo>
                        <a:pt x="8" y="0"/>
                      </a:lnTo>
                      <a:lnTo>
                        <a:pt x="5" y="0"/>
                      </a:lnTo>
                      <a:lnTo>
                        <a:pt x="3"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2" name="Freeform 106"/>
                <p:cNvSpPr>
                  <a:spLocks/>
                </p:cNvSpPr>
                <p:nvPr/>
              </p:nvSpPr>
              <p:spPr bwMode="auto">
                <a:xfrm>
                  <a:off x="1558" y="2358"/>
                  <a:ext cx="42" cy="32"/>
                </a:xfrm>
                <a:custGeom>
                  <a:avLst/>
                  <a:gdLst>
                    <a:gd name="T0" fmla="*/ 14 w 42"/>
                    <a:gd name="T1" fmla="*/ 31 h 32"/>
                    <a:gd name="T2" fmla="*/ 14 w 42"/>
                    <a:gd name="T3" fmla="*/ 32 h 32"/>
                    <a:gd name="T4" fmla="*/ 19 w 42"/>
                    <a:gd name="T5" fmla="*/ 25 h 32"/>
                    <a:gd name="T6" fmla="*/ 27 w 42"/>
                    <a:gd name="T7" fmla="*/ 18 h 32"/>
                    <a:gd name="T8" fmla="*/ 33 w 42"/>
                    <a:gd name="T9" fmla="*/ 14 h 32"/>
                    <a:gd name="T10" fmla="*/ 40 w 42"/>
                    <a:gd name="T11" fmla="*/ 14 h 32"/>
                    <a:gd name="T12" fmla="*/ 42 w 42"/>
                    <a:gd name="T13" fmla="*/ 0 h 32"/>
                    <a:gd name="T14" fmla="*/ 30 w 42"/>
                    <a:gd name="T15" fmla="*/ 0 h 32"/>
                    <a:gd name="T16" fmla="*/ 17 w 42"/>
                    <a:gd name="T17" fmla="*/ 6 h 32"/>
                    <a:gd name="T18" fmla="*/ 7 w 42"/>
                    <a:gd name="T19" fmla="*/ 16 h 32"/>
                    <a:gd name="T20" fmla="*/ 0 w 42"/>
                    <a:gd name="T21" fmla="*/ 28 h 32"/>
                    <a:gd name="T22" fmla="*/ 0 w 42"/>
                    <a:gd name="T23" fmla="*/ 29 h 32"/>
                    <a:gd name="T24" fmla="*/ 14 w 42"/>
                    <a:gd name="T25" fmla="*/ 3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2"/>
                    <a:gd name="T41" fmla="*/ 42 w 4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2">
                      <a:moveTo>
                        <a:pt x="14" y="31"/>
                      </a:moveTo>
                      <a:lnTo>
                        <a:pt x="14" y="32"/>
                      </a:lnTo>
                      <a:lnTo>
                        <a:pt x="19" y="25"/>
                      </a:lnTo>
                      <a:lnTo>
                        <a:pt x="27" y="18"/>
                      </a:lnTo>
                      <a:lnTo>
                        <a:pt x="33" y="14"/>
                      </a:lnTo>
                      <a:lnTo>
                        <a:pt x="40" y="14"/>
                      </a:lnTo>
                      <a:lnTo>
                        <a:pt x="42" y="0"/>
                      </a:lnTo>
                      <a:lnTo>
                        <a:pt x="30" y="0"/>
                      </a:lnTo>
                      <a:lnTo>
                        <a:pt x="17" y="6"/>
                      </a:lnTo>
                      <a:lnTo>
                        <a:pt x="7" y="16"/>
                      </a:lnTo>
                      <a:lnTo>
                        <a:pt x="0" y="28"/>
                      </a:lnTo>
                      <a:lnTo>
                        <a:pt x="0" y="29"/>
                      </a:lnTo>
                      <a:lnTo>
                        <a:pt x="14" y="3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3" name="Freeform 107"/>
                <p:cNvSpPr>
                  <a:spLocks/>
                </p:cNvSpPr>
                <p:nvPr/>
              </p:nvSpPr>
              <p:spPr bwMode="auto">
                <a:xfrm>
                  <a:off x="1556" y="2387"/>
                  <a:ext cx="21" cy="48"/>
                </a:xfrm>
                <a:custGeom>
                  <a:avLst/>
                  <a:gdLst>
                    <a:gd name="T0" fmla="*/ 21 w 21"/>
                    <a:gd name="T1" fmla="*/ 46 h 48"/>
                    <a:gd name="T2" fmla="*/ 21 w 21"/>
                    <a:gd name="T3" fmla="*/ 46 h 48"/>
                    <a:gd name="T4" fmla="*/ 19 w 21"/>
                    <a:gd name="T5" fmla="*/ 34 h 48"/>
                    <a:gd name="T6" fmla="*/ 16 w 21"/>
                    <a:gd name="T7" fmla="*/ 23 h 48"/>
                    <a:gd name="T8" fmla="*/ 16 w 21"/>
                    <a:gd name="T9" fmla="*/ 13 h 48"/>
                    <a:gd name="T10" fmla="*/ 16 w 21"/>
                    <a:gd name="T11" fmla="*/ 2 h 48"/>
                    <a:gd name="T12" fmla="*/ 2 w 21"/>
                    <a:gd name="T13" fmla="*/ 0 h 48"/>
                    <a:gd name="T14" fmla="*/ 0 w 21"/>
                    <a:gd name="T15" fmla="*/ 13 h 48"/>
                    <a:gd name="T16" fmla="*/ 2 w 21"/>
                    <a:gd name="T17" fmla="*/ 25 h 48"/>
                    <a:gd name="T18" fmla="*/ 4 w 21"/>
                    <a:gd name="T19" fmla="*/ 36 h 48"/>
                    <a:gd name="T20" fmla="*/ 7 w 21"/>
                    <a:gd name="T21" fmla="*/ 48 h 48"/>
                    <a:gd name="T22" fmla="*/ 7 w 21"/>
                    <a:gd name="T23" fmla="*/ 48 h 48"/>
                    <a:gd name="T24" fmla="*/ 21 w 21"/>
                    <a:gd name="T25" fmla="*/ 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8"/>
                    <a:gd name="T41" fmla="*/ 21 w 21"/>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8">
                      <a:moveTo>
                        <a:pt x="21" y="46"/>
                      </a:moveTo>
                      <a:lnTo>
                        <a:pt x="21" y="46"/>
                      </a:lnTo>
                      <a:lnTo>
                        <a:pt x="19" y="34"/>
                      </a:lnTo>
                      <a:lnTo>
                        <a:pt x="16" y="23"/>
                      </a:lnTo>
                      <a:lnTo>
                        <a:pt x="16" y="13"/>
                      </a:lnTo>
                      <a:lnTo>
                        <a:pt x="16" y="2"/>
                      </a:lnTo>
                      <a:lnTo>
                        <a:pt x="2" y="0"/>
                      </a:lnTo>
                      <a:lnTo>
                        <a:pt x="0" y="13"/>
                      </a:lnTo>
                      <a:lnTo>
                        <a:pt x="2" y="25"/>
                      </a:lnTo>
                      <a:lnTo>
                        <a:pt x="4" y="36"/>
                      </a:lnTo>
                      <a:lnTo>
                        <a:pt x="7" y="48"/>
                      </a:lnTo>
                      <a:lnTo>
                        <a:pt x="21" y="4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4" name="Freeform 108"/>
                <p:cNvSpPr>
                  <a:spLocks/>
                </p:cNvSpPr>
                <p:nvPr/>
              </p:nvSpPr>
              <p:spPr bwMode="auto">
                <a:xfrm>
                  <a:off x="1563" y="2433"/>
                  <a:ext cx="36" cy="26"/>
                </a:xfrm>
                <a:custGeom>
                  <a:avLst/>
                  <a:gdLst>
                    <a:gd name="T0" fmla="*/ 36 w 36"/>
                    <a:gd name="T1" fmla="*/ 9 h 26"/>
                    <a:gd name="T2" fmla="*/ 36 w 36"/>
                    <a:gd name="T3" fmla="*/ 9 h 26"/>
                    <a:gd name="T4" fmla="*/ 28 w 36"/>
                    <a:gd name="T5" fmla="*/ 9 h 26"/>
                    <a:gd name="T6" fmla="*/ 22 w 36"/>
                    <a:gd name="T7" fmla="*/ 7 h 26"/>
                    <a:gd name="T8" fmla="*/ 17 w 36"/>
                    <a:gd name="T9" fmla="*/ 3 h 26"/>
                    <a:gd name="T10" fmla="*/ 14 w 36"/>
                    <a:gd name="T11" fmla="*/ 0 h 26"/>
                    <a:gd name="T12" fmla="*/ 0 w 36"/>
                    <a:gd name="T13" fmla="*/ 2 h 26"/>
                    <a:gd name="T14" fmla="*/ 5 w 36"/>
                    <a:gd name="T15" fmla="*/ 13 h 26"/>
                    <a:gd name="T16" fmla="*/ 14 w 36"/>
                    <a:gd name="T17" fmla="*/ 22 h 26"/>
                    <a:gd name="T18" fmla="*/ 25 w 36"/>
                    <a:gd name="T19" fmla="*/ 24 h 26"/>
                    <a:gd name="T20" fmla="*/ 36 w 36"/>
                    <a:gd name="T21" fmla="*/ 26 h 26"/>
                    <a:gd name="T22" fmla="*/ 36 w 36"/>
                    <a:gd name="T23" fmla="*/ 26 h 26"/>
                    <a:gd name="T24" fmla="*/ 36 w 36"/>
                    <a:gd name="T25" fmla="*/ 9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36" y="9"/>
                      </a:moveTo>
                      <a:lnTo>
                        <a:pt x="36" y="9"/>
                      </a:lnTo>
                      <a:lnTo>
                        <a:pt x="28" y="9"/>
                      </a:lnTo>
                      <a:lnTo>
                        <a:pt x="22" y="7"/>
                      </a:lnTo>
                      <a:lnTo>
                        <a:pt x="17" y="3"/>
                      </a:lnTo>
                      <a:lnTo>
                        <a:pt x="14" y="0"/>
                      </a:lnTo>
                      <a:lnTo>
                        <a:pt x="0" y="2"/>
                      </a:lnTo>
                      <a:lnTo>
                        <a:pt x="5" y="13"/>
                      </a:lnTo>
                      <a:lnTo>
                        <a:pt x="14" y="22"/>
                      </a:lnTo>
                      <a:lnTo>
                        <a:pt x="25" y="24"/>
                      </a:lnTo>
                      <a:lnTo>
                        <a:pt x="36" y="26"/>
                      </a:lnTo>
                      <a:lnTo>
                        <a:pt x="36" y="9"/>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5" name="Freeform 109"/>
                <p:cNvSpPr>
                  <a:spLocks/>
                </p:cNvSpPr>
                <p:nvPr/>
              </p:nvSpPr>
              <p:spPr bwMode="auto">
                <a:xfrm>
                  <a:off x="1599" y="2430"/>
                  <a:ext cx="62" cy="29"/>
                </a:xfrm>
                <a:custGeom>
                  <a:avLst/>
                  <a:gdLst>
                    <a:gd name="T0" fmla="*/ 54 w 62"/>
                    <a:gd name="T1" fmla="*/ 2 h 29"/>
                    <a:gd name="T2" fmla="*/ 54 w 62"/>
                    <a:gd name="T3" fmla="*/ 0 h 29"/>
                    <a:gd name="T4" fmla="*/ 50 w 62"/>
                    <a:gd name="T5" fmla="*/ 4 h 29"/>
                    <a:gd name="T6" fmla="*/ 42 w 62"/>
                    <a:gd name="T7" fmla="*/ 6 h 29"/>
                    <a:gd name="T8" fmla="*/ 36 w 62"/>
                    <a:gd name="T9" fmla="*/ 9 h 29"/>
                    <a:gd name="T10" fmla="*/ 30 w 62"/>
                    <a:gd name="T11" fmla="*/ 10 h 29"/>
                    <a:gd name="T12" fmla="*/ 22 w 62"/>
                    <a:gd name="T13" fmla="*/ 12 h 29"/>
                    <a:gd name="T14" fmla="*/ 16 w 62"/>
                    <a:gd name="T15" fmla="*/ 12 h 29"/>
                    <a:gd name="T16" fmla="*/ 9 w 62"/>
                    <a:gd name="T17" fmla="*/ 14 h 29"/>
                    <a:gd name="T18" fmla="*/ 0 w 62"/>
                    <a:gd name="T19" fmla="*/ 12 h 29"/>
                    <a:gd name="T20" fmla="*/ 0 w 62"/>
                    <a:gd name="T21" fmla="*/ 29 h 29"/>
                    <a:gd name="T22" fmla="*/ 9 w 62"/>
                    <a:gd name="T23" fmla="*/ 28 h 29"/>
                    <a:gd name="T24" fmla="*/ 16 w 62"/>
                    <a:gd name="T25" fmla="*/ 27 h 29"/>
                    <a:gd name="T26" fmla="*/ 24 w 62"/>
                    <a:gd name="T27" fmla="*/ 27 h 29"/>
                    <a:gd name="T28" fmla="*/ 33 w 62"/>
                    <a:gd name="T29" fmla="*/ 25 h 29"/>
                    <a:gd name="T30" fmla="*/ 39 w 62"/>
                    <a:gd name="T31" fmla="*/ 23 h 29"/>
                    <a:gd name="T32" fmla="*/ 47 w 62"/>
                    <a:gd name="T33" fmla="*/ 21 h 29"/>
                    <a:gd name="T34" fmla="*/ 54 w 62"/>
                    <a:gd name="T35" fmla="*/ 18 h 29"/>
                    <a:gd name="T36" fmla="*/ 62 w 62"/>
                    <a:gd name="T37" fmla="*/ 15 h 29"/>
                    <a:gd name="T38" fmla="*/ 62 w 62"/>
                    <a:gd name="T39" fmla="*/ 14 h 29"/>
                    <a:gd name="T40" fmla="*/ 54 w 62"/>
                    <a:gd name="T41" fmla="*/ 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9"/>
                    <a:gd name="T65" fmla="*/ 62 w 6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9">
                      <a:moveTo>
                        <a:pt x="54" y="2"/>
                      </a:moveTo>
                      <a:lnTo>
                        <a:pt x="54" y="0"/>
                      </a:lnTo>
                      <a:lnTo>
                        <a:pt x="50" y="4"/>
                      </a:lnTo>
                      <a:lnTo>
                        <a:pt x="42" y="6"/>
                      </a:lnTo>
                      <a:lnTo>
                        <a:pt x="36" y="9"/>
                      </a:lnTo>
                      <a:lnTo>
                        <a:pt x="30" y="10"/>
                      </a:lnTo>
                      <a:lnTo>
                        <a:pt x="22" y="12"/>
                      </a:lnTo>
                      <a:lnTo>
                        <a:pt x="16" y="12"/>
                      </a:lnTo>
                      <a:lnTo>
                        <a:pt x="9" y="14"/>
                      </a:lnTo>
                      <a:lnTo>
                        <a:pt x="0" y="12"/>
                      </a:lnTo>
                      <a:lnTo>
                        <a:pt x="0" y="29"/>
                      </a:lnTo>
                      <a:lnTo>
                        <a:pt x="9" y="28"/>
                      </a:lnTo>
                      <a:lnTo>
                        <a:pt x="16" y="27"/>
                      </a:lnTo>
                      <a:lnTo>
                        <a:pt x="24" y="27"/>
                      </a:lnTo>
                      <a:lnTo>
                        <a:pt x="33" y="25"/>
                      </a:lnTo>
                      <a:lnTo>
                        <a:pt x="39" y="23"/>
                      </a:lnTo>
                      <a:lnTo>
                        <a:pt x="47" y="21"/>
                      </a:lnTo>
                      <a:lnTo>
                        <a:pt x="54" y="18"/>
                      </a:lnTo>
                      <a:lnTo>
                        <a:pt x="62" y="15"/>
                      </a:lnTo>
                      <a:lnTo>
                        <a:pt x="62" y="14"/>
                      </a:lnTo>
                      <a:lnTo>
                        <a:pt x="54" y="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6" name="Freeform 110"/>
                <p:cNvSpPr>
                  <a:spLocks/>
                </p:cNvSpPr>
                <p:nvPr/>
              </p:nvSpPr>
              <p:spPr bwMode="auto">
                <a:xfrm>
                  <a:off x="1653" y="2372"/>
                  <a:ext cx="69" cy="72"/>
                </a:xfrm>
                <a:custGeom>
                  <a:avLst/>
                  <a:gdLst>
                    <a:gd name="T0" fmla="*/ 59 w 69"/>
                    <a:gd name="T1" fmla="*/ 0 h 72"/>
                    <a:gd name="T2" fmla="*/ 57 w 69"/>
                    <a:gd name="T3" fmla="*/ 2 h 72"/>
                    <a:gd name="T4" fmla="*/ 50 w 69"/>
                    <a:gd name="T5" fmla="*/ 10 h 72"/>
                    <a:gd name="T6" fmla="*/ 44 w 69"/>
                    <a:gd name="T7" fmla="*/ 18 h 72"/>
                    <a:gd name="T8" fmla="*/ 37 w 69"/>
                    <a:gd name="T9" fmla="*/ 27 h 72"/>
                    <a:gd name="T10" fmla="*/ 31 w 69"/>
                    <a:gd name="T11" fmla="*/ 34 h 72"/>
                    <a:gd name="T12" fmla="*/ 23 w 69"/>
                    <a:gd name="T13" fmla="*/ 41 h 72"/>
                    <a:gd name="T14" fmla="*/ 16 w 69"/>
                    <a:gd name="T15" fmla="*/ 47 h 72"/>
                    <a:gd name="T16" fmla="*/ 8 w 69"/>
                    <a:gd name="T17" fmla="*/ 54 h 72"/>
                    <a:gd name="T18" fmla="*/ 0 w 69"/>
                    <a:gd name="T19" fmla="*/ 60 h 72"/>
                    <a:gd name="T20" fmla="*/ 8 w 69"/>
                    <a:gd name="T21" fmla="*/ 72 h 72"/>
                    <a:gd name="T22" fmla="*/ 17 w 69"/>
                    <a:gd name="T23" fmla="*/ 66 h 72"/>
                    <a:gd name="T24" fmla="*/ 26 w 69"/>
                    <a:gd name="T25" fmla="*/ 60 h 72"/>
                    <a:gd name="T26" fmla="*/ 33 w 69"/>
                    <a:gd name="T27" fmla="*/ 51 h 72"/>
                    <a:gd name="T28" fmla="*/ 40 w 69"/>
                    <a:gd name="T29" fmla="*/ 44 h 72"/>
                    <a:gd name="T30" fmla="*/ 49 w 69"/>
                    <a:gd name="T31" fmla="*/ 37 h 72"/>
                    <a:gd name="T32" fmla="*/ 56 w 69"/>
                    <a:gd name="T33" fmla="*/ 28 h 72"/>
                    <a:gd name="T34" fmla="*/ 62 w 69"/>
                    <a:gd name="T35" fmla="*/ 20 h 72"/>
                    <a:gd name="T36" fmla="*/ 69 w 69"/>
                    <a:gd name="T37" fmla="*/ 11 h 72"/>
                    <a:gd name="T38" fmla="*/ 68 w 69"/>
                    <a:gd name="T39" fmla="*/ 12 h 72"/>
                    <a:gd name="T40" fmla="*/ 59 w 69"/>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2"/>
                    <a:gd name="T65" fmla="*/ 69 w 69"/>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2">
                      <a:moveTo>
                        <a:pt x="59" y="0"/>
                      </a:moveTo>
                      <a:lnTo>
                        <a:pt x="57" y="2"/>
                      </a:lnTo>
                      <a:lnTo>
                        <a:pt x="50" y="10"/>
                      </a:lnTo>
                      <a:lnTo>
                        <a:pt x="44" y="18"/>
                      </a:lnTo>
                      <a:lnTo>
                        <a:pt x="37" y="27"/>
                      </a:lnTo>
                      <a:lnTo>
                        <a:pt x="31" y="34"/>
                      </a:lnTo>
                      <a:lnTo>
                        <a:pt x="23" y="41"/>
                      </a:lnTo>
                      <a:lnTo>
                        <a:pt x="16" y="47"/>
                      </a:lnTo>
                      <a:lnTo>
                        <a:pt x="8" y="54"/>
                      </a:lnTo>
                      <a:lnTo>
                        <a:pt x="0" y="60"/>
                      </a:lnTo>
                      <a:lnTo>
                        <a:pt x="8" y="72"/>
                      </a:lnTo>
                      <a:lnTo>
                        <a:pt x="17" y="66"/>
                      </a:lnTo>
                      <a:lnTo>
                        <a:pt x="26" y="60"/>
                      </a:lnTo>
                      <a:lnTo>
                        <a:pt x="33" y="51"/>
                      </a:lnTo>
                      <a:lnTo>
                        <a:pt x="40" y="44"/>
                      </a:lnTo>
                      <a:lnTo>
                        <a:pt x="49" y="37"/>
                      </a:lnTo>
                      <a:lnTo>
                        <a:pt x="56" y="28"/>
                      </a:lnTo>
                      <a:lnTo>
                        <a:pt x="62" y="20"/>
                      </a:lnTo>
                      <a:lnTo>
                        <a:pt x="69" y="11"/>
                      </a:lnTo>
                      <a:lnTo>
                        <a:pt x="68" y="12"/>
                      </a:lnTo>
                      <a:lnTo>
                        <a:pt x="59"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7" name="Freeform 111"/>
                <p:cNvSpPr>
                  <a:spLocks/>
                </p:cNvSpPr>
                <p:nvPr/>
              </p:nvSpPr>
              <p:spPr bwMode="auto">
                <a:xfrm>
                  <a:off x="1712" y="2274"/>
                  <a:ext cx="96" cy="110"/>
                </a:xfrm>
                <a:custGeom>
                  <a:avLst/>
                  <a:gdLst>
                    <a:gd name="T0" fmla="*/ 90 w 96"/>
                    <a:gd name="T1" fmla="*/ 0 h 110"/>
                    <a:gd name="T2" fmla="*/ 84 w 96"/>
                    <a:gd name="T3" fmla="*/ 5 h 110"/>
                    <a:gd name="T4" fmla="*/ 76 w 96"/>
                    <a:gd name="T5" fmla="*/ 16 h 110"/>
                    <a:gd name="T6" fmla="*/ 66 w 96"/>
                    <a:gd name="T7" fmla="*/ 28 h 110"/>
                    <a:gd name="T8" fmla="*/ 55 w 96"/>
                    <a:gd name="T9" fmla="*/ 41 h 110"/>
                    <a:gd name="T10" fmla="*/ 43 w 96"/>
                    <a:gd name="T11" fmla="*/ 55 h 110"/>
                    <a:gd name="T12" fmla="*/ 32 w 96"/>
                    <a:gd name="T13" fmla="*/ 67 h 110"/>
                    <a:gd name="T14" fmla="*/ 20 w 96"/>
                    <a:gd name="T15" fmla="*/ 79 h 110"/>
                    <a:gd name="T16" fmla="*/ 9 w 96"/>
                    <a:gd name="T17" fmla="*/ 90 h 110"/>
                    <a:gd name="T18" fmla="*/ 0 w 96"/>
                    <a:gd name="T19" fmla="*/ 98 h 110"/>
                    <a:gd name="T20" fmla="*/ 9 w 96"/>
                    <a:gd name="T21" fmla="*/ 110 h 110"/>
                    <a:gd name="T22" fmla="*/ 19 w 96"/>
                    <a:gd name="T23" fmla="*/ 100 h 110"/>
                    <a:gd name="T24" fmla="*/ 30 w 96"/>
                    <a:gd name="T25" fmla="*/ 89 h 110"/>
                    <a:gd name="T26" fmla="*/ 42 w 96"/>
                    <a:gd name="T27" fmla="*/ 77 h 110"/>
                    <a:gd name="T28" fmla="*/ 55 w 96"/>
                    <a:gd name="T29" fmla="*/ 64 h 110"/>
                    <a:gd name="T30" fmla="*/ 67 w 96"/>
                    <a:gd name="T31" fmla="*/ 51 h 110"/>
                    <a:gd name="T32" fmla="*/ 78 w 96"/>
                    <a:gd name="T33" fmla="*/ 38 h 110"/>
                    <a:gd name="T34" fmla="*/ 88 w 96"/>
                    <a:gd name="T35" fmla="*/ 26 h 110"/>
                    <a:gd name="T36" fmla="*/ 96 w 96"/>
                    <a:gd name="T37" fmla="*/ 12 h 110"/>
                    <a:gd name="T38" fmla="*/ 90 w 96"/>
                    <a:gd name="T39" fmla="*/ 17 h 110"/>
                    <a:gd name="T40" fmla="*/ 90 w 96"/>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0"/>
                    <a:gd name="T65" fmla="*/ 96 w 96"/>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0">
                      <a:moveTo>
                        <a:pt x="90" y="0"/>
                      </a:moveTo>
                      <a:lnTo>
                        <a:pt x="84" y="5"/>
                      </a:lnTo>
                      <a:lnTo>
                        <a:pt x="76" y="16"/>
                      </a:lnTo>
                      <a:lnTo>
                        <a:pt x="66" y="28"/>
                      </a:lnTo>
                      <a:lnTo>
                        <a:pt x="55" y="41"/>
                      </a:lnTo>
                      <a:lnTo>
                        <a:pt x="43" y="55"/>
                      </a:lnTo>
                      <a:lnTo>
                        <a:pt x="32" y="67"/>
                      </a:lnTo>
                      <a:lnTo>
                        <a:pt x="20" y="79"/>
                      </a:lnTo>
                      <a:lnTo>
                        <a:pt x="9" y="90"/>
                      </a:lnTo>
                      <a:lnTo>
                        <a:pt x="0" y="98"/>
                      </a:lnTo>
                      <a:lnTo>
                        <a:pt x="9" y="110"/>
                      </a:lnTo>
                      <a:lnTo>
                        <a:pt x="19" y="100"/>
                      </a:lnTo>
                      <a:lnTo>
                        <a:pt x="30" y="89"/>
                      </a:lnTo>
                      <a:lnTo>
                        <a:pt x="42" y="77"/>
                      </a:lnTo>
                      <a:lnTo>
                        <a:pt x="55" y="64"/>
                      </a:lnTo>
                      <a:lnTo>
                        <a:pt x="67" y="51"/>
                      </a:lnTo>
                      <a:lnTo>
                        <a:pt x="78" y="38"/>
                      </a:lnTo>
                      <a:lnTo>
                        <a:pt x="88" y="26"/>
                      </a:lnTo>
                      <a:lnTo>
                        <a:pt x="96" y="12"/>
                      </a:lnTo>
                      <a:lnTo>
                        <a:pt x="90" y="17"/>
                      </a:lnTo>
                      <a:lnTo>
                        <a:pt x="9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8" name="Freeform 112"/>
                <p:cNvSpPr>
                  <a:spLocks/>
                </p:cNvSpPr>
                <p:nvPr/>
              </p:nvSpPr>
              <p:spPr bwMode="auto">
                <a:xfrm>
                  <a:off x="1785" y="2274"/>
                  <a:ext cx="22" cy="31"/>
                </a:xfrm>
                <a:custGeom>
                  <a:avLst/>
                  <a:gdLst>
                    <a:gd name="T0" fmla="*/ 8 w 22"/>
                    <a:gd name="T1" fmla="*/ 16 h 31"/>
                    <a:gd name="T2" fmla="*/ 15 w 22"/>
                    <a:gd name="T3" fmla="*/ 26 h 31"/>
                    <a:gd name="T4" fmla="*/ 18 w 22"/>
                    <a:gd name="T5" fmla="*/ 21 h 31"/>
                    <a:gd name="T6" fmla="*/ 22 w 22"/>
                    <a:gd name="T7" fmla="*/ 15 h 31"/>
                    <a:gd name="T8" fmla="*/ 17 w 22"/>
                    <a:gd name="T9" fmla="*/ 0 h 31"/>
                    <a:gd name="T10" fmla="*/ 17 w 22"/>
                    <a:gd name="T11" fmla="*/ 17 h 31"/>
                    <a:gd name="T12" fmla="*/ 10 w 22"/>
                    <a:gd name="T13" fmla="*/ 8 h 31"/>
                    <a:gd name="T14" fmla="*/ 6 w 22"/>
                    <a:gd name="T15" fmla="*/ 11 h 31"/>
                    <a:gd name="T16" fmla="*/ 0 w 22"/>
                    <a:gd name="T17" fmla="*/ 19 h 31"/>
                    <a:gd name="T18" fmla="*/ 10 w 22"/>
                    <a:gd name="T19" fmla="*/ 31 h 31"/>
                    <a:gd name="T20" fmla="*/ 8 w 22"/>
                    <a:gd name="T21" fmla="*/ 1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1"/>
                    <a:gd name="T35" fmla="*/ 22 w 2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1">
                      <a:moveTo>
                        <a:pt x="8" y="16"/>
                      </a:moveTo>
                      <a:lnTo>
                        <a:pt x="15" y="26"/>
                      </a:lnTo>
                      <a:lnTo>
                        <a:pt x="18" y="21"/>
                      </a:lnTo>
                      <a:lnTo>
                        <a:pt x="22" y="15"/>
                      </a:lnTo>
                      <a:lnTo>
                        <a:pt x="17" y="0"/>
                      </a:lnTo>
                      <a:lnTo>
                        <a:pt x="17" y="17"/>
                      </a:lnTo>
                      <a:lnTo>
                        <a:pt x="10" y="8"/>
                      </a:lnTo>
                      <a:lnTo>
                        <a:pt x="6" y="11"/>
                      </a:lnTo>
                      <a:lnTo>
                        <a:pt x="0" y="19"/>
                      </a:lnTo>
                      <a:lnTo>
                        <a:pt x="10" y="31"/>
                      </a:lnTo>
                      <a:lnTo>
                        <a:pt x="8" y="1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9" name="Freeform 113"/>
                <p:cNvSpPr>
                  <a:spLocks/>
                </p:cNvSpPr>
                <p:nvPr/>
              </p:nvSpPr>
              <p:spPr bwMode="auto">
                <a:xfrm>
                  <a:off x="1793" y="2290"/>
                  <a:ext cx="8" cy="15"/>
                </a:xfrm>
                <a:custGeom>
                  <a:avLst/>
                  <a:gdLst>
                    <a:gd name="T0" fmla="*/ 2 w 8"/>
                    <a:gd name="T1" fmla="*/ 15 h 15"/>
                    <a:gd name="T2" fmla="*/ 7 w 8"/>
                    <a:gd name="T3" fmla="*/ 12 h 15"/>
                    <a:gd name="T4" fmla="*/ 8 w 8"/>
                    <a:gd name="T5" fmla="*/ 6 h 15"/>
                    <a:gd name="T6" fmla="*/ 6 w 8"/>
                    <a:gd name="T7" fmla="*/ 1 h 15"/>
                    <a:gd name="T8" fmla="*/ 0 w 8"/>
                    <a:gd name="T9" fmla="*/ 0 h 15"/>
                    <a:gd name="T10" fmla="*/ 2 w 8"/>
                    <a:gd name="T11" fmla="*/ 15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2" y="15"/>
                      </a:moveTo>
                      <a:lnTo>
                        <a:pt x="7" y="12"/>
                      </a:lnTo>
                      <a:lnTo>
                        <a:pt x="8" y="6"/>
                      </a:lnTo>
                      <a:lnTo>
                        <a:pt x="6" y="1"/>
                      </a:lnTo>
                      <a:lnTo>
                        <a:pt x="0" y="0"/>
                      </a:lnTo>
                      <a:lnTo>
                        <a:pt x="2"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0" name="Freeform 114"/>
                <p:cNvSpPr>
                  <a:spLocks/>
                </p:cNvSpPr>
                <p:nvPr/>
              </p:nvSpPr>
              <p:spPr bwMode="auto">
                <a:xfrm>
                  <a:off x="1490" y="2283"/>
                  <a:ext cx="9" cy="14"/>
                </a:xfrm>
                <a:custGeom>
                  <a:avLst/>
                  <a:gdLst>
                    <a:gd name="T0" fmla="*/ 6 w 9"/>
                    <a:gd name="T1" fmla="*/ 0 h 14"/>
                    <a:gd name="T2" fmla="*/ 1 w 9"/>
                    <a:gd name="T3" fmla="*/ 2 h 14"/>
                    <a:gd name="T4" fmla="*/ 0 w 9"/>
                    <a:gd name="T5" fmla="*/ 8 h 14"/>
                    <a:gd name="T6" fmla="*/ 3 w 9"/>
                    <a:gd name="T7" fmla="*/ 13 h 14"/>
                    <a:gd name="T8" fmla="*/ 9 w 9"/>
                    <a:gd name="T9" fmla="*/ 14 h 14"/>
                    <a:gd name="T10" fmla="*/ 6 w 9"/>
                    <a:gd name="T11" fmla="*/ 0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6" y="0"/>
                      </a:moveTo>
                      <a:lnTo>
                        <a:pt x="1" y="2"/>
                      </a:lnTo>
                      <a:lnTo>
                        <a:pt x="0" y="8"/>
                      </a:lnTo>
                      <a:lnTo>
                        <a:pt x="3" y="13"/>
                      </a:lnTo>
                      <a:lnTo>
                        <a:pt x="9" y="14"/>
                      </a:lnTo>
                      <a:lnTo>
                        <a:pt x="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1" name="Freeform 115"/>
                <p:cNvSpPr>
                  <a:spLocks/>
                </p:cNvSpPr>
                <p:nvPr/>
              </p:nvSpPr>
              <p:spPr bwMode="auto">
                <a:xfrm>
                  <a:off x="1496" y="2270"/>
                  <a:ext cx="18" cy="27"/>
                </a:xfrm>
                <a:custGeom>
                  <a:avLst/>
                  <a:gdLst>
                    <a:gd name="T0" fmla="*/ 4 w 18"/>
                    <a:gd name="T1" fmla="*/ 1 h 27"/>
                    <a:gd name="T2" fmla="*/ 4 w 18"/>
                    <a:gd name="T3" fmla="*/ 2 h 27"/>
                    <a:gd name="T4" fmla="*/ 4 w 18"/>
                    <a:gd name="T5" fmla="*/ 7 h 27"/>
                    <a:gd name="T6" fmla="*/ 3 w 18"/>
                    <a:gd name="T7" fmla="*/ 10 h 27"/>
                    <a:gd name="T8" fmla="*/ 1 w 18"/>
                    <a:gd name="T9" fmla="*/ 12 h 27"/>
                    <a:gd name="T10" fmla="*/ 0 w 18"/>
                    <a:gd name="T11" fmla="*/ 13 h 27"/>
                    <a:gd name="T12" fmla="*/ 3 w 18"/>
                    <a:gd name="T13" fmla="*/ 27 h 27"/>
                    <a:gd name="T14" fmla="*/ 11 w 18"/>
                    <a:gd name="T15" fmla="*/ 24 h 27"/>
                    <a:gd name="T16" fmla="*/ 17 w 18"/>
                    <a:gd name="T17" fmla="*/ 15 h 27"/>
                    <a:gd name="T18" fmla="*/ 18 w 18"/>
                    <a:gd name="T19" fmla="*/ 7 h 27"/>
                    <a:gd name="T20" fmla="*/ 18 w 18"/>
                    <a:gd name="T21" fmla="*/ 0 h 27"/>
                    <a:gd name="T22" fmla="*/ 18 w 18"/>
                    <a:gd name="T23" fmla="*/ 1 h 27"/>
                    <a:gd name="T24" fmla="*/ 4 w 18"/>
                    <a:gd name="T25" fmla="*/ 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7"/>
                    <a:gd name="T41" fmla="*/ 18 w 1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7">
                      <a:moveTo>
                        <a:pt x="4" y="1"/>
                      </a:moveTo>
                      <a:lnTo>
                        <a:pt x="4" y="2"/>
                      </a:lnTo>
                      <a:lnTo>
                        <a:pt x="4" y="7"/>
                      </a:lnTo>
                      <a:lnTo>
                        <a:pt x="3" y="10"/>
                      </a:lnTo>
                      <a:lnTo>
                        <a:pt x="1" y="12"/>
                      </a:lnTo>
                      <a:lnTo>
                        <a:pt x="0" y="13"/>
                      </a:lnTo>
                      <a:lnTo>
                        <a:pt x="3" y="27"/>
                      </a:lnTo>
                      <a:lnTo>
                        <a:pt x="11" y="24"/>
                      </a:lnTo>
                      <a:lnTo>
                        <a:pt x="17" y="15"/>
                      </a:lnTo>
                      <a:lnTo>
                        <a:pt x="18" y="7"/>
                      </a:lnTo>
                      <a:lnTo>
                        <a:pt x="18" y="0"/>
                      </a:lnTo>
                      <a:lnTo>
                        <a:pt x="18" y="1"/>
                      </a:lnTo>
                      <a:lnTo>
                        <a:pt x="4"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2" name="Freeform 116"/>
                <p:cNvSpPr>
                  <a:spLocks/>
                </p:cNvSpPr>
                <p:nvPr/>
              </p:nvSpPr>
              <p:spPr bwMode="auto">
                <a:xfrm>
                  <a:off x="1473" y="2239"/>
                  <a:ext cx="41" cy="32"/>
                </a:xfrm>
                <a:custGeom>
                  <a:avLst/>
                  <a:gdLst>
                    <a:gd name="T0" fmla="*/ 0 w 41"/>
                    <a:gd name="T1" fmla="*/ 15 h 32"/>
                    <a:gd name="T2" fmla="*/ 0 w 41"/>
                    <a:gd name="T3" fmla="*/ 15 h 32"/>
                    <a:gd name="T4" fmla="*/ 16 w 41"/>
                    <a:gd name="T5" fmla="*/ 16 h 32"/>
                    <a:gd name="T6" fmla="*/ 22 w 41"/>
                    <a:gd name="T7" fmla="*/ 18 h 32"/>
                    <a:gd name="T8" fmla="*/ 24 w 41"/>
                    <a:gd name="T9" fmla="*/ 26 h 32"/>
                    <a:gd name="T10" fmla="*/ 27 w 41"/>
                    <a:gd name="T11" fmla="*/ 32 h 32"/>
                    <a:gd name="T12" fmla="*/ 41 w 41"/>
                    <a:gd name="T13" fmla="*/ 32 h 32"/>
                    <a:gd name="T14" fmla="*/ 39 w 41"/>
                    <a:gd name="T15" fmla="*/ 21 h 32"/>
                    <a:gd name="T16" fmla="*/ 32 w 41"/>
                    <a:gd name="T17" fmla="*/ 9 h 32"/>
                    <a:gd name="T18" fmla="*/ 18 w 41"/>
                    <a:gd name="T19" fmla="*/ 2 h 32"/>
                    <a:gd name="T20" fmla="*/ 0 w 41"/>
                    <a:gd name="T21" fmla="*/ 0 h 32"/>
                    <a:gd name="T22" fmla="*/ 0 w 41"/>
                    <a:gd name="T23" fmla="*/ 0 h 32"/>
                    <a:gd name="T24" fmla="*/ 0 w 41"/>
                    <a:gd name="T25" fmla="*/ 15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2"/>
                    <a:gd name="T41" fmla="*/ 41 w 41"/>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2">
                      <a:moveTo>
                        <a:pt x="0" y="15"/>
                      </a:moveTo>
                      <a:lnTo>
                        <a:pt x="0" y="15"/>
                      </a:lnTo>
                      <a:lnTo>
                        <a:pt x="16" y="16"/>
                      </a:lnTo>
                      <a:lnTo>
                        <a:pt x="22" y="18"/>
                      </a:lnTo>
                      <a:lnTo>
                        <a:pt x="24" y="26"/>
                      </a:lnTo>
                      <a:lnTo>
                        <a:pt x="27" y="32"/>
                      </a:lnTo>
                      <a:lnTo>
                        <a:pt x="41" y="32"/>
                      </a:lnTo>
                      <a:lnTo>
                        <a:pt x="39" y="21"/>
                      </a:lnTo>
                      <a:lnTo>
                        <a:pt x="32" y="9"/>
                      </a:lnTo>
                      <a:lnTo>
                        <a:pt x="18" y="2"/>
                      </a:lnTo>
                      <a:lnTo>
                        <a:pt x="0" y="0"/>
                      </a:lnTo>
                      <a:lnTo>
                        <a:pt x="0"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3" name="Freeform 117"/>
                <p:cNvSpPr>
                  <a:spLocks/>
                </p:cNvSpPr>
                <p:nvPr/>
              </p:nvSpPr>
              <p:spPr bwMode="auto">
                <a:xfrm>
                  <a:off x="1444" y="2239"/>
                  <a:ext cx="29" cy="43"/>
                </a:xfrm>
                <a:custGeom>
                  <a:avLst/>
                  <a:gdLst>
                    <a:gd name="T0" fmla="*/ 15 w 29"/>
                    <a:gd name="T1" fmla="*/ 40 h 43"/>
                    <a:gd name="T2" fmla="*/ 15 w 29"/>
                    <a:gd name="T3" fmla="*/ 43 h 43"/>
                    <a:gd name="T4" fmla="*/ 18 w 29"/>
                    <a:gd name="T5" fmla="*/ 34 h 43"/>
                    <a:gd name="T6" fmla="*/ 24 w 29"/>
                    <a:gd name="T7" fmla="*/ 23 h 43"/>
                    <a:gd name="T8" fmla="*/ 27 w 29"/>
                    <a:gd name="T9" fmla="*/ 16 h 43"/>
                    <a:gd name="T10" fmla="*/ 29 w 29"/>
                    <a:gd name="T11" fmla="*/ 15 h 43"/>
                    <a:gd name="T12" fmla="*/ 29 w 29"/>
                    <a:gd name="T13" fmla="*/ 0 h 43"/>
                    <a:gd name="T14" fmla="*/ 17 w 29"/>
                    <a:gd name="T15" fmla="*/ 6 h 43"/>
                    <a:gd name="T16" fmla="*/ 10 w 29"/>
                    <a:gd name="T17" fmla="*/ 16 h 43"/>
                    <a:gd name="T18" fmla="*/ 4 w 29"/>
                    <a:gd name="T19" fmla="*/ 27 h 43"/>
                    <a:gd name="T20" fmla="*/ 0 w 29"/>
                    <a:gd name="T21" fmla="*/ 35 h 43"/>
                    <a:gd name="T22" fmla="*/ 0 w 29"/>
                    <a:gd name="T23" fmla="*/ 38 h 43"/>
                    <a:gd name="T24" fmla="*/ 15 w 29"/>
                    <a:gd name="T25" fmla="*/ 4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3"/>
                    <a:gd name="T41" fmla="*/ 29 w 2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3">
                      <a:moveTo>
                        <a:pt x="15" y="40"/>
                      </a:moveTo>
                      <a:lnTo>
                        <a:pt x="15" y="43"/>
                      </a:lnTo>
                      <a:lnTo>
                        <a:pt x="18" y="34"/>
                      </a:lnTo>
                      <a:lnTo>
                        <a:pt x="24" y="23"/>
                      </a:lnTo>
                      <a:lnTo>
                        <a:pt x="27" y="16"/>
                      </a:lnTo>
                      <a:lnTo>
                        <a:pt x="29" y="15"/>
                      </a:lnTo>
                      <a:lnTo>
                        <a:pt x="29" y="0"/>
                      </a:lnTo>
                      <a:lnTo>
                        <a:pt x="17" y="6"/>
                      </a:lnTo>
                      <a:lnTo>
                        <a:pt x="10" y="16"/>
                      </a:lnTo>
                      <a:lnTo>
                        <a:pt x="4" y="27"/>
                      </a:lnTo>
                      <a:lnTo>
                        <a:pt x="0" y="35"/>
                      </a:lnTo>
                      <a:lnTo>
                        <a:pt x="0" y="38"/>
                      </a:lnTo>
                      <a:lnTo>
                        <a:pt x="15" y="4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4" name="Freeform 118"/>
                <p:cNvSpPr>
                  <a:spLocks/>
                </p:cNvSpPr>
                <p:nvPr/>
              </p:nvSpPr>
              <p:spPr bwMode="auto">
                <a:xfrm>
                  <a:off x="1444" y="2277"/>
                  <a:ext cx="20" cy="35"/>
                </a:xfrm>
                <a:custGeom>
                  <a:avLst/>
                  <a:gdLst>
                    <a:gd name="T0" fmla="*/ 20 w 20"/>
                    <a:gd name="T1" fmla="*/ 34 h 35"/>
                    <a:gd name="T2" fmla="*/ 20 w 20"/>
                    <a:gd name="T3" fmla="*/ 32 h 35"/>
                    <a:gd name="T4" fmla="*/ 17 w 20"/>
                    <a:gd name="T5" fmla="*/ 24 h 35"/>
                    <a:gd name="T6" fmla="*/ 16 w 20"/>
                    <a:gd name="T7" fmla="*/ 16 h 35"/>
                    <a:gd name="T8" fmla="*/ 15 w 20"/>
                    <a:gd name="T9" fmla="*/ 9 h 35"/>
                    <a:gd name="T10" fmla="*/ 15 w 20"/>
                    <a:gd name="T11" fmla="*/ 2 h 35"/>
                    <a:gd name="T12" fmla="*/ 0 w 20"/>
                    <a:gd name="T13" fmla="*/ 0 h 35"/>
                    <a:gd name="T14" fmla="*/ 0 w 20"/>
                    <a:gd name="T15" fmla="*/ 9 h 35"/>
                    <a:gd name="T16" fmla="*/ 1 w 20"/>
                    <a:gd name="T17" fmla="*/ 18 h 35"/>
                    <a:gd name="T18" fmla="*/ 3 w 20"/>
                    <a:gd name="T19" fmla="*/ 26 h 35"/>
                    <a:gd name="T20" fmla="*/ 5 w 20"/>
                    <a:gd name="T21" fmla="*/ 35 h 35"/>
                    <a:gd name="T22" fmla="*/ 5 w 20"/>
                    <a:gd name="T23" fmla="*/ 34 h 35"/>
                    <a:gd name="T24" fmla="*/ 20 w 20"/>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5"/>
                    <a:gd name="T41" fmla="*/ 20 w 2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5">
                      <a:moveTo>
                        <a:pt x="20" y="34"/>
                      </a:moveTo>
                      <a:lnTo>
                        <a:pt x="20" y="32"/>
                      </a:lnTo>
                      <a:lnTo>
                        <a:pt x="17" y="24"/>
                      </a:lnTo>
                      <a:lnTo>
                        <a:pt x="16" y="16"/>
                      </a:lnTo>
                      <a:lnTo>
                        <a:pt x="15" y="9"/>
                      </a:lnTo>
                      <a:lnTo>
                        <a:pt x="15" y="2"/>
                      </a:lnTo>
                      <a:lnTo>
                        <a:pt x="0" y="0"/>
                      </a:lnTo>
                      <a:lnTo>
                        <a:pt x="0" y="9"/>
                      </a:lnTo>
                      <a:lnTo>
                        <a:pt x="1" y="18"/>
                      </a:lnTo>
                      <a:lnTo>
                        <a:pt x="3" y="26"/>
                      </a:lnTo>
                      <a:lnTo>
                        <a:pt x="5" y="35"/>
                      </a:lnTo>
                      <a:lnTo>
                        <a:pt x="5" y="34"/>
                      </a:lnTo>
                      <a:lnTo>
                        <a:pt x="20" y="3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5" name="Freeform 119"/>
                <p:cNvSpPr>
                  <a:spLocks/>
                </p:cNvSpPr>
                <p:nvPr/>
              </p:nvSpPr>
              <p:spPr bwMode="auto">
                <a:xfrm>
                  <a:off x="1449" y="2311"/>
                  <a:ext cx="27" cy="19"/>
                </a:xfrm>
                <a:custGeom>
                  <a:avLst/>
                  <a:gdLst>
                    <a:gd name="T0" fmla="*/ 27 w 27"/>
                    <a:gd name="T1" fmla="*/ 4 h 19"/>
                    <a:gd name="T2" fmla="*/ 27 w 27"/>
                    <a:gd name="T3" fmla="*/ 4 h 19"/>
                    <a:gd name="T4" fmla="*/ 22 w 27"/>
                    <a:gd name="T5" fmla="*/ 3 h 19"/>
                    <a:gd name="T6" fmla="*/ 18 w 27"/>
                    <a:gd name="T7" fmla="*/ 1 h 19"/>
                    <a:gd name="T8" fmla="*/ 16 w 27"/>
                    <a:gd name="T9" fmla="*/ 0 h 19"/>
                    <a:gd name="T10" fmla="*/ 15 w 27"/>
                    <a:gd name="T11" fmla="*/ 0 h 19"/>
                    <a:gd name="T12" fmla="*/ 0 w 27"/>
                    <a:gd name="T13" fmla="*/ 0 h 19"/>
                    <a:gd name="T14" fmla="*/ 4 w 27"/>
                    <a:gd name="T15" fmla="*/ 9 h 19"/>
                    <a:gd name="T16" fmla="*/ 11 w 27"/>
                    <a:gd name="T17" fmla="*/ 15 h 19"/>
                    <a:gd name="T18" fmla="*/ 19 w 27"/>
                    <a:gd name="T19" fmla="*/ 18 h 19"/>
                    <a:gd name="T20" fmla="*/ 27 w 27"/>
                    <a:gd name="T21" fmla="*/ 19 h 19"/>
                    <a:gd name="T22" fmla="*/ 27 w 27"/>
                    <a:gd name="T23" fmla="*/ 19 h 19"/>
                    <a:gd name="T24" fmla="*/ 27 w 27"/>
                    <a:gd name="T25" fmla="*/ 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27" y="4"/>
                      </a:moveTo>
                      <a:lnTo>
                        <a:pt x="27" y="4"/>
                      </a:lnTo>
                      <a:lnTo>
                        <a:pt x="22" y="3"/>
                      </a:lnTo>
                      <a:lnTo>
                        <a:pt x="18" y="1"/>
                      </a:lnTo>
                      <a:lnTo>
                        <a:pt x="16" y="0"/>
                      </a:lnTo>
                      <a:lnTo>
                        <a:pt x="15" y="0"/>
                      </a:lnTo>
                      <a:lnTo>
                        <a:pt x="0" y="0"/>
                      </a:lnTo>
                      <a:lnTo>
                        <a:pt x="4" y="9"/>
                      </a:lnTo>
                      <a:lnTo>
                        <a:pt x="11" y="15"/>
                      </a:lnTo>
                      <a:lnTo>
                        <a:pt x="19" y="18"/>
                      </a:lnTo>
                      <a:lnTo>
                        <a:pt x="27" y="19"/>
                      </a:lnTo>
                      <a:lnTo>
                        <a:pt x="27" y="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6" name="Freeform 120"/>
                <p:cNvSpPr>
                  <a:spLocks/>
                </p:cNvSpPr>
                <p:nvPr/>
              </p:nvSpPr>
              <p:spPr bwMode="auto">
                <a:xfrm>
                  <a:off x="1476" y="2306"/>
                  <a:ext cx="44" cy="24"/>
                </a:xfrm>
                <a:custGeom>
                  <a:avLst/>
                  <a:gdLst>
                    <a:gd name="T0" fmla="*/ 37 w 44"/>
                    <a:gd name="T1" fmla="*/ 1 h 24"/>
                    <a:gd name="T2" fmla="*/ 37 w 44"/>
                    <a:gd name="T3" fmla="*/ 0 h 24"/>
                    <a:gd name="T4" fmla="*/ 34 w 44"/>
                    <a:gd name="T5" fmla="*/ 2 h 24"/>
                    <a:gd name="T6" fmla="*/ 30 w 44"/>
                    <a:gd name="T7" fmla="*/ 3 h 24"/>
                    <a:gd name="T8" fmla="*/ 25 w 44"/>
                    <a:gd name="T9" fmla="*/ 5 h 24"/>
                    <a:gd name="T10" fmla="*/ 20 w 44"/>
                    <a:gd name="T11" fmla="*/ 6 h 24"/>
                    <a:gd name="T12" fmla="*/ 15 w 44"/>
                    <a:gd name="T13" fmla="*/ 7 h 24"/>
                    <a:gd name="T14" fmla="*/ 9 w 44"/>
                    <a:gd name="T15" fmla="*/ 8 h 24"/>
                    <a:gd name="T16" fmla="*/ 6 w 44"/>
                    <a:gd name="T17" fmla="*/ 9 h 24"/>
                    <a:gd name="T18" fmla="*/ 0 w 44"/>
                    <a:gd name="T19" fmla="*/ 9 h 24"/>
                    <a:gd name="T20" fmla="*/ 0 w 44"/>
                    <a:gd name="T21" fmla="*/ 24 h 24"/>
                    <a:gd name="T22" fmla="*/ 6 w 44"/>
                    <a:gd name="T23" fmla="*/ 24 h 24"/>
                    <a:gd name="T24" fmla="*/ 12 w 44"/>
                    <a:gd name="T25" fmla="*/ 23 h 24"/>
                    <a:gd name="T26" fmla="*/ 18 w 44"/>
                    <a:gd name="T27" fmla="*/ 22 h 24"/>
                    <a:gd name="T28" fmla="*/ 23 w 44"/>
                    <a:gd name="T29" fmla="*/ 20 h 24"/>
                    <a:gd name="T30" fmla="*/ 28 w 44"/>
                    <a:gd name="T31" fmla="*/ 19 h 24"/>
                    <a:gd name="T32" fmla="*/ 32 w 44"/>
                    <a:gd name="T33" fmla="*/ 18 h 24"/>
                    <a:gd name="T34" fmla="*/ 38 w 44"/>
                    <a:gd name="T35" fmla="*/ 17 h 24"/>
                    <a:gd name="T36" fmla="*/ 44 w 44"/>
                    <a:gd name="T37" fmla="*/ 14 h 24"/>
                    <a:gd name="T38" fmla="*/ 44 w 44"/>
                    <a:gd name="T39" fmla="*/ 13 h 24"/>
                    <a:gd name="T40" fmla="*/ 37 w 44"/>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4"/>
                    <a:gd name="T65" fmla="*/ 44 w 44"/>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4">
                      <a:moveTo>
                        <a:pt x="37" y="1"/>
                      </a:moveTo>
                      <a:lnTo>
                        <a:pt x="37" y="0"/>
                      </a:lnTo>
                      <a:lnTo>
                        <a:pt x="34" y="2"/>
                      </a:lnTo>
                      <a:lnTo>
                        <a:pt x="30" y="3"/>
                      </a:lnTo>
                      <a:lnTo>
                        <a:pt x="25" y="5"/>
                      </a:lnTo>
                      <a:lnTo>
                        <a:pt x="20" y="6"/>
                      </a:lnTo>
                      <a:lnTo>
                        <a:pt x="15" y="7"/>
                      </a:lnTo>
                      <a:lnTo>
                        <a:pt x="9" y="8"/>
                      </a:lnTo>
                      <a:lnTo>
                        <a:pt x="6" y="9"/>
                      </a:lnTo>
                      <a:lnTo>
                        <a:pt x="0" y="9"/>
                      </a:lnTo>
                      <a:lnTo>
                        <a:pt x="0" y="24"/>
                      </a:lnTo>
                      <a:lnTo>
                        <a:pt x="6" y="24"/>
                      </a:lnTo>
                      <a:lnTo>
                        <a:pt x="12" y="23"/>
                      </a:lnTo>
                      <a:lnTo>
                        <a:pt x="18" y="22"/>
                      </a:lnTo>
                      <a:lnTo>
                        <a:pt x="23" y="20"/>
                      </a:lnTo>
                      <a:lnTo>
                        <a:pt x="28" y="19"/>
                      </a:lnTo>
                      <a:lnTo>
                        <a:pt x="32" y="18"/>
                      </a:lnTo>
                      <a:lnTo>
                        <a:pt x="38" y="17"/>
                      </a:lnTo>
                      <a:lnTo>
                        <a:pt x="44" y="14"/>
                      </a:lnTo>
                      <a:lnTo>
                        <a:pt x="44" y="13"/>
                      </a:lnTo>
                      <a:lnTo>
                        <a:pt x="37"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7" name="Freeform 121"/>
                <p:cNvSpPr>
                  <a:spLocks/>
                </p:cNvSpPr>
                <p:nvPr/>
              </p:nvSpPr>
              <p:spPr bwMode="auto">
                <a:xfrm>
                  <a:off x="1513" y="2265"/>
                  <a:ext cx="51" cy="54"/>
                </a:xfrm>
                <a:custGeom>
                  <a:avLst/>
                  <a:gdLst>
                    <a:gd name="T0" fmla="*/ 40 w 51"/>
                    <a:gd name="T1" fmla="*/ 0 h 54"/>
                    <a:gd name="T2" fmla="*/ 39 w 51"/>
                    <a:gd name="T3" fmla="*/ 1 h 54"/>
                    <a:gd name="T4" fmla="*/ 34 w 51"/>
                    <a:gd name="T5" fmla="*/ 7 h 54"/>
                    <a:gd name="T6" fmla="*/ 29 w 51"/>
                    <a:gd name="T7" fmla="*/ 13 h 54"/>
                    <a:gd name="T8" fmla="*/ 24 w 51"/>
                    <a:gd name="T9" fmla="*/ 19 h 54"/>
                    <a:gd name="T10" fmla="*/ 20 w 51"/>
                    <a:gd name="T11" fmla="*/ 25 h 54"/>
                    <a:gd name="T12" fmla="*/ 16 w 51"/>
                    <a:gd name="T13" fmla="*/ 29 h 54"/>
                    <a:gd name="T14" fmla="*/ 10 w 51"/>
                    <a:gd name="T15" fmla="*/ 34 h 54"/>
                    <a:gd name="T16" fmla="*/ 5 w 51"/>
                    <a:gd name="T17" fmla="*/ 38 h 54"/>
                    <a:gd name="T18" fmla="*/ 0 w 51"/>
                    <a:gd name="T19" fmla="*/ 42 h 54"/>
                    <a:gd name="T20" fmla="*/ 7 w 51"/>
                    <a:gd name="T21" fmla="*/ 54 h 54"/>
                    <a:gd name="T22" fmla="*/ 15 w 51"/>
                    <a:gd name="T23" fmla="*/ 50 h 54"/>
                    <a:gd name="T24" fmla="*/ 20 w 51"/>
                    <a:gd name="T25" fmla="*/ 46 h 54"/>
                    <a:gd name="T26" fmla="*/ 26 w 51"/>
                    <a:gd name="T27" fmla="*/ 41 h 54"/>
                    <a:gd name="T28" fmla="*/ 32 w 51"/>
                    <a:gd name="T29" fmla="*/ 35 h 54"/>
                    <a:gd name="T30" fmla="*/ 36 w 51"/>
                    <a:gd name="T31" fmla="*/ 29 h 54"/>
                    <a:gd name="T32" fmla="*/ 41 w 51"/>
                    <a:gd name="T33" fmla="*/ 23 h 54"/>
                    <a:gd name="T34" fmla="*/ 46 w 51"/>
                    <a:gd name="T35" fmla="*/ 17 h 54"/>
                    <a:gd name="T36" fmla="*/ 51 w 51"/>
                    <a:gd name="T37" fmla="*/ 11 h 54"/>
                    <a:gd name="T38" fmla="*/ 50 w 51"/>
                    <a:gd name="T39" fmla="*/ 12 h 54"/>
                    <a:gd name="T40" fmla="*/ 40 w 51"/>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4"/>
                    <a:gd name="T65" fmla="*/ 51 w 51"/>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4">
                      <a:moveTo>
                        <a:pt x="40" y="0"/>
                      </a:moveTo>
                      <a:lnTo>
                        <a:pt x="39" y="1"/>
                      </a:lnTo>
                      <a:lnTo>
                        <a:pt x="34" y="7"/>
                      </a:lnTo>
                      <a:lnTo>
                        <a:pt x="29" y="13"/>
                      </a:lnTo>
                      <a:lnTo>
                        <a:pt x="24" y="19"/>
                      </a:lnTo>
                      <a:lnTo>
                        <a:pt x="20" y="25"/>
                      </a:lnTo>
                      <a:lnTo>
                        <a:pt x="16" y="29"/>
                      </a:lnTo>
                      <a:lnTo>
                        <a:pt x="10" y="34"/>
                      </a:lnTo>
                      <a:lnTo>
                        <a:pt x="5" y="38"/>
                      </a:lnTo>
                      <a:lnTo>
                        <a:pt x="0" y="42"/>
                      </a:lnTo>
                      <a:lnTo>
                        <a:pt x="7" y="54"/>
                      </a:lnTo>
                      <a:lnTo>
                        <a:pt x="15" y="50"/>
                      </a:lnTo>
                      <a:lnTo>
                        <a:pt x="20" y="46"/>
                      </a:lnTo>
                      <a:lnTo>
                        <a:pt x="26" y="41"/>
                      </a:lnTo>
                      <a:lnTo>
                        <a:pt x="32" y="35"/>
                      </a:lnTo>
                      <a:lnTo>
                        <a:pt x="36" y="29"/>
                      </a:lnTo>
                      <a:lnTo>
                        <a:pt x="41" y="23"/>
                      </a:lnTo>
                      <a:lnTo>
                        <a:pt x="46" y="17"/>
                      </a:lnTo>
                      <a:lnTo>
                        <a:pt x="51" y="11"/>
                      </a:lnTo>
                      <a:lnTo>
                        <a:pt x="50" y="12"/>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8" name="Freeform 122"/>
                <p:cNvSpPr>
                  <a:spLocks/>
                </p:cNvSpPr>
                <p:nvPr/>
              </p:nvSpPr>
              <p:spPr bwMode="auto">
                <a:xfrm>
                  <a:off x="1553" y="2193"/>
                  <a:ext cx="107" cy="84"/>
                </a:xfrm>
                <a:custGeom>
                  <a:avLst/>
                  <a:gdLst>
                    <a:gd name="T0" fmla="*/ 102 w 107"/>
                    <a:gd name="T1" fmla="*/ 6 h 84"/>
                    <a:gd name="T2" fmla="*/ 97 w 107"/>
                    <a:gd name="T3" fmla="*/ 0 h 84"/>
                    <a:gd name="T4" fmla="*/ 0 w 107"/>
                    <a:gd name="T5" fmla="*/ 72 h 84"/>
                    <a:gd name="T6" fmla="*/ 10 w 107"/>
                    <a:gd name="T7" fmla="*/ 84 h 84"/>
                    <a:gd name="T8" fmla="*/ 107 w 107"/>
                    <a:gd name="T9" fmla="*/ 12 h 84"/>
                    <a:gd name="T10" fmla="*/ 102 w 107"/>
                    <a:gd name="T11" fmla="*/ 6 h 84"/>
                    <a:gd name="T12" fmla="*/ 0 60000 65536"/>
                    <a:gd name="T13" fmla="*/ 0 60000 65536"/>
                    <a:gd name="T14" fmla="*/ 0 60000 65536"/>
                    <a:gd name="T15" fmla="*/ 0 60000 65536"/>
                    <a:gd name="T16" fmla="*/ 0 60000 65536"/>
                    <a:gd name="T17" fmla="*/ 0 60000 65536"/>
                    <a:gd name="T18" fmla="*/ 0 w 107"/>
                    <a:gd name="T19" fmla="*/ 0 h 84"/>
                    <a:gd name="T20" fmla="*/ 107 w 10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07" h="84">
                      <a:moveTo>
                        <a:pt x="102" y="6"/>
                      </a:moveTo>
                      <a:lnTo>
                        <a:pt x="97" y="0"/>
                      </a:lnTo>
                      <a:lnTo>
                        <a:pt x="0" y="72"/>
                      </a:lnTo>
                      <a:lnTo>
                        <a:pt x="10" y="84"/>
                      </a:lnTo>
                      <a:lnTo>
                        <a:pt x="107" y="12"/>
                      </a:lnTo>
                      <a:lnTo>
                        <a:pt x="102" y="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9" name="Freeform 123"/>
                <p:cNvSpPr>
                  <a:spLocks/>
                </p:cNvSpPr>
                <p:nvPr/>
              </p:nvSpPr>
              <p:spPr bwMode="auto">
                <a:xfrm>
                  <a:off x="1650" y="2192"/>
                  <a:ext cx="12" cy="13"/>
                </a:xfrm>
                <a:custGeom>
                  <a:avLst/>
                  <a:gdLst>
                    <a:gd name="T0" fmla="*/ 10 w 12"/>
                    <a:gd name="T1" fmla="*/ 13 h 13"/>
                    <a:gd name="T2" fmla="*/ 12 w 12"/>
                    <a:gd name="T3" fmla="*/ 9 h 13"/>
                    <a:gd name="T4" fmla="*/ 11 w 12"/>
                    <a:gd name="T5" fmla="*/ 3 h 13"/>
                    <a:gd name="T6" fmla="*/ 6 w 12"/>
                    <a:gd name="T7" fmla="*/ 0 h 13"/>
                    <a:gd name="T8" fmla="*/ 0 w 12"/>
                    <a:gd name="T9" fmla="*/ 1 h 13"/>
                    <a:gd name="T10" fmla="*/ 10 w 12"/>
                    <a:gd name="T11" fmla="*/ 13 h 13"/>
                    <a:gd name="T12" fmla="*/ 0 60000 65536"/>
                    <a:gd name="T13" fmla="*/ 0 60000 65536"/>
                    <a:gd name="T14" fmla="*/ 0 60000 65536"/>
                    <a:gd name="T15" fmla="*/ 0 60000 65536"/>
                    <a:gd name="T16" fmla="*/ 0 60000 65536"/>
                    <a:gd name="T17" fmla="*/ 0 60000 65536"/>
                    <a:gd name="T18" fmla="*/ 0 w 12"/>
                    <a:gd name="T19" fmla="*/ 0 h 13"/>
                    <a:gd name="T20" fmla="*/ 12 w 1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 h="13">
                      <a:moveTo>
                        <a:pt x="10" y="13"/>
                      </a:moveTo>
                      <a:lnTo>
                        <a:pt x="12" y="9"/>
                      </a:lnTo>
                      <a:lnTo>
                        <a:pt x="11" y="3"/>
                      </a:lnTo>
                      <a:lnTo>
                        <a:pt x="6" y="0"/>
                      </a:lnTo>
                      <a:lnTo>
                        <a:pt x="0" y="1"/>
                      </a:lnTo>
                      <a:lnTo>
                        <a:pt x="10" y="1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110" name="Rounded Rectangular Callout 109"/>
            <p:cNvSpPr/>
            <p:nvPr/>
          </p:nvSpPr>
          <p:spPr bwMode="auto">
            <a:xfrm>
              <a:off x="609600" y="1638300"/>
              <a:ext cx="4685506" cy="1028700"/>
            </a:xfrm>
            <a:prstGeom prst="wedgeRoundRectCallout">
              <a:avLst>
                <a:gd name="adj1" fmla="val 72152"/>
                <a:gd name="adj2" fmla="val 26033"/>
                <a:gd name="adj3" fmla="val 16667"/>
              </a:avLst>
            </a:prstGeom>
            <a:noFill/>
            <a:ln w="254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en-US" i="0" dirty="0"/>
                <a:t>I implored you to not worry </a:t>
              </a:r>
              <a:br>
                <a:rPr lang="en-US" altLang="en-US" i="0" dirty="0"/>
              </a:br>
              <a:r>
                <a:rPr lang="en-US" altLang="en-US" i="0" dirty="0"/>
                <a:t>about the entire computation.</a:t>
              </a:r>
            </a:p>
          </p:txBody>
        </p:sp>
      </p:grpSp>
      <p:grpSp>
        <p:nvGrpSpPr>
          <p:cNvPr id="315" name="Group 3"/>
          <p:cNvGrpSpPr/>
          <p:nvPr/>
        </p:nvGrpSpPr>
        <p:grpSpPr>
          <a:xfrm>
            <a:off x="3048000" y="4174911"/>
            <a:ext cx="5898760" cy="2305136"/>
            <a:chOff x="3048000" y="4174911"/>
            <a:chExt cx="5898760" cy="2305136"/>
          </a:xfrm>
        </p:grpSpPr>
        <p:grpSp>
          <p:nvGrpSpPr>
            <p:cNvPr id="316" name="Group 3"/>
            <p:cNvGrpSpPr>
              <a:grpSpLocks/>
            </p:cNvGrpSpPr>
            <p:nvPr/>
          </p:nvGrpSpPr>
          <p:grpSpPr bwMode="auto">
            <a:xfrm>
              <a:off x="3048000" y="4174911"/>
              <a:ext cx="2145459" cy="2305136"/>
              <a:chOff x="-144" y="1147"/>
              <a:chExt cx="3264" cy="3173"/>
            </a:xfrm>
          </p:grpSpPr>
          <p:grpSp>
            <p:nvGrpSpPr>
              <p:cNvPr id="318" name="Group 4"/>
              <p:cNvGrpSpPr>
                <a:grpSpLocks noChangeAspect="1"/>
              </p:cNvGrpSpPr>
              <p:nvPr/>
            </p:nvGrpSpPr>
            <p:grpSpPr bwMode="auto">
              <a:xfrm>
                <a:off x="336" y="2447"/>
                <a:ext cx="1814" cy="1873"/>
                <a:chOff x="384" y="816"/>
                <a:chExt cx="2947" cy="3043"/>
              </a:xfrm>
            </p:grpSpPr>
            <p:sp>
              <p:nvSpPr>
                <p:cNvPr id="388" name="Oval 5" descr="Stationery"/>
                <p:cNvSpPr>
                  <a:spLocks noChangeAspect="1" noChangeArrowheads="1"/>
                </p:cNvSpPr>
                <p:nvPr/>
              </p:nvSpPr>
              <p:spPr bwMode="auto">
                <a:xfrm>
                  <a:off x="384" y="912"/>
                  <a:ext cx="2947" cy="2947"/>
                </a:xfrm>
                <a:prstGeom prst="ellipse">
                  <a:avLst/>
                </a:prstGeom>
                <a:blipFill dpi="0" rotWithShape="0">
                  <a:blip r:embed="rId5" cstate="print"/>
                  <a:srcRect/>
                  <a:tile tx="0" ty="0" sx="100000" sy="100000" flip="none" algn="tl"/>
                </a:blip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dirty="0"/>
                </a:p>
              </p:txBody>
            </p:sp>
            <p:sp useBgFill="1">
              <p:nvSpPr>
                <p:cNvPr id="389" name="Oval 6"/>
                <p:cNvSpPr>
                  <a:spLocks noChangeAspect="1" noChangeArrowheads="1"/>
                </p:cNvSpPr>
                <p:nvPr/>
              </p:nvSpPr>
              <p:spPr bwMode="auto">
                <a:xfrm>
                  <a:off x="610" y="1138"/>
                  <a:ext cx="2494" cy="2494"/>
                </a:xfrm>
                <a:prstGeom prst="ellipse">
                  <a:avLst/>
                </a:prstGeom>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3000" dirty="0"/>
                </a:p>
              </p:txBody>
            </p:sp>
            <p:sp>
              <p:nvSpPr>
                <p:cNvPr id="390" name="Freeform 7" descr="Green marble"/>
                <p:cNvSpPr>
                  <a:spLocks noChangeAspect="1"/>
                </p:cNvSpPr>
                <p:nvPr/>
              </p:nvSpPr>
              <p:spPr bwMode="auto">
                <a:xfrm rot="2360341">
                  <a:off x="1632" y="816"/>
                  <a:ext cx="445" cy="491"/>
                </a:xfrm>
                <a:custGeom>
                  <a:avLst/>
                  <a:gdLst>
                    <a:gd name="T0" fmla="*/ 0 w 2280"/>
                    <a:gd name="T1" fmla="*/ 0 h 1785"/>
                    <a:gd name="T2" fmla="*/ 0 w 2280"/>
                    <a:gd name="T3" fmla="*/ 0 h 1785"/>
                    <a:gd name="T4" fmla="*/ 0 w 2280"/>
                    <a:gd name="T5" fmla="*/ 0 h 1785"/>
                    <a:gd name="T6" fmla="*/ 0 w 2280"/>
                    <a:gd name="T7" fmla="*/ 0 h 1785"/>
                    <a:gd name="T8" fmla="*/ 0 w 2280"/>
                    <a:gd name="T9" fmla="*/ 0 h 1785"/>
                    <a:gd name="T10" fmla="*/ 0 w 2280"/>
                    <a:gd name="T11" fmla="*/ 0 h 1785"/>
                    <a:gd name="T12" fmla="*/ 0 w 2280"/>
                    <a:gd name="T13" fmla="*/ 0 h 1785"/>
                    <a:gd name="T14" fmla="*/ 0 w 2280"/>
                    <a:gd name="T15" fmla="*/ 0 h 1785"/>
                    <a:gd name="T16" fmla="*/ 0 w 2280"/>
                    <a:gd name="T17" fmla="*/ 0 h 1785"/>
                    <a:gd name="T18" fmla="*/ 0 w 2280"/>
                    <a:gd name="T19" fmla="*/ 0 h 1785"/>
                    <a:gd name="T20" fmla="*/ 0 w 2280"/>
                    <a:gd name="T21" fmla="*/ 0 h 1785"/>
                    <a:gd name="T22" fmla="*/ 0 w 2280"/>
                    <a:gd name="T23" fmla="*/ 0 h 1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0"/>
                    <a:gd name="T37" fmla="*/ 0 h 1785"/>
                    <a:gd name="T38" fmla="*/ 2280 w 2280"/>
                    <a:gd name="T39" fmla="*/ 1785 h 1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6" cstate="print"/>
                  <a:srcRect/>
                  <a:tile tx="0" ty="0" sx="100000" sy="100000" flip="none" algn="tl"/>
                </a:blipFill>
                <a:ln w="9525">
                  <a:solidFill>
                    <a:srgbClr val="000000"/>
                  </a:solidFill>
                  <a:round/>
                  <a:headEnd/>
                  <a:tailEnd/>
                </a:ln>
              </p:spPr>
              <p:txBody>
                <a:bodyPr/>
                <a:lstStyle/>
                <a:p>
                  <a:endParaRPr lang="en-US" dirty="0"/>
                </a:p>
              </p:txBody>
            </p:sp>
          </p:grpSp>
          <p:grpSp>
            <p:nvGrpSpPr>
              <p:cNvPr id="319" name="Group 8"/>
              <p:cNvGrpSpPr>
                <a:grpSpLocks noChangeAspect="1"/>
              </p:cNvGrpSpPr>
              <p:nvPr/>
            </p:nvGrpSpPr>
            <p:grpSpPr bwMode="auto">
              <a:xfrm>
                <a:off x="1329" y="1989"/>
                <a:ext cx="647" cy="603"/>
                <a:chOff x="2836" y="2439"/>
                <a:chExt cx="1451" cy="1352"/>
              </a:xfrm>
            </p:grpSpPr>
            <p:sp>
              <p:nvSpPr>
                <p:cNvPr id="382" name="Freeform 9"/>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3" name="Freeform 10"/>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4" name="Freeform 11"/>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5" name="Freeform 12"/>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6" name="Freeform 13"/>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7" name="Freeform 14"/>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20" name="Group 15"/>
              <p:cNvGrpSpPr>
                <a:grpSpLocks noChangeAspect="1"/>
              </p:cNvGrpSpPr>
              <p:nvPr/>
            </p:nvGrpSpPr>
            <p:grpSpPr bwMode="auto">
              <a:xfrm>
                <a:off x="1355" y="2053"/>
                <a:ext cx="144" cy="186"/>
                <a:chOff x="2895" y="2582"/>
                <a:chExt cx="322" cy="418"/>
              </a:xfrm>
            </p:grpSpPr>
            <p:sp>
              <p:nvSpPr>
                <p:cNvPr id="380" name="Freeform 16"/>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1" name="Freeform 17"/>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21" name="Group 18"/>
              <p:cNvGrpSpPr>
                <a:grpSpLocks noChangeAspect="1"/>
              </p:cNvGrpSpPr>
              <p:nvPr/>
            </p:nvGrpSpPr>
            <p:grpSpPr bwMode="auto">
              <a:xfrm>
                <a:off x="720" y="1912"/>
                <a:ext cx="762" cy="646"/>
                <a:chOff x="1471" y="2266"/>
                <a:chExt cx="1709" cy="1449"/>
              </a:xfrm>
            </p:grpSpPr>
            <p:sp>
              <p:nvSpPr>
                <p:cNvPr id="374" name="Freeform 19"/>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5" name="Freeform 20"/>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6" name="Freeform 21"/>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7" name="Freeform 22"/>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8" name="Freeform 23"/>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9" name="Freeform 24"/>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22" name="Text Box 25"/>
              <p:cNvSpPr txBox="1">
                <a:spLocks noChangeArrowheads="1"/>
              </p:cNvSpPr>
              <p:nvPr/>
            </p:nvSpPr>
            <p:spPr bwMode="auto">
              <a:xfrm>
                <a:off x="959" y="2064"/>
                <a:ext cx="45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i-1</a:t>
                </a:r>
                <a:endParaRPr lang="en-CA" altLang="en-US" sz="1400" i="0" dirty="0">
                  <a:solidFill>
                    <a:schemeClr val="bg2"/>
                  </a:solidFill>
                </a:endParaRPr>
              </a:p>
            </p:txBody>
          </p:sp>
          <p:sp>
            <p:nvSpPr>
              <p:cNvPr id="323" name="Text Box 26"/>
              <p:cNvSpPr txBox="1">
                <a:spLocks noChangeArrowheads="1"/>
              </p:cNvSpPr>
              <p:nvPr/>
            </p:nvSpPr>
            <p:spPr bwMode="auto">
              <a:xfrm>
                <a:off x="1562" y="2160"/>
                <a:ext cx="27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i</a:t>
                </a:r>
                <a:endParaRPr lang="en-CA" altLang="en-US" sz="1400" i="0" dirty="0">
                  <a:solidFill>
                    <a:schemeClr val="bg2"/>
                  </a:solidFill>
                </a:endParaRPr>
              </a:p>
            </p:txBody>
          </p:sp>
          <p:grpSp>
            <p:nvGrpSpPr>
              <p:cNvPr id="324" name="Group 27"/>
              <p:cNvGrpSpPr>
                <a:grpSpLocks/>
              </p:cNvGrpSpPr>
              <p:nvPr/>
            </p:nvGrpSpPr>
            <p:grpSpPr bwMode="auto">
              <a:xfrm rot="5563661">
                <a:off x="1850" y="3599"/>
                <a:ext cx="647" cy="603"/>
                <a:chOff x="1329" y="1989"/>
                <a:chExt cx="647" cy="603"/>
              </a:xfrm>
            </p:grpSpPr>
            <p:grpSp>
              <p:nvGrpSpPr>
                <p:cNvPr id="363" name="Group 28"/>
                <p:cNvGrpSpPr>
                  <a:grpSpLocks noChangeAspect="1"/>
                </p:cNvGrpSpPr>
                <p:nvPr/>
              </p:nvGrpSpPr>
              <p:grpSpPr bwMode="auto">
                <a:xfrm>
                  <a:off x="1355" y="2053"/>
                  <a:ext cx="144" cy="186"/>
                  <a:chOff x="2895" y="2582"/>
                  <a:chExt cx="322" cy="418"/>
                </a:xfrm>
              </p:grpSpPr>
              <p:sp>
                <p:nvSpPr>
                  <p:cNvPr id="372" name="Freeform 29"/>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3" name="Freeform 30"/>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64" name="Group 31"/>
                <p:cNvGrpSpPr>
                  <a:grpSpLocks noChangeAspect="1"/>
                </p:cNvGrpSpPr>
                <p:nvPr/>
              </p:nvGrpSpPr>
              <p:grpSpPr bwMode="auto">
                <a:xfrm>
                  <a:off x="1329" y="1989"/>
                  <a:ext cx="647" cy="603"/>
                  <a:chOff x="2836" y="2439"/>
                  <a:chExt cx="1451" cy="1352"/>
                </a:xfrm>
              </p:grpSpPr>
              <p:sp>
                <p:nvSpPr>
                  <p:cNvPr id="366" name="Freeform 32"/>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7" name="Freeform 33"/>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8" name="Freeform 34"/>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9" name="Freeform 35"/>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0" name="Freeform 36"/>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1" name="Freeform 37"/>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65" name="Text Box 38"/>
                <p:cNvSpPr txBox="1">
                  <a:spLocks noChangeArrowheads="1"/>
                </p:cNvSpPr>
                <p:nvPr/>
              </p:nvSpPr>
              <p:spPr bwMode="auto">
                <a:xfrm>
                  <a:off x="1558" y="2168"/>
                  <a:ext cx="271"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i</a:t>
                  </a:r>
                  <a:endParaRPr lang="en-CA" altLang="en-US" sz="1400" i="0" dirty="0">
                    <a:solidFill>
                      <a:schemeClr val="bg2"/>
                    </a:solidFill>
                  </a:endParaRPr>
                </a:p>
              </p:txBody>
            </p:sp>
          </p:grpSp>
          <p:grpSp>
            <p:nvGrpSpPr>
              <p:cNvPr id="325" name="Group 39"/>
              <p:cNvGrpSpPr>
                <a:grpSpLocks/>
              </p:cNvGrpSpPr>
              <p:nvPr/>
            </p:nvGrpSpPr>
            <p:grpSpPr bwMode="auto">
              <a:xfrm rot="-8307170">
                <a:off x="37" y="3600"/>
                <a:ext cx="779" cy="646"/>
                <a:chOff x="720" y="1912"/>
                <a:chExt cx="779" cy="646"/>
              </a:xfrm>
            </p:grpSpPr>
            <p:grpSp>
              <p:nvGrpSpPr>
                <p:cNvPr id="352" name="Group 40"/>
                <p:cNvGrpSpPr>
                  <a:grpSpLocks noChangeAspect="1"/>
                </p:cNvGrpSpPr>
                <p:nvPr/>
              </p:nvGrpSpPr>
              <p:grpSpPr bwMode="auto">
                <a:xfrm>
                  <a:off x="1355" y="2053"/>
                  <a:ext cx="144" cy="186"/>
                  <a:chOff x="2895" y="2582"/>
                  <a:chExt cx="322" cy="418"/>
                </a:xfrm>
              </p:grpSpPr>
              <p:sp>
                <p:nvSpPr>
                  <p:cNvPr id="361" name="Freeform 41"/>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2" name="Freeform 42"/>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53" name="Group 43"/>
                <p:cNvGrpSpPr>
                  <a:grpSpLocks noChangeAspect="1"/>
                </p:cNvGrpSpPr>
                <p:nvPr/>
              </p:nvGrpSpPr>
              <p:grpSpPr bwMode="auto">
                <a:xfrm>
                  <a:off x="720" y="1912"/>
                  <a:ext cx="762" cy="646"/>
                  <a:chOff x="1471" y="2266"/>
                  <a:chExt cx="1709" cy="1449"/>
                </a:xfrm>
              </p:grpSpPr>
              <p:sp>
                <p:nvSpPr>
                  <p:cNvPr id="355" name="Freeform 44"/>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6" name="Freeform 45"/>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7" name="Freeform 46"/>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8" name="Freeform 47"/>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9" name="Freeform 48"/>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0" name="Freeform 49"/>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54" name="Text Box 50"/>
                <p:cNvSpPr txBox="1">
                  <a:spLocks noChangeArrowheads="1"/>
                </p:cNvSpPr>
                <p:nvPr/>
              </p:nvSpPr>
              <p:spPr bwMode="auto">
                <a:xfrm>
                  <a:off x="1002" y="2073"/>
                  <a:ext cx="27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i</a:t>
                  </a:r>
                  <a:endParaRPr lang="en-CA" altLang="en-US" sz="1400" i="0" dirty="0">
                    <a:solidFill>
                      <a:schemeClr val="bg2"/>
                    </a:solidFill>
                  </a:endParaRPr>
                </a:p>
              </p:txBody>
            </p:sp>
          </p:grpSp>
          <p:pic>
            <p:nvPicPr>
              <p:cNvPr id="326" name="Picture 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 y="1200"/>
                <a:ext cx="26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 name="Group 52"/>
              <p:cNvGrpSpPr>
                <a:grpSpLocks noChangeAspect="1"/>
              </p:cNvGrpSpPr>
              <p:nvPr/>
            </p:nvGrpSpPr>
            <p:grpSpPr bwMode="auto">
              <a:xfrm rot="902222">
                <a:off x="48" y="1286"/>
                <a:ext cx="821" cy="682"/>
                <a:chOff x="1471" y="2266"/>
                <a:chExt cx="1746" cy="1449"/>
              </a:xfrm>
            </p:grpSpPr>
            <p:grpSp>
              <p:nvGrpSpPr>
                <p:cNvPr id="342" name="Group 53"/>
                <p:cNvGrpSpPr>
                  <a:grpSpLocks noChangeAspect="1"/>
                </p:cNvGrpSpPr>
                <p:nvPr/>
              </p:nvGrpSpPr>
              <p:grpSpPr bwMode="auto">
                <a:xfrm>
                  <a:off x="2895" y="2582"/>
                  <a:ext cx="322" cy="418"/>
                  <a:chOff x="2895" y="2582"/>
                  <a:chExt cx="322" cy="418"/>
                </a:xfrm>
              </p:grpSpPr>
              <p:sp>
                <p:nvSpPr>
                  <p:cNvPr id="350" name="Freeform 54"/>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1" name="Freeform 55"/>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43" name="Group 56"/>
                <p:cNvGrpSpPr>
                  <a:grpSpLocks noChangeAspect="1"/>
                </p:cNvGrpSpPr>
                <p:nvPr/>
              </p:nvGrpSpPr>
              <p:grpSpPr bwMode="auto">
                <a:xfrm>
                  <a:off x="1471" y="2266"/>
                  <a:ext cx="1709" cy="1449"/>
                  <a:chOff x="1471" y="2266"/>
                  <a:chExt cx="1709" cy="1449"/>
                </a:xfrm>
              </p:grpSpPr>
              <p:sp>
                <p:nvSpPr>
                  <p:cNvPr id="344" name="Freeform 57"/>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5" name="Freeform 58"/>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6" name="Freeform 59"/>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7" name="Freeform 60"/>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8" name="Freeform 61"/>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9" name="Freeform 62"/>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328" name="Text Box 63"/>
              <p:cNvSpPr txBox="1">
                <a:spLocks noChangeArrowheads="1"/>
              </p:cNvSpPr>
              <p:nvPr/>
            </p:nvSpPr>
            <p:spPr bwMode="auto">
              <a:xfrm>
                <a:off x="368" y="1440"/>
                <a:ext cx="325"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0</a:t>
                </a:r>
                <a:endParaRPr lang="en-CA" altLang="en-US" sz="1400" i="0" dirty="0">
                  <a:solidFill>
                    <a:schemeClr val="bg2"/>
                  </a:solidFill>
                </a:endParaRPr>
              </a:p>
            </p:txBody>
          </p:sp>
          <p:grpSp>
            <p:nvGrpSpPr>
              <p:cNvPr id="329" name="Group 64"/>
              <p:cNvGrpSpPr>
                <a:grpSpLocks/>
              </p:cNvGrpSpPr>
              <p:nvPr/>
            </p:nvGrpSpPr>
            <p:grpSpPr bwMode="auto">
              <a:xfrm rot="-2627108">
                <a:off x="1918" y="1147"/>
                <a:ext cx="827" cy="603"/>
                <a:chOff x="1320" y="1966"/>
                <a:chExt cx="655" cy="603"/>
              </a:xfrm>
            </p:grpSpPr>
            <p:grpSp>
              <p:nvGrpSpPr>
                <p:cNvPr id="331" name="Group 65"/>
                <p:cNvGrpSpPr>
                  <a:grpSpLocks noChangeAspect="1"/>
                </p:cNvGrpSpPr>
                <p:nvPr/>
              </p:nvGrpSpPr>
              <p:grpSpPr bwMode="auto">
                <a:xfrm>
                  <a:off x="1320" y="1966"/>
                  <a:ext cx="647" cy="603"/>
                  <a:chOff x="2836" y="2439"/>
                  <a:chExt cx="1451" cy="1352"/>
                </a:xfrm>
              </p:grpSpPr>
              <p:sp>
                <p:nvSpPr>
                  <p:cNvPr id="336" name="Freeform 66"/>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7" name="Freeform 67"/>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8" name="Freeform 68"/>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9" name="Freeform 69"/>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0" name="Freeform 70"/>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1" name="Freeform 71"/>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332" name="Group 72"/>
                <p:cNvGrpSpPr>
                  <a:grpSpLocks noChangeAspect="1"/>
                </p:cNvGrpSpPr>
                <p:nvPr/>
              </p:nvGrpSpPr>
              <p:grpSpPr bwMode="auto">
                <a:xfrm>
                  <a:off x="1346" y="2030"/>
                  <a:ext cx="144" cy="186"/>
                  <a:chOff x="2895" y="2582"/>
                  <a:chExt cx="322" cy="418"/>
                </a:xfrm>
              </p:grpSpPr>
              <p:sp>
                <p:nvSpPr>
                  <p:cNvPr id="334" name="Freeform 73"/>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5" name="Freeform 74"/>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33" name="Text Box 75"/>
                <p:cNvSpPr txBox="1">
                  <a:spLocks noChangeArrowheads="1"/>
                </p:cNvSpPr>
                <p:nvPr/>
              </p:nvSpPr>
              <p:spPr bwMode="auto">
                <a:xfrm>
                  <a:off x="1521" y="2134"/>
                  <a:ext cx="45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400" i="0" dirty="0">
                      <a:solidFill>
                        <a:schemeClr val="bg2"/>
                      </a:solidFill>
                    </a:rPr>
                    <a:t>T+1</a:t>
                  </a:r>
                  <a:endParaRPr lang="en-CA" altLang="en-US" sz="1400" i="0" dirty="0">
                    <a:solidFill>
                      <a:schemeClr val="bg2"/>
                    </a:solidFill>
                  </a:endParaRPr>
                </a:p>
              </p:txBody>
            </p:sp>
          </p:grpSp>
          <p:pic>
            <p:nvPicPr>
              <p:cNvPr id="330" name="Picture 7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 y="1226"/>
                <a:ext cx="48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 name="Rounded Rectangular Callout 316"/>
            <p:cNvSpPr/>
            <p:nvPr/>
          </p:nvSpPr>
          <p:spPr bwMode="auto">
            <a:xfrm>
              <a:off x="5270721" y="4648200"/>
              <a:ext cx="3676039" cy="1355708"/>
            </a:xfrm>
            <a:prstGeom prst="wedgeRoundRectCallout">
              <a:avLst>
                <a:gd name="adj1" fmla="val -71355"/>
                <a:gd name="adj2" fmla="val -35508"/>
                <a:gd name="adj3" fmla="val 16667"/>
              </a:avLst>
            </a:prstGeom>
            <a:noFill/>
            <a:ln w="254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spcBef>
                  <a:spcPts val="0"/>
                </a:spcBef>
                <a:buNone/>
              </a:pPr>
              <a:r>
                <a:rPr lang="en-US" altLang="en-US" i="0" dirty="0"/>
                <a:t>Trust who passes you </a:t>
              </a:r>
              <a:br>
                <a:rPr lang="en-US" altLang="en-US" i="0" dirty="0"/>
              </a:br>
              <a:r>
                <a:rPr lang="en-US" altLang="en-US" i="0" dirty="0"/>
                <a:t>the baton</a:t>
              </a:r>
              <a:br>
                <a:rPr lang="en-US" altLang="en-US" i="0" dirty="0"/>
              </a:br>
              <a:r>
                <a:rPr lang="en-US" altLang="en-US" i="0" dirty="0"/>
                <a:t>and go around once</a:t>
              </a:r>
            </a:p>
          </p:txBody>
        </p:sp>
      </p:grpSp>
      <p:sp>
        <p:nvSpPr>
          <p:cNvPr id="241" name="Rectangle 2"/>
          <p:cNvSpPr txBox="1">
            <a:spLocks noChangeArrowheads="1"/>
          </p:cNvSpPr>
          <p:nvPr/>
        </p:nvSpPr>
        <p:spPr bwMode="auto">
          <a:xfrm>
            <a:off x="3048000" y="228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chemeClr val="tx2"/>
                </a:solidFill>
                <a:effectLst/>
                <a:uLnTx/>
                <a:uFillTx/>
                <a:latin typeface="+mj-lt"/>
                <a:ea typeface="+mj-ea"/>
                <a:cs typeface="+mj-cs"/>
              </a:rPr>
              <a:t>Iterative Algorithms </a:t>
            </a:r>
            <a:br>
              <a:rPr kumimoji="0" lang="en-US" altLang="en-US" sz="4400" b="0" i="0" u="none" strike="noStrike" kern="0" cap="none" spc="0" normalizeH="0" baseline="0" noProof="0" dirty="0">
                <a:ln>
                  <a:noFill/>
                </a:ln>
                <a:solidFill>
                  <a:schemeClr val="tx2"/>
                </a:solidFill>
                <a:effectLst/>
                <a:uLnTx/>
                <a:uFillTx/>
                <a:latin typeface="+mj-lt"/>
                <a:ea typeface="+mj-ea"/>
                <a:cs typeface="+mj-cs"/>
              </a:rPr>
            </a:br>
            <a:endParaRPr kumimoji="0" lang="en-US" altLang="en-US" sz="44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519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AutoShape 2" descr="data:image/jpeg;base64,/9j/4AAQSkZJRgABAQAAAQABAAD/2wCEAAkGBxIPDQ4PDxIPDw8PDhAPEA8QDw8PDw8QFRUWFhUVFRUYHiggGBolHhUVITEhJSktLjouFx81ODMtNygtLisBCgoKDg0OGhAQGysmICYrLi8tLS0rLS0vLS0tLy8rLS0tKy0tKzcuLS0tLS0tLystLS0tLS0rKy0tLS0tLS0rK//AABEIARQAtwMBIgACEQEDEQH/xAAbAAADAAMBAQAAAAAAAAAAAAAAAQIDBAUGB//EAEEQAAICAQMCBAMFBQUGBwEAAAECABEDBBIhBTETIkFRMmFxBiOBkaEUQlKx0SQzc8HwFWJyorLhNFNjdIOSsxb/xAAaAQACAwEBAAAAAAAAAAAAAAAAAQIDBAUG/8QAMBEAAgIBAgIJAwQDAQAAAAAAAAECEQMSIQQxEyIyQVFhcYHwI7HBQ5Gh8TPR4RT/2gAMAwEAAhEDEQA/APOVFUuoqnrTik1FUuoVACKhUqoVACKhUqoVACaiqXUVQAmoVKqKoATUKlVFUBk1FUuoqgBNRVKjAgMioqmQrDbEMxRTNsh4ULAwwmU4oQtDNsiTUuKBWTUKjqFQAmoVKqFQGRUKl1FUAIqFS6hUAIqFSqiqAE1FUuoVACKhtl1CoDMdR1HCoALbGEhHukXY0MCBkFpJMWkdll4TEYR6Q1G7CpVQqSKyailQgBMKlVCogJqFShHUGxkhY/DlVKqQbJJGEpJImwRIZY1IGjFUYEdRSQi1qMoJjhcg0ySZLLJqWTJqTRFk1FUuoqgIioVKqEAIqEowgM3KiqXFEImoVKhCwomowsqOJskkQVilmQRBbgw3Q3RVCoUiNstTZAPvJA4FdqlacXkQHtvWz7C+YZqDvtNrubaR2K3wR+EjXWLE+r7mJhFUyXJqTRBk1FUqEBExSooDJilQqMCaiqVUKgBFQlVCIDc2xVLBgTFbHSIAj2wIigIREUqKAghUoQgMiojLMVQEZNDxmxkgtTA7QaLVzV+naRqXDZHYKUDMSEJBK2e1+s2OlLeoxD3b/IzHr025nHsf8hIb6/Yt/S9/wa8I6hUmVkwqVUIATUVS6hUAIqKpdRQAmoVKiMQE1CEIwNuoR1CogFUVS9sW2FhRNQqXtj2wsdGOoVMm2G2Kwox1ERMhEmFiNjpmQJmXIWCeHbAld3I+UxavJ4jl94ybuSwUoPaq+gEnGtkj5N/IyFSuJXb6SvIvpdDfmLbCpUJYUk1Co4RgTUI4QAkyTLigBjimSFQEYiITJUIWBtiPbCo6kSQVAiEDEMKhCK4AMQIhETABESCsu4oAVph5x+P8jIyN5j9SPyMx6jKEFMSoyeTcO6g9yPn/AFmt0jUeIrj0xuVDeretmV39T2Lv0fc2iYrllZNS0oJhKqELFRMKlQhY6JqKpcVQsRNQqVFCwomEqELA2qhULhIkwhCEACoqjhUVgKoql1JIhY6JqJ2oEn0BPvKqKvft68Xx9IWFHF6jjz5W8jnaeyIqWtdrN2SflNQaXUYMoJZsqIwZlCjzfS6b19p9P1f2r02npMSa3KKVA2J1wYz6ClHA/K5i0n2u02qJXImsUXtY5nXUYh8mRjRr6TnPI757+h0FjjR5bHk3KrC6YAixRo88iOpTgWdvazXFcenHpFU6ZzqFUKjqFRCFFKqKoWAopVQqFgTFL2xVCwIjjqELCjYjijkbJ0KOoR3FYUKoRwhYAIQhcQBUREdxQAw5hRxf42P/AKhNTpXJz/47Tb1HxYf8fH/Oa3Sx5tQP/Wb+ZlF/W+eBor6JuVCURFNJnFCEICFCEUACKBigAQMUICETCIwgBtARzb1fTXxC2oiyLF1YmpKoZYTVxdlmlhFEYXByJqI4XFCKw0oqFSYbpJSRFxZUIg0YkkyNGDP/AHmmHvqMf85g6cfPqBxxlP1Ns3eZ8/8AfaX/ANwn8xNfp/8Afar/AI7/AOZ5mv63zwNNfQ+eJvGTLMkzVZlJhHFFYCilRQsBRRxRiFUKjiMLAVQgYRAcvRZeoMGxI+odAd21iNnlIBa34NE8ge82+j6zK75cecLvxmuAFIIJVhQ47iZs2PBjcJ+0PqMKDUjTYB4uRsWYAeE5Vgo81Dt7dvSafQ8jvmynIT4m0KylNhBBINj39+PrOPwuRvKklS/Y6OWCUGdgiKNhJnTZlQREwuL8YhhcLjB+cW75xiLEpPMaWyR34+V/lUx7pjqxlr1v1r9wSTZFK3yFnP8AaNJ/jp/MTDoRWfUAfxH9HaPUuf2jSVzWZTXz3CTpG/tGYeluf+czPf1ff8Gmvo/PE3zJMoxGarMlEmKOEVhRMUqTHYgijihYCijihYhQjihYqOdq8aZc7vs1Q+9ZnXYXOJSbB8pu6B4J9DzMvScZ8TNkG443yZFR2J3Ptb1vm6I7+8waXIMQ1DvmfHntdoxu6rkNNY8q7SL296FHjiZelrkGbMcoK5GJZlawQWN8j8ZxOHtZUdTJ2WdW4iYjJJnVsyUUTFcgmTuisKMhaTcjdDdyB7kD8+IWOj0X2f6Ti1GLI+R3UoSAFCbe1i2Yivyk6foSb7yljiJJfwXR37AKF4PuOPac7pepOHM2J9Vo8aFhWQ6XPma/UL5hddjwOZo/aDr+TTZsSJm0utw5cwDMdGcTY0tboGvT3uc3JlyOT08i+KjVM2euaZcWv06puKeIjLvFPtL1z8+PSc/Ea1OX/wCT/wDSb3Vtp12jKKqKy4HAXbXma78vHrNBsTtqMoxAF/vtoPyYy3Fk6inIslG1SN7fDdMz6J0XeShAFnzBvkew+cnXZcT5GOEEY+CoJtgD2uXw4mM5aYlb4asetvv5d5i3Qvj/AC5mImCy9yM+kybo7kgwuLWHRlQk3LxnnmJzIuNIREmei140p0uLwt3jAeewKJPeeeaQhl1FWOanyRNxQuEs1lug4GpygZDux4+S25MdhUtj8IU2COeDOn00J4uXwi5x9lDoVIH4k/lcNb1XPhz5zw+R2ZcviYMVmiwI2keX4j2/ymPoj2z7dwXkqjNu2gkevv8AP5TlYHeSLRvydlnVMkmLJnRGQZDSki6IBqx2v1nZXBoDiGQ6jJjtiArHBurcACASL45mnPxmPC6lfsrKseCU1aOGxnR6T0sagryygnkqm+ua9xNXrAwYtQuHDlOa03FqTaDbeUFWIPbv853PsqwUAlmX4uQePiEbzKeNTgVZIOLpmzq/snjXTK65XDM23nal9q+nf3nldLg8DNqMe1HbxCFfxcLbAjsHG1vMO4HtxxxU+gfaIk9Nx8qQcxUVdnyXyPwnzzHpwNQzjGQwUMWDLkZz4vmLYvRa9T7WeCKzub2bfePGrTNPUaUg4M20MHbJyCSVYN+8vYe8xfa3xMrYE+8OxmLBsKYygJW+319Zs4NQ1hXOFlTFkRAWUBd7ckEC3fk1fzj69hXLlw40ICnORvLeENl8UTwb8pN12+sg5NW2XpLajMzf2nQi9wXHo1BquNqcV+MvTYQ+rKEEhnzChd2C1Ga2nxOmq06ZL3I+Fee4UFQgPtS7RMo/8ULCH77ICHNJyxHJlz/wbFiJ1Gl05fN4rZdynYA2TNZCqorapCqB/rvOPrNOlt4BKMhUkIdQGZSPq3v8v1nc6p1fDjzZMFYABuByDEuRq2pQXg7QbPI9b7TldT6lp3xZAgVHfYSBjG7cCfMGIBXgsNo4FLXFiZ4XSashJ7s7f2RzONQwzZvExHT7lDMj+YMgADbQ10fpyPWeo6prcSJdUu5lYhntUZWX8eCfT1nj/se2BtQxCqB4eQVuysQN2Oj4Z3EEgejHk9/Sen6icWTCqqhKl7IOQir4Bs8cGvy5kL67TvkRa2RwM7oXY4r8O/LuJJr8QPW/SY7l59OMTFACAKoEhjyLuxxMc6eN3FehW0OMGZNSngYlyZN1OQAqMN1Gu/5zTXrW17TxcbC6yE81Q2/CLB78/McSDyu2kiLRlXEwJdsuNVBfyMxBeqAVbHJvmvnHO1ke8OJ86ZMq5QSmNBp9UTjeiCFY7lI83pQtfapwxfIKslEjawIZQDwCPeQ4fK5Npg4JcioQhNVio1saeNmZ0fMCzOMhD3l28kAsQAbI7X6Q6UrDPn8S/E3vvBv4rFnnmyb7+0y4sOFtU/j+GEAzeTG5bHu81FXVhY7H5gSOiad1zaofGMKOzOFsNtPfvwDxOTw7XSJ+Rsydknr+QhAoCeZ8YLFNzr5h2Pp/ScYvmy7kL5Mm9gqh2YKRy1Dca70frU7erKlQ2RqUZBkA3UvB/wBCLVdVxOuBcfhIcF0TtYNzY3AAWQfW/b2jy5oub0q/OhxxSUdzlnxMXi7a2sPBddoNk2RXBA5x9wfT2Jnq+mdUTAgBBc1yAiMp5BAO76Th6rW5NS7jLkxW7o29i4RRuc+U80oOZmNmbyYLAr2E0cKlJPX5GfMnskdfX/ah82BMAxY1VX3Ct266I9KHrPOOmT9oLg5dpCrbK/hVfIDN5QLJG0frO9o9AqJ4uU7UHPzb/tOLl048VmbMdrLlyJhDrk2MHO1GTf5SfN6CvbmT4lKCi0qQY4UnZmz9MyY8On1G7GEzDLtG0nKwsq/daI7/AL0jq3hHNpk1J1K40yfC2LayD4mICsDV1/8AYn0mRWLY8f3bNiAdeGZiWLeXapPFcml7+tzJh64oyalNTiu1DYidM+RygptlVtCbh2NmYW5U7+fcuSRetx4k1ePJjyjJjDY8iHnd4SkVdnvS9jNDxlyZN4ICnMxJY7QLYnn27zNp9aNR474umaTKVdfhxnT0GO1F5IILEDtZ855oAAw/aPTtjc/sGgRy424fAbIvG/f5gPRlTvfxH0HNnTtrTGP8kuXM2tJhYlyhxL5kVXTJmXxC649rfdEbwPT5kn3vn9U1mbEXfJbpkcLTOTh3WCGG59yngD6d+J1tB1Jsrqf2TQBELDdkxouxiwcUuQgEW1cA+l+sNTrcmTIytg07JhZHL40wY2I4BDED/eQfUyjU06aX7j0p7mPD0jCMGRhmx79RsIZDhxZE81smJ93wjseO08/n02RHBw6lmxl/CrJqcOUqfQlbPlvbzt/GdEqv7w2+WwVAezfY129eflM+XAwC83SqQaUKAyKaJHrRAo+ssUmu8joReBETFiV2Rsm1RkIcVv7NQHzlavAMeRse5HKmiUYMPwIlEjG6OjPuH3lkBSrBj8NHkcA37kzSOo3ZGa3d6O4uCdpDHhfdeR35k8eecZK3sDxRa25m/wBS6jvxogwL90KByDcMvABO09+VNfhOJkzAOyZMGHedu2/ua8pu+QD6TLg0uVcqEanUOEcOADlTxACLXg7lBHHHNCdfLnzjzLuxjIdu98mTJjYG+NzsUrynmr7895BZkvlEJYZ9xu6FtCEXG6lmXGODh0+4vwoCsPMeT6k8D17nn9SZDmc4yWQ0QWu+QPeTrMR2urHEuQMlNjw4m8pUsTvPA9P19pzlbKj40fGQhCgZCjrvFcN3rkC+OPaPhsi123zCeKSRtiEdQnSsoOPjccPs8PhxWGsV9+NxBFVYr2kaHV5OVzY7yOzZB4a2KbmxdmvzmXMhCsjYxQIYWdwsdwABt7Aen7xm5i0eMVkzajLpcm3aAcAYoArKORXlpa/Cpx1kUToPGaeTGfEQjHkW+6HGVo83wB37/pFq9NtyHxPE21uFK7dx8/r/ANp1+k9az7X3a/UYC25worIGc7RR2ni+RffiYNXixsXxpkXVFCqLmKbN1hT2Y3wTXPykdbuyVdxr4cStrEXRsyJS7W1Dpip0G47mqgLAqd3Hk8Ib8gRgaIUNQJ7EE19ZwdCfDBZOCylTspSVr4bCkHv7+s0PtJ0sFMWUZFyAlVFJk4DUTy/xEFgDUtU3F7P+LIOKqzu9b+1AR8ZKFywPhqhDhGFAsfduePbmeZbquE5XfzruuwyljZNnmc/QYvMbA+E7Q2EZQ30BNXxxN8dNG1SSAGfaGbS5K+L3v29B9JdLPKe05X7f8K3HvSPWYNQuTFgeio3rWzGWUAbwAfYfM+/58vXdKfLrctBDt062xOIDha4JX59gfwnNGgrMuQDEhXLiBCabNhFnb7mgfWvn7TvavEgz5C1taKK8MkCsYo2BybJ4v+co1Vy+w0rRwf8AZJxagY8p2jcE8QUyJf73kPmFe0emwMPEsZCVPlI3kXvXsBYHFn8Zt9RxYcerdsT+YZ96P4TAGr8gW6IvbySfxmHQ4Ffx22+I+7erl9m1fMW8vIN8cfpCM3zBo6Gn1vhHBWN0fxHU5gMm+jsoVtAryn2+I96EzZ2Y6rxHJZPERQAAreS14P0Cjt6X63Of1DArY0Axr/EfMbsMbPpz6/jN4YgdWVYgAjuzbU5cXfPHBPNyGSSUrLIR6p0UIQqmbGzWEsKQH3c7ACQRtIPI9eORFqfNu8EucKrjbIC9+GWVRR4F+Za4vsPrMGnwIvgEnG/ipZV3CKh3laJVrB4Bo+59JifU4EokFSzlVIyooUtYIFtbDg+5ML32CjLqdMw2KQwL8ofEUlgSQKN8cg95r6YFM2VT5XRmvkGuQe68Hv6H3mbV6XK678WN8qIcgLK2L4gCWG1mvgTkdT6JkwoMxXLsICttOIlXvaVoG+/r27yahq5tEXNI9AU35TtCiiQu9kJPmH75r0P6GGbLvZRTmlG5ACce6+NqDyjg+nqT6ky/s5oUw4Tqcmal8FtiZca5FfINporz2AYHt24uYBqUx6TUahTudG0xxhG2PtfeWKr3UgKD+B9ZQ8cr23LVONbhq03KGB2hj/AOaB/ofzmFFOOrZsq5NhBLqoxkBhQUk7gLI4rt6RY9Jk1GNsy5CmEYfExqzJtOX1xgAbgexs8eb1mieoDH4QcAF8irsJXIcdkgMp/ds9x8+ZdjxSTS8yvJNNHUqEnxCeQrUXKBmARdwF1uYgXQJq/SE3vPDxMvRs09DmxNl2nJm0+FRWTI+QudwTca+VhR+czp1rAdNlwowDrk8u/DvysD6hxyKofi08b/ALRZaYsPMo8oJoAcc36/pNnp+pxcZXZVY5G8i+J4lcUT6AfP5H8eXkwOPib4ZYujuvpnUo5DEZLKly+1jdHbwPUTeTRbAX3ebdttnUqQO/FXuv39pp/a/wC0mLUYMaY2xouJFXYpYPlJvzEDgn3ujyJz+ndfx+EuMNlbIAGP7qiiKC3Z44HeZYQ4nJBOqfgXPJhjKrOy+syJuC05ZVFbgBu3A/hf8hU1NB1IJlK6nagbHuQud6BgSGAoH5eo/GYMfXNQHPhuUQsjgCw1qbQmiBY94a7rOoyYhjd94x7fCDUQALIs3YILH8DOm+F6ulLwt3v7bGPp97v2+M3H1GnDMPE8dX8N0QZcyDGwJ3UUrkglfkO3M38X2WOZSxVtOp3OlPkdGUFm43sPkB6mp5NdXlXKM1IMi1Tg3W3aF47fCB+U919n/tLi8TEcuRcuxCux8ZXGOKFc9+T6THxuHLghqx3/AD/ouwShkk9Ryf8A+ffGFZHzZFbIgI84TysLPxH0Hb2nV6n0QjLl3rZ2orbdjBOFAINH5/LiVk68hDYc+TbiTM7jHi2tbVQ28g1ZHNTo6XrmDFp82n8XGoyKV3lizMwBZQfl9Jz1xHEaba/o1vDjvY4ul+zgxFmtjjLhW3EFMoXILW8a3Vjv8prYeibmoeJ5iVG0qyj2HmBJ7Cb/AEz7QjSrkw7sOXFlKPYYkFQSSOeQTtnU6d9o9NiysG2rhylC1MjlV8z0B8Q4K8/L1vi5Zsu+xU8MUczL0fKqOmxwUw+bhLI3bm7Diht7TVGmyg7q8jDa27GGVuRkAN++269hPVt9ptF4Jw7WO4mjeLl9qbbPopJP5Gaj/azRFse/EVTGwICbCWUoQwJuzyRXPa4nLLdpBFRSdo52b7MKBit3UIuG9y6ddpcnlvvAbHNWPy7zV6v0kYnGNHARNrb9zBWoWbCZas2PcfKdzJ17THKuTG/j4m2+Lhe1CFQQLs0fcfUfOdXS9Q0L48hzZBuo4yzubIs7QpUnsoriTlnnHmQWNe3oeAx6tceNhkVmKhnG3IibgwAHdj6D1Nc+k1FIyZWdkzFWNjFjzlGG52qyr7TwT2H8gJ7LBqenZMjIufMHLKoay4YEBQnmWyKsVdTBrtb08hQAfLwTiat/N8hl7+nHEcOLt0ouxvhzzGmxAnGDiz5BuyeVMrBmWmoAgmzVc/OYsaEnw9uagGYoHYOACaJ819ibno9Nm0yZHpMpwOpCM7Kpx5G4s7e4Hb6envWnx6Tw2zM2rAK/elMikY1XkBjs54N/iJZ/6uezF0B5emxsqrvUOwSsniE7dxIJ805HVNM2IqaB3BWAKPShqJBB4u/b37mex64dHlOJsD5SN6sTSswAVr5dRR3Vx/vCaui6Di1b+ENVkVsQGQI3hFgFCksNpKr6CzXw/SaYcUorpJJpd+zKZ4G9kZPsjol1GDE2YqXGXIvg5bTEwRBTBm443DiEenxYcWdtPm1SZ9ztlORTtyZC6qfiBsjyXCZ8md6rTdPlt/QliVU0zkJ9mdMjghWeuys5dT9QeDMOTpuBbAxY+/8A5aH/ACm4c1n4v0mnmPPcn8J18WPrbmSUttjczdM04XDWHDziBP3OLk2efhh/srAT/c4vww4h/JZhyuKTzH4fUCUmSv3v5S14tthqW4s3SMP/AJaj6BV/kJk6Z0fC7gNjvn3P9Zgy6hvf+X9ZudHy+cc8/jJqLUCnLLfY9ifsXpPA3+ALruar8ts4PXumYidIi4cIrAVsYsang+4HPf1s/Oei/a8ng1ufbXuanmusl9+I88Kau5jmm2t/H7EuHbp2Zv2dP9mouxP/ABLH+7x/w++2/wBZl6ZolGl1qKieZcQ5VP4v+H+k08OZxgAIO3dfbi5tafUsEyeXggWSszPD1Wtu1f8AJsWTden4DR6TwtNrF24/OuMdk9H/AOH+k1OmLWPWoFxgMEUg7ewf04jz6xvDyiu4Hv6GcnS60r4t/vV6/OPoG1L1X4JwyLq/PE9Dpk/shx7cVftO6qW/gr+HtK6sv3GnTbhpWagFT1Iu6WcvSa/7qrHx3+ky9S1d40ojg3/rmUvE9a27zXja6JmLS5cg1SMNm5QK4WuxHbbX6TZxh1GalwebCVbyY+RuQ/wfITj6bVEZQePwm9+3cP8ANCJqnj8l3HNjPfn4mlptMGyebFgbk2CiEf8ATNz7RYB4WnHg6dAiMF2Y0HG4n+H3M0dHqqyXNvrus3Ji57Aybg+ljsSjJdFLc1+iqV8UDBpnvDkB340agR3FjgiZOmaFGsHFi5PPH6SOkaqi9Ecow7e83+iZfN6d5PJFKUuqu4yZ5tYrTfed7U9EwMgLaXTXsUWqFTwAL4Pc+pnkOpaLHibyIFF2VBIB+tGfQ8uW8fcHy/KeF663m95Dh6uqORweXJLI25v9zjYwp+LGchvgnJlsCu3f/VRTf0OQBT27xzXLQnWk7cdVdo3BhXcfKJytR3P1+cITPgb1jnyNrVUfD8qjyC6sX+slUX+Bf1/rCEue0QXaMedF/gUfgZm6UBvHA7+wihJwfUZVmPoCaZf2fdz27XxOL1jTLvwUKtGJ7d4QnOzyaarz+xZwaT1X5EYMX9lU2fj9+Jl06+RxZriEJSm6fqa66y9DXyL91l5PYceh5nJ0GKxn5PBA9P6QhJNvTL1X4J41vH54mfHgHg3Z/vdvp2/KT1TThUxkepPtCEgpPWvVl0F9NnGwY7ygWefapsZcFBuW4B9R/SEJulJ2c2Ks5eJyGmbX5DtUfKEJpfbRFdlmtpzVzp9ONEGEJPKc3in1T0i6pytWanm+sCybv84QmfD2jBi2nscpWI7EwhCbzsJ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33540" name="AutoShape 4" descr="data:image/jpeg;base64,/9j/4AAQSkZJRgABAQAAAQABAAD/2wCEAAkGBxIPDQ4PDxIPDw8PDhAPEA8QDw8PDw8QFRUWFhUVFRUYHiggGBolHhUVITEhJSktLjouFx81ODMtNygtLisBCgoKDg0OGhAQGysmICYrLi8tLS0rLS0vLS0tLy8rLS0tKy0tKzcuLS0tLS0tLystLS0tLS0rKy0tLS0tLS0rK//AABEIARQAtwMBIgACEQEDEQH/xAAbAAADAAMBAQAAAAAAAAAAAAAAAQIDBAUGB//EAEEQAAICAQMCBAMFBQUGBwEAAAECABEDBBIhBTETIkFRMmFxBiOBkaEUQlKx0SQzc8HwFWJyorLhNFNjdIOSsxb/xAAaAQACAwEBAAAAAAAAAAAAAAAAAQIDBAUG/8QAMBEAAgIBAgIJAwQDAQAAAAAAAAECEQMSIQQxEyIyQVFhcYHwI7HBQ5Gh8TPR4RT/2gAMAwEAAhEDEQA/APOVFUuoqnrTik1FUuoVACKhUqoVACKhUqoVACaiqXUVQAmoVKqKoATUKlVFUBk1FUuoqgBNRVKjAgMioqmQrDbEMxRTNsh4ULAwwmU4oQtDNsiTUuKBWTUKjqFQAmoVKqFQGRUKl1FUAIqFS6hUAIqFSqiqAE1FUuoVACKhtl1CoDMdR1HCoALbGEhHukXY0MCBkFpJMWkdll4TEYR6Q1G7CpVQqSKyailQgBMKlVCogJqFShHUGxkhY/DlVKqQbJJGEpJImwRIZY1IGjFUYEdRSQi1qMoJjhcg0ySZLLJqWTJqTRFk1FUuoqgIioVKqEAIqEowgM3KiqXFEImoVKhCwomowsqOJskkQVilmQRBbgw3Q3RVCoUiNstTZAPvJA4FdqlacXkQHtvWz7C+YZqDvtNrubaR2K3wR+EjXWLE+r7mJhFUyXJqTRBk1FUqEBExSooDJilQqMCaiqVUKgBFQlVCIDc2xVLBgTFbHSIAj2wIigIREUqKAghUoQgMiojLMVQEZNDxmxkgtTA7QaLVzV+naRqXDZHYKUDMSEJBK2e1+s2OlLeoxD3b/IzHr025nHsf8hIb6/Yt/S9/wa8I6hUmVkwqVUIATUVS6hUAIqKpdRQAmoVKiMQE1CEIwNuoR1CogFUVS9sW2FhRNQqXtj2wsdGOoVMm2G2Kwox1ERMhEmFiNjpmQJmXIWCeHbAld3I+UxavJ4jl94ybuSwUoPaq+gEnGtkj5N/IyFSuJXb6SvIvpdDfmLbCpUJYUk1Co4RgTUI4QAkyTLigBjimSFQEYiITJUIWBtiPbCo6kSQVAiEDEMKhCK4AMQIhETABESCsu4oAVph5x+P8jIyN5j9SPyMx6jKEFMSoyeTcO6g9yPn/AFmt0jUeIrj0xuVDeretmV39T2Lv0fc2iYrllZNS0oJhKqELFRMKlQhY6JqKpcVQsRNQqVFCwomEqELA2qhULhIkwhCEACoqjhUVgKoql1JIhY6JqJ2oEn0BPvKqKvft68Xx9IWFHF6jjz5W8jnaeyIqWtdrN2SflNQaXUYMoJZsqIwZlCjzfS6b19p9P1f2r02npMSa3KKVA2J1wYz6ClHA/K5i0n2u02qJXImsUXtY5nXUYh8mRjRr6TnPI757+h0FjjR5bHk3KrC6YAixRo88iOpTgWdvazXFcenHpFU6ZzqFUKjqFRCFFKqKoWAopVQqFgTFL2xVCwIjjqELCjYjijkbJ0KOoR3FYUKoRwhYAIQhcQBUREdxQAw5hRxf42P/AKhNTpXJz/47Tb1HxYf8fH/Oa3Sx5tQP/Wb+ZlF/W+eBor6JuVCURFNJnFCEICFCEUACKBigAQMUICETCIwgBtARzb1fTXxC2oiyLF1YmpKoZYTVxdlmlhFEYXByJqI4XFCKw0oqFSYbpJSRFxZUIg0YkkyNGDP/AHmmHvqMf85g6cfPqBxxlP1Ns3eZ8/8AfaX/ANwn8xNfp/8Afar/AI7/AOZ5mv63zwNNfQ+eJvGTLMkzVZlJhHFFYCilRQsBRRxRiFUKjiMLAVQgYRAcvRZeoMGxI+odAd21iNnlIBa34NE8ge82+j6zK75cecLvxmuAFIIJVhQ47iZs2PBjcJ+0PqMKDUjTYB4uRsWYAeE5Vgo81Dt7dvSafQ8jvmynIT4m0KylNhBBINj39+PrOPwuRvKklS/Y6OWCUGdgiKNhJnTZlQREwuL8YhhcLjB+cW75xiLEpPMaWyR34+V/lUx7pjqxlr1v1r9wSTZFK3yFnP8AaNJ/jp/MTDoRWfUAfxH9HaPUuf2jSVzWZTXz3CTpG/tGYeluf+czPf1ff8Gmvo/PE3zJMoxGarMlEmKOEVhRMUqTHYgijihYCijihYhQjihYqOdq8aZc7vs1Q+9ZnXYXOJSbB8pu6B4J9DzMvScZ8TNkG443yZFR2J3Ptb1vm6I7+8waXIMQ1DvmfHntdoxu6rkNNY8q7SL296FHjiZelrkGbMcoK5GJZlawQWN8j8ZxOHtZUdTJ2WdW4iYjJJnVsyUUTFcgmTuisKMhaTcjdDdyB7kD8+IWOj0X2f6Ti1GLI+R3UoSAFCbe1i2Yivyk6foSb7yljiJJfwXR37AKF4PuOPac7pepOHM2J9Vo8aFhWQ6XPma/UL5hddjwOZo/aDr+TTZsSJm0utw5cwDMdGcTY0tboGvT3uc3JlyOT08i+KjVM2euaZcWv06puKeIjLvFPtL1z8+PSc/Ea1OX/wCT/wDSb3Vtp12jKKqKy4HAXbXma78vHrNBsTtqMoxAF/vtoPyYy3Fk6inIslG1SN7fDdMz6J0XeShAFnzBvkew+cnXZcT5GOEEY+CoJtgD2uXw4mM5aYlb4asetvv5d5i3Qvj/AC5mImCy9yM+kybo7kgwuLWHRlQk3LxnnmJzIuNIREmei140p0uLwt3jAeewKJPeeeaQhl1FWOanyRNxQuEs1lug4GpygZDux4+S25MdhUtj8IU2COeDOn00J4uXwi5x9lDoVIH4k/lcNb1XPhz5zw+R2ZcviYMVmiwI2keX4j2/ymPoj2z7dwXkqjNu2gkevv8AP5TlYHeSLRvydlnVMkmLJnRGQZDSki6IBqx2v1nZXBoDiGQ6jJjtiArHBurcACASL45mnPxmPC6lfsrKseCU1aOGxnR6T0sagryygnkqm+ua9xNXrAwYtQuHDlOa03FqTaDbeUFWIPbv853PsqwUAlmX4uQePiEbzKeNTgVZIOLpmzq/snjXTK65XDM23nal9q+nf3nldLg8DNqMe1HbxCFfxcLbAjsHG1vMO4HtxxxU+gfaIk9Nx8qQcxUVdnyXyPwnzzHpwNQzjGQwUMWDLkZz4vmLYvRa9T7WeCKzub2bfePGrTNPUaUg4M20MHbJyCSVYN+8vYe8xfa3xMrYE+8OxmLBsKYygJW+319Zs4NQ1hXOFlTFkRAWUBd7ckEC3fk1fzj69hXLlw40ICnORvLeENl8UTwb8pN12+sg5NW2XpLajMzf2nQi9wXHo1BquNqcV+MvTYQ+rKEEhnzChd2C1Ga2nxOmq06ZL3I+Fee4UFQgPtS7RMo/8ULCH77ICHNJyxHJlz/wbFiJ1Gl05fN4rZdynYA2TNZCqorapCqB/rvOPrNOlt4BKMhUkIdQGZSPq3v8v1nc6p1fDjzZMFYABuByDEuRq2pQXg7QbPI9b7TldT6lp3xZAgVHfYSBjG7cCfMGIBXgsNo4FLXFiZ4XSashJ7s7f2RzONQwzZvExHT7lDMj+YMgADbQ10fpyPWeo6prcSJdUu5lYhntUZWX8eCfT1nj/se2BtQxCqB4eQVuysQN2Oj4Z3EEgejHk9/Sen6icWTCqqhKl7IOQir4Bs8cGvy5kL67TvkRa2RwM7oXY4r8O/LuJJr8QPW/SY7l59OMTFACAKoEhjyLuxxMc6eN3FehW0OMGZNSngYlyZN1OQAqMN1Gu/5zTXrW17TxcbC6yE81Q2/CLB78/McSDyu2kiLRlXEwJdsuNVBfyMxBeqAVbHJvmvnHO1ke8OJ86ZMq5QSmNBp9UTjeiCFY7lI83pQtfapwxfIKslEjawIZQDwCPeQ4fK5Npg4JcioQhNVio1saeNmZ0fMCzOMhD3l28kAsQAbI7X6Q6UrDPn8S/E3vvBv4rFnnmyb7+0y4sOFtU/j+GEAzeTG5bHu81FXVhY7H5gSOiad1zaofGMKOzOFsNtPfvwDxOTw7XSJ+Rsydknr+QhAoCeZ8YLFNzr5h2Pp/ScYvmy7kL5Mm9gqh2YKRy1Dca70frU7erKlQ2RqUZBkA3UvB/wBCLVdVxOuBcfhIcF0TtYNzY3AAWQfW/b2jy5oub0q/OhxxSUdzlnxMXi7a2sPBddoNk2RXBA5x9wfT2Jnq+mdUTAgBBc1yAiMp5BAO76Th6rW5NS7jLkxW7o29i4RRuc+U80oOZmNmbyYLAr2E0cKlJPX5GfMnskdfX/ah82BMAxY1VX3Ct266I9KHrPOOmT9oLg5dpCrbK/hVfIDN5QLJG0frO9o9AqJ4uU7UHPzb/tOLl048VmbMdrLlyJhDrk2MHO1GTf5SfN6CvbmT4lKCi0qQY4UnZmz9MyY8On1G7GEzDLtG0nKwsq/daI7/AL0jq3hHNpk1J1K40yfC2LayD4mICsDV1/8AYn0mRWLY8f3bNiAdeGZiWLeXapPFcml7+tzJh64oyalNTiu1DYidM+RygptlVtCbh2NmYW5U7+fcuSRetx4k1ePJjyjJjDY8iHnd4SkVdnvS9jNDxlyZN4ICnMxJY7QLYnn27zNp9aNR474umaTKVdfhxnT0GO1F5IILEDtZ855oAAw/aPTtjc/sGgRy424fAbIvG/f5gPRlTvfxH0HNnTtrTGP8kuXM2tJhYlyhxL5kVXTJmXxC649rfdEbwPT5kn3vn9U1mbEXfJbpkcLTOTh3WCGG59yngD6d+J1tB1Jsrqf2TQBELDdkxouxiwcUuQgEW1cA+l+sNTrcmTIytg07JhZHL40wY2I4BDED/eQfUyjU06aX7j0p7mPD0jCMGRhmx79RsIZDhxZE81smJ93wjseO08/n02RHBw6lmxl/CrJqcOUqfQlbPlvbzt/GdEqv7w2+WwVAezfY129eflM+XAwC83SqQaUKAyKaJHrRAo+ssUmu8joReBETFiV2Rsm1RkIcVv7NQHzlavAMeRse5HKmiUYMPwIlEjG6OjPuH3lkBSrBj8NHkcA37kzSOo3ZGa3d6O4uCdpDHhfdeR35k8eecZK3sDxRa25m/wBS6jvxogwL90KByDcMvABO09+VNfhOJkzAOyZMGHedu2/ua8pu+QD6TLg0uVcqEanUOEcOADlTxACLXg7lBHHHNCdfLnzjzLuxjIdu98mTJjYG+NzsUrynmr7895BZkvlEJYZ9xu6FtCEXG6lmXGODh0+4vwoCsPMeT6k8D17nn9SZDmc4yWQ0QWu+QPeTrMR2urHEuQMlNjw4m8pUsTvPA9P19pzlbKj40fGQhCgZCjrvFcN3rkC+OPaPhsi123zCeKSRtiEdQnSsoOPjccPs8PhxWGsV9+NxBFVYr2kaHV5OVzY7yOzZB4a2KbmxdmvzmXMhCsjYxQIYWdwsdwABt7Aen7xm5i0eMVkzajLpcm3aAcAYoArKORXlpa/Cpx1kUToPGaeTGfEQjHkW+6HGVo83wB37/pFq9NtyHxPE21uFK7dx8/r/ANp1+k9az7X3a/UYC25worIGc7RR2ni+RffiYNXixsXxpkXVFCqLmKbN1hT2Y3wTXPykdbuyVdxr4cStrEXRsyJS7W1Dpip0G47mqgLAqd3Hk8Ib8gRgaIUNQJ7EE19ZwdCfDBZOCylTspSVr4bCkHv7+s0PtJ0sFMWUZFyAlVFJk4DUTy/xEFgDUtU3F7P+LIOKqzu9b+1AR8ZKFywPhqhDhGFAsfduePbmeZbquE5XfzruuwyljZNnmc/QYvMbA+E7Q2EZQ30BNXxxN8dNG1SSAGfaGbS5K+L3v29B9JdLPKe05X7f8K3HvSPWYNQuTFgeio3rWzGWUAbwAfYfM+/58vXdKfLrctBDt062xOIDha4JX59gfwnNGgrMuQDEhXLiBCabNhFnb7mgfWvn7TvavEgz5C1taKK8MkCsYo2BybJ4v+co1Vy+w0rRwf8AZJxagY8p2jcE8QUyJf73kPmFe0emwMPEsZCVPlI3kXvXsBYHFn8Zt9RxYcerdsT+YZ96P4TAGr8gW6IvbySfxmHQ4Ffx22+I+7erl9m1fMW8vIN8cfpCM3zBo6Gn1vhHBWN0fxHU5gMm+jsoVtAryn2+I96EzZ2Y6rxHJZPERQAAreS14P0Cjt6X63Of1DArY0Axr/EfMbsMbPpz6/jN4YgdWVYgAjuzbU5cXfPHBPNyGSSUrLIR6p0UIQqmbGzWEsKQH3c7ACQRtIPI9eORFqfNu8EucKrjbIC9+GWVRR4F+Za4vsPrMGnwIvgEnG/ipZV3CKh3laJVrB4Bo+59JifU4EokFSzlVIyooUtYIFtbDg+5ML32CjLqdMw2KQwL8ofEUlgSQKN8cg95r6YFM2VT5XRmvkGuQe68Hv6H3mbV6XK678WN8qIcgLK2L4gCWG1mvgTkdT6JkwoMxXLsICttOIlXvaVoG+/r27yahq5tEXNI9AU35TtCiiQu9kJPmH75r0P6GGbLvZRTmlG5ACce6+NqDyjg+nqT6ky/s5oUw4Tqcmal8FtiZca5FfINporz2AYHt24uYBqUx6TUahTudG0xxhG2PtfeWKr3UgKD+B9ZQ8cr23LVONbhq03KGB2hj/AOaB/ofzmFFOOrZsq5NhBLqoxkBhQUk7gLI4rt6RY9Jk1GNsy5CmEYfExqzJtOX1xgAbgexs8eb1mieoDH4QcAF8irsJXIcdkgMp/ds9x8+ZdjxSTS8yvJNNHUqEnxCeQrUXKBmARdwF1uYgXQJq/SE3vPDxMvRs09DmxNl2nJm0+FRWTI+QudwTca+VhR+czp1rAdNlwowDrk8u/DvysD6hxyKofi08b/ALRZaYsPMo8oJoAcc36/pNnp+pxcZXZVY5G8i+J4lcUT6AfP5H8eXkwOPib4ZYujuvpnUo5DEZLKly+1jdHbwPUTeTRbAX3ebdttnUqQO/FXuv39pp/a/wC0mLUYMaY2xouJFXYpYPlJvzEDgn3ujyJz+ndfx+EuMNlbIAGP7qiiKC3Z44HeZYQ4nJBOqfgXPJhjKrOy+syJuC05ZVFbgBu3A/hf8hU1NB1IJlK6nagbHuQud6BgSGAoH5eo/GYMfXNQHPhuUQsjgCw1qbQmiBY94a7rOoyYhjd94x7fCDUQALIs3YILH8DOm+F6ulLwt3v7bGPp97v2+M3H1GnDMPE8dX8N0QZcyDGwJ3UUrkglfkO3M38X2WOZSxVtOp3OlPkdGUFm43sPkB6mp5NdXlXKM1IMi1Tg3W3aF47fCB+U919n/tLi8TEcuRcuxCux8ZXGOKFc9+T6THxuHLghqx3/AD/ouwShkk9Ryf8A+ffGFZHzZFbIgI84TysLPxH0Hb2nV6n0QjLl3rZ2orbdjBOFAINH5/LiVk68hDYc+TbiTM7jHi2tbVQ28g1ZHNTo6XrmDFp82n8XGoyKV3lizMwBZQfl9Jz1xHEaba/o1vDjvY4ul+zgxFmtjjLhW3EFMoXILW8a3Vjv8prYeibmoeJ5iVG0qyj2HmBJ7Cb/AEz7QjSrkw7sOXFlKPYYkFQSSOeQTtnU6d9o9NiysG2rhylC1MjlV8z0B8Q4K8/L1vi5Zsu+xU8MUczL0fKqOmxwUw+bhLI3bm7Diht7TVGmyg7q8jDa27GGVuRkAN++269hPVt9ptF4Jw7WO4mjeLl9qbbPopJP5Gaj/azRFse/EVTGwICbCWUoQwJuzyRXPa4nLLdpBFRSdo52b7MKBit3UIuG9y6ddpcnlvvAbHNWPy7zV6v0kYnGNHARNrb9zBWoWbCZas2PcfKdzJ17THKuTG/j4m2+Lhe1CFQQLs0fcfUfOdXS9Q0L48hzZBuo4yzubIs7QpUnsoriTlnnHmQWNe3oeAx6tceNhkVmKhnG3IibgwAHdj6D1Nc+k1FIyZWdkzFWNjFjzlGG52qyr7TwT2H8gJ7LBqenZMjIufMHLKoay4YEBQnmWyKsVdTBrtb08hQAfLwTiat/N8hl7+nHEcOLt0ouxvhzzGmxAnGDiz5BuyeVMrBmWmoAgmzVc/OYsaEnw9uagGYoHYOACaJ819ibno9Nm0yZHpMpwOpCM7Kpx5G4s7e4Hb6envWnx6Tw2zM2rAK/elMikY1XkBjs54N/iJZ/6uezF0B5emxsqrvUOwSsniE7dxIJ805HVNM2IqaB3BWAKPShqJBB4u/b37mex64dHlOJsD5SN6sTSswAVr5dRR3Vx/vCaui6Di1b+ENVkVsQGQI3hFgFCksNpKr6CzXw/SaYcUorpJJpd+zKZ4G9kZPsjol1GDE2YqXGXIvg5bTEwRBTBm443DiEenxYcWdtPm1SZ9ztlORTtyZC6qfiBsjyXCZ8md6rTdPlt/QliVU0zkJ9mdMjghWeuys5dT9QeDMOTpuBbAxY+/8A5aH/ACm4c1n4v0mnmPPcn8J18WPrbmSUttjczdM04XDWHDziBP3OLk2efhh/srAT/c4vww4h/JZhyuKTzH4fUCUmSv3v5S14tthqW4s3SMP/AJaj6BV/kJk6Z0fC7gNjvn3P9Zgy6hvf+X9ZudHy+cc8/jJqLUCnLLfY9ifsXpPA3+ALruar8ts4PXumYidIi4cIrAVsYsang+4HPf1s/Oei/a8ng1ufbXuanmusl9+I88Kau5jmm2t/H7EuHbp2Zv2dP9mouxP/ABLH+7x/w++2/wBZl6ZolGl1qKieZcQ5VP4v+H+k08OZxgAIO3dfbi5tafUsEyeXggWSszPD1Wtu1f8AJsWTden4DR6TwtNrF24/OuMdk9H/AOH+k1OmLWPWoFxgMEUg7ewf04jz6xvDyiu4Hv6GcnS60r4t/vV6/OPoG1L1X4JwyLq/PE9Dpk/shx7cVftO6qW/gr+HtK6sv3GnTbhpWagFT1Iu6WcvSa/7qrHx3+ky9S1d40ojg3/rmUvE9a27zXja6JmLS5cg1SMNm5QK4WuxHbbX6TZxh1GalwebCVbyY+RuQ/wfITj6bVEZQePwm9+3cP8ANCJqnj8l3HNjPfn4mlptMGyebFgbk2CiEf8ATNz7RYB4WnHg6dAiMF2Y0HG4n+H3M0dHqqyXNvrus3Ji57Aybg+ljsSjJdFLc1+iqV8UDBpnvDkB340agR3FjgiZOmaFGsHFi5PPH6SOkaqi9Ecow7e83+iZfN6d5PJFKUuqu4yZ5tYrTfed7U9EwMgLaXTXsUWqFTwAL4Pc+pnkOpaLHibyIFF2VBIB+tGfQ8uW8fcHy/KeF663m95Dh6uqORweXJLI25v9zjYwp+LGchvgnJlsCu3f/VRTf0OQBT27xzXLQnWk7cdVdo3BhXcfKJytR3P1+cITPgb1jnyNrVUfD8qjyC6sX+slUX+Bf1/rCEue0QXaMedF/gUfgZm6UBvHA7+wihJwfUZVmPoCaZf2fdz27XxOL1jTLvwUKtGJ7d4QnOzyaarz+xZwaT1X5EYMX9lU2fj9+Jl06+RxZriEJSm6fqa66y9DXyL91l5PYceh5nJ0GKxn5PBA9P6QhJNvTL1X4J41vH54mfHgHg3Z/vdvp2/KT1TThUxkepPtCEgpPWvVl0F9NnGwY7ygWefapsZcFBuW4B9R/SEJulJ2c2Ks5eJyGmbX5DtUfKEJpfbRFdlmtpzVzp9ONEGEJPKc3in1T0i6pytWanm+sCybv84QmfD2jBi2nscpWI7EwhCbzsJ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33542" name="AutoShape 6" descr="data:image/jpeg;base64,/9j/4AAQSkZJRgABAQAAAQABAAD/2wCEAAkGBxIPDQ4PDxIPDw8PDhAPEA8QDw8PDw8QFRUWFhUVFRUYHiggGBolHhUVITEhJSktLjouFx81ODMtNygtLisBCgoKDg0OGhAQGysmICYrLi8tLS0rLS0vLS0tLy8rLS0tKy0tKzcuLS0tLS0tLystLS0tLS0rKy0tLS0tLS0rK//AABEIARQAtwMBIgACEQEDEQH/xAAbAAADAAMBAQAAAAAAAAAAAAAAAQIDBAUGB//EAEEQAAICAQMCBAMFBQUGBwEAAAECABEDBBIhBTETIkFRMmFxBiOBkaEUQlKx0SQzc8HwFWJyorLhNFNjdIOSsxb/xAAaAQACAwEBAAAAAAAAAAAAAAAAAQIDBAUG/8QAMBEAAgIBAgIJAwQDAQAAAAAAAAECEQMSIQQxEyIyQVFhcYHwI7HBQ5Gh8TPR4RT/2gAMAwEAAhEDEQA/APOVFUuoqnrTik1FUuoVACKhUqoVACKhUqoVACaiqXUVQAmoVKqKoATUKlVFUBk1FUuoqgBNRVKjAgMioqmQrDbEMxRTNsh4ULAwwmU4oQtDNsiTUuKBWTUKjqFQAmoVKqFQGRUKl1FUAIqFS6hUAIqFSqiqAE1FUuoVACKhtl1CoDMdR1HCoALbGEhHukXY0MCBkFpJMWkdll4TEYR6Q1G7CpVQqSKyailQgBMKlVCogJqFShHUGxkhY/DlVKqQbJJGEpJImwRIZY1IGjFUYEdRSQi1qMoJjhcg0ySZLLJqWTJqTRFk1FUuoqgIioVKqEAIqEowgM3KiqXFEImoVKhCwomowsqOJskkQVilmQRBbgw3Q3RVCoUiNstTZAPvJA4FdqlacXkQHtvWz7C+YZqDvtNrubaR2K3wR+EjXWLE+r7mJhFUyXJqTRBk1FUqEBExSooDJilQqMCaiqVUKgBFQlVCIDc2xVLBgTFbHSIAj2wIigIREUqKAghUoQgMiojLMVQEZNDxmxkgtTA7QaLVzV+naRqXDZHYKUDMSEJBK2e1+s2OlLeoxD3b/IzHr025nHsf8hIb6/Yt/S9/wa8I6hUmVkwqVUIATUVS6hUAIqKpdRQAmoVKiMQE1CEIwNuoR1CogFUVS9sW2FhRNQqXtj2wsdGOoVMm2G2Kwox1ERMhEmFiNjpmQJmXIWCeHbAld3I+UxavJ4jl94ybuSwUoPaq+gEnGtkj5N/IyFSuJXb6SvIvpdDfmLbCpUJYUk1Co4RgTUI4QAkyTLigBjimSFQEYiITJUIWBtiPbCo6kSQVAiEDEMKhCK4AMQIhETABESCsu4oAVph5x+P8jIyN5j9SPyMx6jKEFMSoyeTcO6g9yPn/AFmt0jUeIrj0xuVDeretmV39T2Lv0fc2iYrllZNS0oJhKqELFRMKlQhY6JqKpcVQsRNQqVFCwomEqELA2qhULhIkwhCEACoqjhUVgKoql1JIhY6JqJ2oEn0BPvKqKvft68Xx9IWFHF6jjz5W8jnaeyIqWtdrN2SflNQaXUYMoJZsqIwZlCjzfS6b19p9P1f2r02npMSa3KKVA2J1wYz6ClHA/K5i0n2u02qJXImsUXtY5nXUYh8mRjRr6TnPI757+h0FjjR5bHk3KrC6YAixRo88iOpTgWdvazXFcenHpFU6ZzqFUKjqFRCFFKqKoWAopVQqFgTFL2xVCwIjjqELCjYjijkbJ0KOoR3FYUKoRwhYAIQhcQBUREdxQAw5hRxf42P/AKhNTpXJz/47Tb1HxYf8fH/Oa3Sx5tQP/Wb+ZlF/W+eBor6JuVCURFNJnFCEICFCEUACKBigAQMUICETCIwgBtARzb1fTXxC2oiyLF1YmpKoZYTVxdlmlhFEYXByJqI4XFCKw0oqFSYbpJSRFxZUIg0YkkyNGDP/AHmmHvqMf85g6cfPqBxxlP1Ns3eZ8/8AfaX/ANwn8xNfp/8Afar/AI7/AOZ5mv63zwNNfQ+eJvGTLMkzVZlJhHFFYCilRQsBRRxRiFUKjiMLAVQgYRAcvRZeoMGxI+odAd21iNnlIBa34NE8ge82+j6zK75cecLvxmuAFIIJVhQ47iZs2PBjcJ+0PqMKDUjTYB4uRsWYAeE5Vgo81Dt7dvSafQ8jvmynIT4m0KylNhBBINj39+PrOPwuRvKklS/Y6OWCUGdgiKNhJnTZlQREwuL8YhhcLjB+cW75xiLEpPMaWyR34+V/lUx7pjqxlr1v1r9wSTZFK3yFnP8AaNJ/jp/MTDoRWfUAfxH9HaPUuf2jSVzWZTXz3CTpG/tGYeluf+czPf1ff8Gmvo/PE3zJMoxGarMlEmKOEVhRMUqTHYgijihYCijihYhQjihYqOdq8aZc7vs1Q+9ZnXYXOJSbB8pu6B4J9DzMvScZ8TNkG443yZFR2J3Ptb1vm6I7+8waXIMQ1DvmfHntdoxu6rkNNY8q7SL296FHjiZelrkGbMcoK5GJZlawQWN8j8ZxOHtZUdTJ2WdW4iYjJJnVsyUUTFcgmTuisKMhaTcjdDdyB7kD8+IWOj0X2f6Ti1GLI+R3UoSAFCbe1i2Yivyk6foSb7yljiJJfwXR37AKF4PuOPac7pepOHM2J9Vo8aFhWQ6XPma/UL5hddjwOZo/aDr+TTZsSJm0utw5cwDMdGcTY0tboGvT3uc3JlyOT08i+KjVM2euaZcWv06puKeIjLvFPtL1z8+PSc/Ea1OX/wCT/wDSb3Vtp12jKKqKy4HAXbXma78vHrNBsTtqMoxAF/vtoPyYy3Fk6inIslG1SN7fDdMz6J0XeShAFnzBvkew+cnXZcT5GOEEY+CoJtgD2uXw4mM5aYlb4asetvv5d5i3Qvj/AC5mImCy9yM+kybo7kgwuLWHRlQk3LxnnmJzIuNIREmei140p0uLwt3jAeewKJPeeeaQhl1FWOanyRNxQuEs1lug4GpygZDux4+S25MdhUtj8IU2COeDOn00J4uXwi5x9lDoVIH4k/lcNb1XPhz5zw+R2ZcviYMVmiwI2keX4j2/ymPoj2z7dwXkqjNu2gkevv8AP5TlYHeSLRvydlnVMkmLJnRGQZDSki6IBqx2v1nZXBoDiGQ6jJjtiArHBurcACASL45mnPxmPC6lfsrKseCU1aOGxnR6T0sagryygnkqm+ua9xNXrAwYtQuHDlOa03FqTaDbeUFWIPbv853PsqwUAlmX4uQePiEbzKeNTgVZIOLpmzq/snjXTK65XDM23nal9q+nf3nldLg8DNqMe1HbxCFfxcLbAjsHG1vMO4HtxxxU+gfaIk9Nx8qQcxUVdnyXyPwnzzHpwNQzjGQwUMWDLkZz4vmLYvRa9T7WeCKzub2bfePGrTNPUaUg4M20MHbJyCSVYN+8vYe8xfa3xMrYE+8OxmLBsKYygJW+319Zs4NQ1hXOFlTFkRAWUBd7ckEC3fk1fzj69hXLlw40ICnORvLeENl8UTwb8pN12+sg5NW2XpLajMzf2nQi9wXHo1BquNqcV+MvTYQ+rKEEhnzChd2C1Ga2nxOmq06ZL3I+Fee4UFQgPtS7RMo/8ULCH77ICHNJyxHJlz/wbFiJ1Gl05fN4rZdynYA2TNZCqorapCqB/rvOPrNOlt4BKMhUkIdQGZSPq3v8v1nc6p1fDjzZMFYABuByDEuRq2pQXg7QbPI9b7TldT6lp3xZAgVHfYSBjG7cCfMGIBXgsNo4FLXFiZ4XSashJ7s7f2RzONQwzZvExHT7lDMj+YMgADbQ10fpyPWeo6prcSJdUu5lYhntUZWX8eCfT1nj/se2BtQxCqB4eQVuysQN2Oj4Z3EEgejHk9/Sen6icWTCqqhKl7IOQir4Bs8cGvy5kL67TvkRa2RwM7oXY4r8O/LuJJr8QPW/SY7l59OMTFACAKoEhjyLuxxMc6eN3FehW0OMGZNSngYlyZN1OQAqMN1Gu/5zTXrW17TxcbC6yE81Q2/CLB78/McSDyu2kiLRlXEwJdsuNVBfyMxBeqAVbHJvmvnHO1ke8OJ86ZMq5QSmNBp9UTjeiCFY7lI83pQtfapwxfIKslEjawIZQDwCPeQ4fK5Npg4JcioQhNVio1saeNmZ0fMCzOMhD3l28kAsQAbI7X6Q6UrDPn8S/E3vvBv4rFnnmyb7+0y4sOFtU/j+GEAzeTG5bHu81FXVhY7H5gSOiad1zaofGMKOzOFsNtPfvwDxOTw7XSJ+Rsydknr+QhAoCeZ8YLFNzr5h2Pp/ScYvmy7kL5Mm9gqh2YKRy1Dca70frU7erKlQ2RqUZBkA3UvB/wBCLVdVxOuBcfhIcF0TtYNzY3AAWQfW/b2jy5oub0q/OhxxSUdzlnxMXi7a2sPBddoNk2RXBA5x9wfT2Jnq+mdUTAgBBc1yAiMp5BAO76Th6rW5NS7jLkxW7o29i4RRuc+U80oOZmNmbyYLAr2E0cKlJPX5GfMnskdfX/ah82BMAxY1VX3Ct266I9KHrPOOmT9oLg5dpCrbK/hVfIDN5QLJG0frO9o9AqJ4uU7UHPzb/tOLl048VmbMdrLlyJhDrk2MHO1GTf5SfN6CvbmT4lKCi0qQY4UnZmz9MyY8On1G7GEzDLtG0nKwsq/daI7/AL0jq3hHNpk1J1K40yfC2LayD4mICsDV1/8AYn0mRWLY8f3bNiAdeGZiWLeXapPFcml7+tzJh64oyalNTiu1DYidM+RygptlVtCbh2NmYW5U7+fcuSRetx4k1ePJjyjJjDY8iHnd4SkVdnvS9jNDxlyZN4ICnMxJY7QLYnn27zNp9aNR474umaTKVdfhxnT0GO1F5IILEDtZ855oAAw/aPTtjc/sGgRy424fAbIvG/f5gPRlTvfxH0HNnTtrTGP8kuXM2tJhYlyhxL5kVXTJmXxC649rfdEbwPT5kn3vn9U1mbEXfJbpkcLTOTh3WCGG59yngD6d+J1tB1Jsrqf2TQBELDdkxouxiwcUuQgEW1cA+l+sNTrcmTIytg07JhZHL40wY2I4BDED/eQfUyjU06aX7j0p7mPD0jCMGRhmx79RsIZDhxZE81smJ93wjseO08/n02RHBw6lmxl/CrJqcOUqfQlbPlvbzt/GdEqv7w2+WwVAezfY129eflM+XAwC83SqQaUKAyKaJHrRAo+ssUmu8joReBETFiV2Rsm1RkIcVv7NQHzlavAMeRse5HKmiUYMPwIlEjG6OjPuH3lkBSrBj8NHkcA37kzSOo3ZGa3d6O4uCdpDHhfdeR35k8eecZK3sDxRa25m/wBS6jvxogwL90KByDcMvABO09+VNfhOJkzAOyZMGHedu2/ua8pu+QD6TLg0uVcqEanUOEcOADlTxACLXg7lBHHHNCdfLnzjzLuxjIdu98mTJjYG+NzsUrynmr7895BZkvlEJYZ9xu6FtCEXG6lmXGODh0+4vwoCsPMeT6k8D17nn9SZDmc4yWQ0QWu+QPeTrMR2urHEuQMlNjw4m8pUsTvPA9P19pzlbKj40fGQhCgZCjrvFcN3rkC+OPaPhsi123zCeKSRtiEdQnSsoOPjccPs8PhxWGsV9+NxBFVYr2kaHV5OVzY7yOzZB4a2KbmxdmvzmXMhCsjYxQIYWdwsdwABt7Aen7xm5i0eMVkzajLpcm3aAcAYoArKORXlpa/Cpx1kUToPGaeTGfEQjHkW+6HGVo83wB37/pFq9NtyHxPE21uFK7dx8/r/ANp1+k9az7X3a/UYC25worIGc7RR2ni+RffiYNXixsXxpkXVFCqLmKbN1hT2Y3wTXPykdbuyVdxr4cStrEXRsyJS7W1Dpip0G47mqgLAqd3Hk8Ib8gRgaIUNQJ7EE19ZwdCfDBZOCylTspSVr4bCkHv7+s0PtJ0sFMWUZFyAlVFJk4DUTy/xEFgDUtU3F7P+LIOKqzu9b+1AR8ZKFywPhqhDhGFAsfduePbmeZbquE5XfzruuwyljZNnmc/QYvMbA+E7Q2EZQ30BNXxxN8dNG1SSAGfaGbS5K+L3v29B9JdLPKe05X7f8K3HvSPWYNQuTFgeio3rWzGWUAbwAfYfM+/58vXdKfLrctBDt062xOIDha4JX59gfwnNGgrMuQDEhXLiBCabNhFnb7mgfWvn7TvavEgz5C1taKK8MkCsYo2BybJ4v+co1Vy+w0rRwf8AZJxagY8p2jcE8QUyJf73kPmFe0emwMPEsZCVPlI3kXvXsBYHFn8Zt9RxYcerdsT+YZ96P4TAGr8gW6IvbySfxmHQ4Ffx22+I+7erl9m1fMW8vIN8cfpCM3zBo6Gn1vhHBWN0fxHU5gMm+jsoVtAryn2+I96EzZ2Y6rxHJZPERQAAreS14P0Cjt6X63Of1DArY0Axr/EfMbsMbPpz6/jN4YgdWVYgAjuzbU5cXfPHBPNyGSSUrLIR6p0UIQqmbGzWEsKQH3c7ACQRtIPI9eORFqfNu8EucKrjbIC9+GWVRR4F+Za4vsPrMGnwIvgEnG/ipZV3CKh3laJVrB4Bo+59JifU4EokFSzlVIyooUtYIFtbDg+5ML32CjLqdMw2KQwL8ofEUlgSQKN8cg95r6YFM2VT5XRmvkGuQe68Hv6H3mbV6XK678WN8qIcgLK2L4gCWG1mvgTkdT6JkwoMxXLsICttOIlXvaVoG+/r27yahq5tEXNI9AU35TtCiiQu9kJPmH75r0P6GGbLvZRTmlG5ACce6+NqDyjg+nqT6ky/s5oUw4Tqcmal8FtiZca5FfINporz2AYHt24uYBqUx6TUahTudG0xxhG2PtfeWKr3UgKD+B9ZQ8cr23LVONbhq03KGB2hj/AOaB/ofzmFFOOrZsq5NhBLqoxkBhQUk7gLI4rt6RY9Jk1GNsy5CmEYfExqzJtOX1xgAbgexs8eb1mieoDH4QcAF8irsJXIcdkgMp/ds9x8+ZdjxSTS8yvJNNHUqEnxCeQrUXKBmARdwF1uYgXQJq/SE3vPDxMvRs09DmxNl2nJm0+FRWTI+QudwTca+VhR+czp1rAdNlwowDrk8u/DvysD6hxyKofi08b/ALRZaYsPMo8oJoAcc36/pNnp+pxcZXZVY5G8i+J4lcUT6AfP5H8eXkwOPib4ZYujuvpnUo5DEZLKly+1jdHbwPUTeTRbAX3ebdttnUqQO/FXuv39pp/a/wC0mLUYMaY2xouJFXYpYPlJvzEDgn3ujyJz+ndfx+EuMNlbIAGP7qiiKC3Z44HeZYQ4nJBOqfgXPJhjKrOy+syJuC05ZVFbgBu3A/hf8hU1NB1IJlK6nagbHuQud6BgSGAoH5eo/GYMfXNQHPhuUQsjgCw1qbQmiBY94a7rOoyYhjd94x7fCDUQALIs3YILH8DOm+F6ulLwt3v7bGPp97v2+M3H1GnDMPE8dX8N0QZcyDGwJ3UUrkglfkO3M38X2WOZSxVtOp3OlPkdGUFm43sPkB6mp5NdXlXKM1IMi1Tg3W3aF47fCB+U919n/tLi8TEcuRcuxCux8ZXGOKFc9+T6THxuHLghqx3/AD/ouwShkk9Ryf8A+ffGFZHzZFbIgI84TysLPxH0Hb2nV6n0QjLl3rZ2orbdjBOFAINH5/LiVk68hDYc+TbiTM7jHi2tbVQ28g1ZHNTo6XrmDFp82n8XGoyKV3lizMwBZQfl9Jz1xHEaba/o1vDjvY4ul+zgxFmtjjLhW3EFMoXILW8a3Vjv8prYeibmoeJ5iVG0qyj2HmBJ7Cb/AEz7QjSrkw7sOXFlKPYYkFQSSOeQTtnU6d9o9NiysG2rhylC1MjlV8z0B8Q4K8/L1vi5Zsu+xU8MUczL0fKqOmxwUw+bhLI3bm7Diht7TVGmyg7q8jDa27GGVuRkAN++269hPVt9ptF4Jw7WO4mjeLl9qbbPopJP5Gaj/azRFse/EVTGwICbCWUoQwJuzyRXPa4nLLdpBFRSdo52b7MKBit3UIuG9y6ddpcnlvvAbHNWPy7zV6v0kYnGNHARNrb9zBWoWbCZas2PcfKdzJ17THKuTG/j4m2+Lhe1CFQQLs0fcfUfOdXS9Q0L48hzZBuo4yzubIs7QpUnsoriTlnnHmQWNe3oeAx6tceNhkVmKhnG3IibgwAHdj6D1Nc+k1FIyZWdkzFWNjFjzlGG52qyr7TwT2H8gJ7LBqenZMjIufMHLKoay4YEBQnmWyKsVdTBrtb08hQAfLwTiat/N8hl7+nHEcOLt0ouxvhzzGmxAnGDiz5BuyeVMrBmWmoAgmzVc/OYsaEnw9uagGYoHYOACaJ819ibno9Nm0yZHpMpwOpCM7Kpx5G4s7e4Hb6envWnx6Tw2zM2rAK/elMikY1XkBjs54N/iJZ/6uezF0B5emxsqrvUOwSsniE7dxIJ805HVNM2IqaB3BWAKPShqJBB4u/b37mex64dHlOJsD5SN6sTSswAVr5dRR3Vx/vCaui6Di1b+ENVkVsQGQI3hFgFCksNpKr6CzXw/SaYcUorpJJpd+zKZ4G9kZPsjol1GDE2YqXGXIvg5bTEwRBTBm443DiEenxYcWdtPm1SZ9ztlORTtyZC6qfiBsjyXCZ8md6rTdPlt/QliVU0zkJ9mdMjghWeuys5dT9QeDMOTpuBbAxY+/8A5aH/ACm4c1n4v0mnmPPcn8J18WPrbmSUttjczdM04XDWHDziBP3OLk2efhh/srAT/c4vww4h/JZhyuKTzH4fUCUmSv3v5S14tthqW4s3SMP/AJaj6BV/kJk6Z0fC7gNjvn3P9Zgy6hvf+X9ZudHy+cc8/jJqLUCnLLfY9ifsXpPA3+ALruar8ts4PXumYidIi4cIrAVsYsang+4HPf1s/Oei/a8ng1ufbXuanmusl9+I88Kau5jmm2t/H7EuHbp2Zv2dP9mouxP/ABLH+7x/w++2/wBZl6ZolGl1qKieZcQ5VP4v+H+k08OZxgAIO3dfbi5tafUsEyeXggWSszPD1Wtu1f8AJsWTden4DR6TwtNrF24/OuMdk9H/AOH+k1OmLWPWoFxgMEUg7ewf04jz6xvDyiu4Hv6GcnS60r4t/vV6/OPoG1L1X4JwyLq/PE9Dpk/shx7cVftO6qW/gr+HtK6sv3GnTbhpWagFT1Iu6WcvSa/7qrHx3+ky9S1d40ojg3/rmUvE9a27zXja6JmLS5cg1SMNm5QK4WuxHbbX6TZxh1GalwebCVbyY+RuQ/wfITj6bVEZQePwm9+3cP8ANCJqnj8l3HNjPfn4mlptMGyebFgbk2CiEf8ATNz7RYB4WnHg6dAiMF2Y0HG4n+H3M0dHqqyXNvrus3Ji57Aybg+ljsSjJdFLc1+iqV8UDBpnvDkB340agR3FjgiZOmaFGsHFi5PPH6SOkaqi9Ecow7e83+iZfN6d5PJFKUuqu4yZ5tYrTfed7U9EwMgLaXTXsUWqFTwAL4Pc+pnkOpaLHibyIFF2VBIB+tGfQ8uW8fcHy/KeF663m95Dh6uqORweXJLI25v9zjYwp+LGchvgnJlsCu3f/VRTf0OQBT27xzXLQnWk7cdVdo3BhXcfKJytR3P1+cITPgb1jnyNrVUfD8qjyC6sX+slUX+Bf1/rCEue0QXaMedF/gUfgZm6UBvHA7+wihJwfUZVmPoCaZf2fdz27XxOL1jTLvwUKtGJ7d4QnOzyaarz+xZwaT1X5EYMX9lU2fj9+Jl06+RxZriEJSm6fqa66y9DXyL91l5PYceh5nJ0GKxn5PBA9P6QhJNvTL1X4J41vH54mfHgHg3Z/vdvp2/KT1TThUxkepPtCEgpPWvVl0F9NnGwY7ygWefapsZcFBuW4B9R/SEJulJ2c2Ks5eJyGmbX5DtUfKEJpfbRFdlmtpzVzp9ONEGEJPKc3in1T0i6pytWanm+sCybv84QmfD2jBi2nscpWI7EwhCbzsJ7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33546" name="AutoShape 10" descr="data:image/png;base64,iVBORw0KGgoAAAANSUhEUgAAAQMAAADCCAMAAAB6zFdcAAABhlBMVEWlt7f8+OwfM04YIzXx69/vxoh1g4YUFBSnubkAAACjtbVEXXHQbi//++/17uGfs7QAECm1xMT///TBzs2tvr7I1NMPDg4UHzIII0SlvL3zx4W/zMuywcEQKEcaL0vEzMfn4dXDu64KFy3X3NUPGy+To6POZh+ZqquGmJ3i3NDp6uA7VmwACiaarK6Ad3DPyLtTZHPOaCMjJSVjbW0vQlltfoje4dl+jI8ABw5GUly1uq7YwZg1UWlIWWorNkRSWlp2h5DXjEn57NXz1KY1QU3VgEt1bWgmHB7pwaUXHikACS7UwZv35sm+vKjksI9UXFxoVz/Vsn5VantTTEkyNjafoJtDSUmGgnzFpo6vpJjSx625Wh/KjWasYDffxa/CVAAAGkC1jXViWFSobE3Ndj3nsGySlpKzWya+VADBpHyghHVTR0OjeWSbgV/CrJelZkbGm33Kh1x9aEr02bDatX0+NSmMdVI+LxqwqJ+qo5GrmHkjDBmekXjmuZt1aFjgpH7ZikOxXzIbaRYKAAAXD0lEQVR4nO1diV/bRtqWQJixQBJoFdsoBtsY4QtzGduFGEI5nJNQHI4kTZNsmqWbdtttmmzXX7520/3Pd2akkWd02CTY2E79/PIjJJZtvY/e+x2NOG6AAQYYYIABBhhggAEGGGCAAQYYYIABBhhggAEGGGCAAQboHgDo9hl0HeDs/M9NggIpqFf/1CSAe+AsoWb+zJqgHOivEyovZR6fXYoEhVPwn/6DAvSDI32H5yEJ1cuQsHFj4947cO9J+07tynCwMaIn9F2Jv8+r8WrqE0kAIH9Dfz+i/6SPbBy09wQ7D2Vk5P/03Z0daUffVeusR7gwHwCkaxVdf6+/e6+/Pxpp/1l2GAf6jbcjKjSFEf2Rg4KUCDjxAh8B8rVKpXjj7dm7J4mjTf210me+FZy/03kJUsDv6CPsuWunGrh5AXFAaqxSXBIEqVBXeTlWyNUurkG9AGBUE/cRA7xaP9I3mJcCQS0Q0lqKA/JjFUOQeQsSX+w3EsTFakLFFLzXn9BxDXChYOBm8FDTAIL/J4BaLrCQkXjV4mBjoZhb7isOuIPFE0iCmniv32NCO1SD0eAo/FMoG3lRBH4KAbYr23K9JPEfJIuDjLScK2pXce5tgvJk5Kxad1MAvUFoFCEUxAidBpAyuBUCjOUysgTV4NVtiwRJilXW8n2kCco9HZJw/puTAo4bZREKrhoaSBkO2UC6khaw6M9eqbZPqOUKfcbByOJv+g1XjhsadbFQ1o5dHBQrMdMfquPPJIsD1cjt9RMHNyAHEK4XiC3QCBrBgJODWiVuiq7e3ieKoMZyQ5+acXYB0B9AEvQDlxoAI+jWhOPVUZGVDdTGzk+s6///AYuE83JuLd1HHJSE+2933ZaAUp/TYPALAstBQlVwcXBmcqD+HrQ5CIytlfuIg7gAkfSqeIGW/+3XX76C+OXXX//1BTEHJwcVAUuufljZoWyhrzhAFAglz6pfOdAb+BfWhNCqxkZ+5BORGkgPXvHEJfJqKjfcR7YgNuFgw3SXGPpXliKECgwJKDZi2e1kGcfGsYU+KpyAPwfKjREKo5ZHWF1lQwPI5QSYFlEEoBypstdHiaIm+3IAaDX4MWjFBk1LsUdtV9LqRtwmQYploBqEnTG0lxHFHMQ9OFCe6PpXvxAeVkMoSYJxIeVMl2GynEY1E+GgPredWxvuIwrESV8OOCj5u3dEEaAahF6erYaccQHVzrlKSjWtAP1Qi7ncQh95RE6M+XFAEsiGOwi+VOtBNwcwm8pV0rIqqYEN+CNZy41N9FXZ6MuBgwL9F5gvBY+hOXgUhJAEyEIsG6iXosXKWGWh0FMUtGoHikkfDg4YCt6OvPvx3VcwWYT5gcengNRmBdIwlqvkxnLD4XIvUQC0yWgUNYI4kQZ1hJLEsTHr4mBjhI4KOzz88Rq1VLxrYrGUWB9agxia3Sr2VCMNFOpC3EQGIZlMxhAoEmC54M0Bqwlvd+APlCl6mQL6mKwsZzbOzwMBo2nfrQu4dS6YAUuGEExAQtwcCF5xgbYG+DvKEFylswUAPx19R6yndAABHJ8JVAJH+r5x6jzNksmTA2XEgeBo8NTb0i3PKsixi4wjrhTaw6rgpAAiTgmiWNohuk8ed5hoVVgNnvroueVZBbmXnKEJUPjBk4PJhsCEAyHm1gTg4ODfh36mTrRJ6DVLQO3x1bgXBzEPDuQScLIAk2WGg3O/qyxy5FOaDN7FC+LSUrMA5VsZ2c2BQHFALNlUBccJsHnSwZTP1ygaUQPPlBuH6MnrEH/BuOYJ8zV01ORktI3qBIzQkhcHdNeImDJShXjUIYNyQGUJftdYidkfcDGXCDzxiTK2/LLUrYSHQxAyTJZEaYKcdOiiwjUco/d3iFxJtt/t3ZGDiCJMNgM+Ah3aZjKAeKvuyQFzrgwJwqRDDruXxA5k7TdHBZsCD7fKmRy0ZMCmoe0c0AkCzpFIzuiSQ6BUAdCqIIq2S3zilUM0+POhoOvQTquU5JkliAQGe5io0STQYVKMXtslHLy9pjicpgjiDRXSnK/2CMDhwzglOfpNiGckwUUCRwkDw6QGWRAVRQGTWem+aQz6riTx2WQUSkpEbThDyPNkrJR1BZZeACjcWoSiQxoEIaPyS7KwlIGk8LyTBFj4ybQuxBQtlszixpC0a2oBtinMw6SCLrnYiCgyfkXiJdnpTXoAQDm9VU0syTIWPS4sCVIG/Sbs6COO6ZqSZEjgrVYxFE9Gs7j7jbrD5MGyH0foldyZVtcBuIe3XiYSUP3hn6V4HNsCD+kY0fUbrAdmwoMtFPxNeqvrO47SCxHkkXmgiswZXrsPAA4RCUvQIQo8TBpNW5AzmXcjziVYDRIo6XBo3cUUeJUeXiz0nkEA6BMeQk3g44gH+FdczkAXWa9DBXdMWsWoiwIouCTLqmrT0RBV5f0ADaLXVEGDJNQTMGHM8FANoPyPT84Wq+880l8z1jE6Hpfk8flXb2SJl2kOVHXnQRMS+GSvRQitcPaynsDi1x9D8avVxd+OEAUeE/eSw8vF+Wfz45AFXmpUoJK68/ur5x/8OXAaxCdWA6KVcbSFTq28eOsxFP8Mil/9/v1r6BDNvGeJc5WKWVaYeEa9Pb+yLy/xjUnS7f35lfH526yblJiZI/x31jYIkA8Yn5ACK9ez2RjKvJJtIuHWw+pjqAPnJ/mNe6QWRGlPKcqwoJRYyeSEzKv7+6rE28WXOg4VA6oGEyokvnQ9WuKZ/5KwQUAdSC/MLuylP5YFJSmZvEpSe7JwkH55dm6IuEZVuIMbpiLgL8jGGsHMSQEvxyVpZ37lg2SbgvQMUzA+rlLSZmNQoUSFi2WZATR/XQFpQxsODw+HJ7bKH2USkILGJ7WnjgKMUSrgCbSHHXKqSc1UBiXr6sDC6/5gZfx546Kr+5iBlTc2B9kkILokKtEkrQxSVrs7sTw3jBCeGC5efE2COElqPfwxHYm2irJxTyVnCy/kdUXhRC8KMAfzt+1VNpYazP9u/Y8slzj6DBWRVgZp99e7C8MEE+sX7rlSlwOlaZ2qSZUoJbMkXwOeFPDSfSi1veqOH7fUwDzWzKrYMxQVLSlbNMAc86gwQTgIb1189Spgz6JjzVplMsuUAd6QKA+ofsBqsLKPNL7ROkg64peiTJoOEhdc/7lLONgrFpv4BMY7iwwJHbIG/EXKddlPdBvIGFZMRYBxElMA04WSQFfbrvYTcZA4/vw4QfRAFccMP3tQSjGRbnRqVEkiXetgziUqMb4VC/JzqAgfVEklFEAtkK4rMYYFdy8ROci3Zhi2FCE8q6pjOb+ZrCah/JJ6fxTFLT6bbVt09IUoulmQkzHqv9QHKFXcvw1zI+wO36BWAYyoIs2CLHhcX8VaxkKMYSGj1sZyY16LVEScnVGZFUqSoLNGrZzJzhfkMBNjWEBOjnVJr1aQ7FZEwIWChNroUImo/pPnWhY8rT0iHMyN1WtjY2O5bScJInHQEq9RJMSkDotOn4LYSJEFOQ6vBZMzSzvjK2Y8gJXDfXPpkTlKoFnwmC4o9/Sj/xzp70lkCOdyYwhFhgMRudBGR4KeCEevrvRCnUGiA2Z/WIwxea+MSgTIwMoDS2MkYrnQrRIWPBRhQ39998ejrbDNwRjDgYg0XYuVzKAkdzIhagWre4IYEIiH19gKSH32BmYJv8skT5BK9hUS4VU0FSHq/uiN13dvLs8OOzioYQ6ANmk2LclXWSR4jmrah6nHHkNDekhQIpHeWUDCqCCpFC/01RLNlRyyV4Gn7C3M2YliuEJzoCUlV1KCSejo9Hrqr8//6iLBe04iJpuHTEZjyeTWgwOgBcI2BxMntVyDA+SMPb6ko3owxe2PP3hed5BAtREFjfp2rUXawN4EJ5vG4OXCtLJtCwsJtYxJIFdaibm+pbOm8PPKG5TsOtLaBgVsR9hpDM5TZRTWWtbkPXQt2wXDwoYaZTiwSGj0riS+gx3ZqfqX4yiyq/v7tCJQFDhyMaW5MUiMAyTG4MlB2uZgtiDEkEvIUWU8/BqZkCBJnezMTz364w+rAzj+tEEC5Qtc/Dc3BonNBpoYg8lBGHmF8FoN20KOXhln65sklbRO2sHTP760OJB25n8iJNgUyFl3O7y5MTjMtklkAAbiYG1tCxVNY9gUclQzRbS4xq2c9grNnMXGl398+eUr6/ZD9dnzOof7Hg0KSh7nLl5rpggSe8uD/9pvDuRxF2UNC2/GxhzdR0ANPNzS66QOgPofUAv+myGTEvX2uLhxb4OiwNsVg6bG4EznZL80CSiYg/CwRQDigLn5UYMEgM4OJAD3zX+//e5bs1GAWqM79/+GbtLaIFNWv9UTLSKDw4WWfGoGtDxuYs5sH9gcGI6CocNlwVR9fp9XUUYu8QKiQNq1euvEGzpXYtmn5g7etDE0xEDt2ibGwGn5dUsVrDwxd7W3eEw9ek6mYvElc2HOzsgIanHpphLE/YeDYlMOrtszFMMwRHyD3I7PSlWglYdnKVW4Wg5gdox7wlJGkpbQ3zJq08K/9BH9vp83JHCNGxgOSHsLnCwuLp4BdNOw7lrWQAC45QmcM4fXrpwDcPL8EeIALT5BIDUyWmKz6+sNLdhNfk8OLKcIUtUqJCE1hVe1oi0EPGcpQDP2JohvdDdROoqp7+czEp/hMxnEQCZOPCMioeVaMsVznQWGmrX2+wBG4fAlVITzn3Rzjisa5ydeIgJQnLV84xVzwE19+0rm0boDaA5x1AGRBJyaqg/+ttOqTePnFSWVP4m8sAIcANo5VITqa+xoj+CvL33224K+0VSF2eLVcsCJ3z1V+YwgZZbMjl2GmMObeus3exKgZs9nIkPTliB5EZxBwRePTA6qi9Xyw0UHuZZ1WL5xYv2qb/UAJ3+/jXaEk5EhSHFsDhJeZrDfMiw7CicJyq+WTjZfTM8MDc2s4RgAkDeA1/6hqQevFxfPNcPBATDIbV6AKywsLLd9MWpLTD1+npHkODQHPgOFxxQg3yjt7PstRbcB8MICBCg9zOdOijMvIpAAhAjOeEEAkVA9f31kzlN+qC6eLVYdG26hbUSs3zUj0I07Pab+MS5LyB9a5gCjAx6lP513d5VooFF9TMhmS8lY9KRc3Jx+EYlMWwRATJueDfzwsvoyPYU9on6DSxWOf3jI5IGQgtBo0A6HXbrna+qbN6okS2jBLpJdxlogJx6tzD/2eQeUXgOpcm1tOhJ58QLKHpmmpDcxU8HiACNQCADuAC/3Q5GRMxhzBwakIHTa/tXYHwnxa5QsZmBwxHqA8iQh8fPKytceUQyLn08XN4eg2E65WRLWUpr5BvNTNqyl7awh5O+E8J4BhXR373aaOnn+TEXLEu0lB0Li6fzKNymHLSD5RWN7eW3afdm9SJjebnV1QWpo5o6111SXbwGe+h76RWqOm03sr6z8g97jhmh/ZabV5acRWW4e5rQ0+qw71l4qh921B5gqUfs0ZB+Nr3z9Pa0EQEHaH/kI8S1VGPIdpnOIAjOIEBL8bg68Knz3hqy4kLI/z698d0JToG2/uJD2e5AQKfpeXW07Yh11J4S3Egked/VGWJD6+8+mO5CEN/Mr/xQZCoqRpoI2xfSmz1qrBgVD03vHaOO50eBqVzeTg6nST0v4LoNx6AoYO9CWpy9wwadhfPR+ZcjT5VPERmoa9LWB0yBUB/cmElcImColEoLKv4IhkaEAbLakYGZ4dj2VV0RtHZV+rkwhUnMZOtBq9qdG0L4YyOnCVCEUauZAOo6pf+4nEh/2579hKRArzSmYwaPCZfM2xKI5OHMeM+3cMBEAW7dmpu1NIUBqNdjIm7sC8eun+/PzTEiEOcya67LOwPg4jX+xp6VWbG8MjYbYdyFBmUhr69bMDGUpsGaCfqGbGwdNncw7QiLOYejriZKjtc1aMZ0eprBANnkBir2mZNMRRyLLDXsAnK1bM+wugkDLBwJd3Vdw6nvWFcAAzthBpJg2FABTey01HKYoaJR6gCwqmS3nN9lgYqXO6CDF1q2ZNWfQ6OCNvRcDYLc/1MqMGJFtDVh10BxNAWXAplNE66sKmpZeYxiciZipM8jbujW92WNbg7jgSAsitsYzFEzQkQ8ErNUEc+saahGyBjG9CTmmzCvShXbJRwH4UzDboCA8ywR/c4KK/h/vCqcpyxGaBZQqpO18O9Lre0VR0YsYgvUCQ0GYzWkAZztFa2GVwRjEzHStQcF2r1PAbbLnnvaiYG7Y6cO1PetVskMiANtDzCfZhtHlhkFLUK4bn7gdxEGapsC92l6z7skYnrAVBIg1d70FC8oecgWeY588kxbM2GkepKDhDef2RNd7bac40dgxFRpEJeLImT5ip+2ObYZiAxiKyzkDg+kTTG+SkraRA6EUYM+DPtspMoMSoJUZg5iu+BTJAO8I4bMLxHXXphDt6UICmJyeOoyatDaI76rZ30QtoIJVkmdsB9bNOXPL7MaqoNj40CZpAWhsDuLHhfUi3hmkPfaknTrLFKquxydMuW9SEyFd94ntxCmGnVumanbiCEltekreu8I4N4hpo2kAcBwcpUlg0wK2GWangYgC78/TCtYhW+5y2UwcfdMCEDU3CbJ2CfKHuUfQZPviChBX0f7YGpn51RjDzTH5vEbKgQXf9AaQdacTHg4TFGdmWsTE7mwWhQY9odEAfoyEo2HiaH4AZZY4PF85bKc44VX+afnl3kwLgIGfqHGYBhpHN0xcl4zIF262Ly4gCYLnahLfB3Z0G1o5iKccoZt0ZuRq/tjB3+XvmA+znOJsP+2hzCFHFrQ2zqfsYNkVeUgSOOfnEBGA5RTn+ulZGwjaobVR9h3bDjwqmgtdYrIQfe7it+72CGCaYGrCsGUHng0t4vKb5fogZTmNLa3jW761FzhNwPCxA452+e6wRx9G+mzlcjptGKjnLpp7w5mpXe8SApTDoMmCswncOMQK/WFX+sNAWyc9xQkTs6jttLW1t7e+vlwIpPM9GxvglVICq4iDL/xqOuLtws0tnUqobYSHwxBz4bkvgpDp494NGSBgjsD9tNV2ic3XztGFlQvmgLmHOYDBodmYB7hbA56H5VtwEApe7aLsjwIMDqspfwpSVlm80GIIAraachA69tidv2cAxJtNvLZ9B9psCwka1aULaLVFsNCzPhGh+VMIixfIlM0DJ+aQC6RnURQHo6O9TEFzkMvbNFNGAMb6+t7e1tbWcHjOjo8Ic3OYg2AfPZzJAZL7tC6GgEYaXaKSTxlGOl0uBwLFYqGAntuCIs+VnHD7Yd2A5lcUe7/HAVyg+j2loQ9gh/2JSzxfSkOK0MPpQQvYLnH4EvUgegTqaC+nB81hu8RL1cTA4+F+/QOyvOJyvRHUrfF5YknvA4jEHVwqsuHeZZ9SQLnES2kyKAe9H2DUD2isMLnUelroFEM+j23pfZB+anjrUhKAQjB0s285sJoHLTPl5oB60K8pEtBSVi3ozJTtFNAbzqYq4qAvUySg5Qv4UcZ37tyhMmWNzEibjUnJAZOTUXxnjxHsr5KJXFyDtFtRst9ooLjmoAoB+s1nSKr1dAfFBVC+uTq6unp63GAAwnrRfJhOk0fp2M/TYR+mA/LHffSMb3AaDIYw7Ad5o0bYx7tEx12t/cMAtNzV1dGgCcxDMLgKOejbwPZJgN6AU1LpcqBweHo8GgodGqlgqF8D2yXQiHsipwHj8HS0r5x6BwDa/5CoAQYYYIABBhjgs0TLJdbu9dafCWyZ0EgxZRhoqojmih5AL6TRESm0Pov7PMiAEoh5KDSapH4C8Hq1lNLPRADR+DTZXVyk+3XYwiltIcBEv04eQT7dHj0IlI1uy/LJuKQ7CGCPYDqEbotyKdhRwQwKdkjwltgKDoa5cvfzCAwUPi47+LxkH2CAAQYYYIC+xf8A9eARK6jskk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33548" name="AutoShape 12" descr="data:image/png;base64,iVBORw0KGgoAAAANSUhEUgAAAQMAAADCCAMAAAB6zFdcAAABhlBMVEWlt7f8+OwfM04YIzXx69/vxoh1g4YUFBSnubkAAACjtbVEXXHQbi//++/17uGfs7QAECm1xMT///TBzs2tvr7I1NMPDg4UHzIII0SlvL3zx4W/zMuywcEQKEcaL0vEzMfn4dXDu64KFy3X3NUPGy+To6POZh+ZqquGmJ3i3NDp6uA7VmwACiaarK6Ad3DPyLtTZHPOaCMjJSVjbW0vQlltfoje4dl+jI8ABw5GUly1uq7YwZg1UWlIWWorNkRSWlp2h5DXjEn57NXz1KY1QU3VgEt1bWgmHB7pwaUXHikACS7UwZv35sm+vKjksI9UXFxoVz/Vsn5VantTTEkyNjafoJtDSUmGgnzFpo6vpJjSx625Wh/KjWasYDffxa/CVAAAGkC1jXViWFSobE3Ndj3nsGySlpKzWya+VADBpHyghHVTR0OjeWSbgV/CrJelZkbGm33Kh1x9aEr02bDatX0+NSmMdVI+LxqwqJ+qo5GrmHkjDBmekXjmuZt1aFjgpH7ZikOxXzIbaRYKAAAXD0lEQVR4nO1diV/bRtqWQJixQBJoFdsoBtsY4QtzGduFGEI5nJNQHI4kTZNsmqWbdtttmmzXX7520/3Pd2akkWd02CTY2E79/PIjJJZtvY/e+x2NOG6AAQYYYIABBhhggAEGGGCAAQYYYIABBhhggAEGGGCAAQboHgDo9hl0HeDs/M9NggIpqFf/1CSAe+AsoWb+zJqgHOivEyovZR6fXYoEhVPwn/6DAvSDI32H5yEJ1cuQsHFj4947cO9J+07tynCwMaIn9F2Jv8+r8WrqE0kAIH9Dfz+i/6SPbBy09wQ7D2Vk5P/03Z0daUffVeusR7gwHwCkaxVdf6+/e6+/Pxpp/1l2GAf6jbcjKjSFEf2Rg4KUCDjxAh8B8rVKpXjj7dm7J4mjTf210me+FZy/03kJUsDv6CPsuWunGrh5AXFAaqxSXBIEqVBXeTlWyNUurkG9AGBUE/cRA7xaP9I3mJcCQS0Q0lqKA/JjFUOQeQsSX+w3EsTFakLFFLzXn9BxDXChYOBm8FDTAIL/J4BaLrCQkXjV4mBjoZhb7isOuIPFE0iCmniv32NCO1SD0eAo/FMoG3lRBH4KAbYr23K9JPEfJIuDjLScK2pXce5tgvJk5Kxad1MAvUFoFCEUxAidBpAyuBUCjOUysgTV4NVtiwRJilXW8n2kCco9HZJw/puTAo4bZREKrhoaSBkO2UC6khaw6M9eqbZPqOUKfcbByOJv+g1XjhsadbFQ1o5dHBQrMdMfquPPJIsD1cjt9RMHNyAHEK4XiC3QCBrBgJODWiVuiq7e3ieKoMZyQ5+acXYB0B9AEvQDlxoAI+jWhOPVUZGVDdTGzk+s6///AYuE83JuLd1HHJSE+2933ZaAUp/TYPALAstBQlVwcXBmcqD+HrQ5CIytlfuIg7gAkfSqeIGW/+3XX76C+OXXX//1BTEHJwcVAUuufljZoWyhrzhAFAglz6pfOdAb+BfWhNCqxkZ+5BORGkgPXvHEJfJqKjfcR7YgNuFgw3SXGPpXliKECgwJKDZi2e1kGcfGsYU+KpyAPwfKjREKo5ZHWF1lQwPI5QSYFlEEoBypstdHiaIm+3IAaDX4MWjFBk1LsUdtV9LqRtwmQYploBqEnTG0lxHFHMQ9OFCe6PpXvxAeVkMoSYJxIeVMl2GynEY1E+GgPredWxvuIwrESV8OOCj5u3dEEaAahF6erYaccQHVzrlKSjWtAP1Qi7ncQh95RE6M+XFAEsiGOwi+VOtBNwcwm8pV0rIqqYEN+CNZy41N9FXZ6MuBgwL9F5gvBY+hOXgUhJAEyEIsG6iXosXKWGWh0FMUtGoHikkfDg4YCt6OvPvx3VcwWYT5gcengNRmBdIwlqvkxnLD4XIvUQC0yWgUNYI4kQZ1hJLEsTHr4mBjhI4KOzz88Rq1VLxrYrGUWB9agxia3Sr2VCMNFOpC3EQGIZlMxhAoEmC54M0Bqwlvd+APlCl6mQL6mKwsZzbOzwMBo2nfrQu4dS6YAUuGEExAQtwcCF5xgbYG+DvKEFylswUAPx19R6yndAABHJ8JVAJH+r5x6jzNksmTA2XEgeBo8NTb0i3PKsixi4wjrhTaw6rgpAAiTgmiWNohuk8ed5hoVVgNnvroueVZBbmXnKEJUPjBk4PJhsCEAyHm1gTg4ODfh36mTrRJ6DVLQO3x1bgXBzEPDuQScLIAk2WGg3O/qyxy5FOaDN7FC+LSUrMA5VsZ2c2BQHFALNlUBccJsHnSwZTP1ygaUQPPlBuH6MnrEH/BuOYJ8zV01ORktI3qBIzQkhcHdNeImDJShXjUIYNyQGUJftdYidkfcDGXCDzxiTK2/LLUrYSHQxAyTJZEaYKcdOiiwjUco/d3iFxJtt/t3ZGDiCJMNgM+Ah3aZjKAeKvuyQFzrgwJwqRDDruXxA5k7TdHBZsCD7fKmRy0ZMCmoe0c0AkCzpFIzuiSQ6BUAdCqIIq2S3zilUM0+POhoOvQTquU5JkliAQGe5io0STQYVKMXtslHLy9pjicpgjiDRXSnK/2CMDhwzglOfpNiGckwUUCRwkDw6QGWRAVRQGTWem+aQz6riTx2WQUSkpEbThDyPNkrJR1BZZeACjcWoSiQxoEIaPyS7KwlIGk8LyTBFj4ybQuxBQtlszixpC0a2oBtinMw6SCLrnYiCgyfkXiJdnpTXoAQDm9VU0syTIWPS4sCVIG/Sbs6COO6ZqSZEjgrVYxFE9Gs7j7jbrD5MGyH0foldyZVtcBuIe3XiYSUP3hn6V4HNsCD+kY0fUbrAdmwoMtFPxNeqvrO47SCxHkkXmgiswZXrsPAA4RCUvQIQo8TBpNW5AzmXcjziVYDRIo6XBo3cUUeJUeXiz0nkEA6BMeQk3g44gH+FdczkAXWa9DBXdMWsWoiwIouCTLqmrT0RBV5f0ADaLXVEGDJNQTMGHM8FANoPyPT84Wq+880l8z1jE6Hpfk8flXb2SJl2kOVHXnQRMS+GSvRQitcPaynsDi1x9D8avVxd+OEAUeE/eSw8vF+Wfz45AFXmpUoJK68/ur5x/8OXAaxCdWA6KVcbSFTq28eOsxFP8Mil/9/v1r6BDNvGeJc5WKWVaYeEa9Pb+yLy/xjUnS7f35lfH526yblJiZI/x31jYIkA8Yn5ACK9ez2RjKvJJtIuHWw+pjqAPnJ/mNe6QWRGlPKcqwoJRYyeSEzKv7+6rE28WXOg4VA6oGEyokvnQ9WuKZ/5KwQUAdSC/MLuylP5YFJSmZvEpSe7JwkH55dm6IuEZVuIMbpiLgL8jGGsHMSQEvxyVpZ37lg2SbgvQMUzA+rlLSZmNQoUSFi2WZATR/XQFpQxsODw+HJ7bKH2USkILGJ7WnjgKMUSrgCbSHHXKqSc1UBiXr6sDC6/5gZfx546Kr+5iBlTc2B9kkILokKtEkrQxSVrs7sTw3jBCeGC5efE2COElqPfwxHYm2irJxTyVnCy/kdUXhRC8KMAfzt+1VNpYazP9u/Y8slzj6DBWRVgZp99e7C8MEE+sX7rlSlwOlaZ2qSZUoJbMkXwOeFPDSfSi1veqOH7fUwDzWzKrYMxQVLSlbNMAc86gwQTgIb1189Spgz6JjzVplMsuUAd6QKA+ofsBqsLKPNL7ROkg64peiTJoOEhdc/7lLONgrFpv4BMY7iwwJHbIG/EXKddlPdBvIGFZMRYBxElMA04WSQFfbrvYTcZA4/vw4QfRAFccMP3tQSjGRbnRqVEkiXetgziUqMb4VC/JzqAgfVEklFEAtkK4rMYYFdy8ROci3Zhi2FCE8q6pjOb+ZrCah/JJ6fxTFLT6bbVt09IUoulmQkzHqv9QHKFXcvw1zI+wO36BWAYyoIs2CLHhcX8VaxkKMYSGj1sZyY16LVEScnVGZFUqSoLNGrZzJzhfkMBNjWEBOjnVJr1aQ7FZEwIWChNroUImo/pPnWhY8rT0iHMyN1WtjY2O5bScJInHQEq9RJMSkDotOn4LYSJEFOQ6vBZMzSzvjK2Y8gJXDfXPpkTlKoFnwmC4o9/Sj/xzp70lkCOdyYwhFhgMRudBGR4KeCEevrvRCnUGiA2Z/WIwxea+MSgTIwMoDS2MkYrnQrRIWPBRhQ39998ejrbDNwRjDgYg0XYuVzKAkdzIhagWre4IYEIiH19gKSH32BmYJv8skT5BK9hUS4VU0FSHq/uiN13dvLs8OOzioYQ6ANmk2LclXWSR4jmrah6nHHkNDekhQIpHeWUDCqCCpFC/01RLNlRyyV4Gn7C3M2YliuEJzoCUlV1KCSejo9Hrqr8//6iLBe04iJpuHTEZjyeTWgwOgBcI2BxMntVyDA+SMPb6ko3owxe2PP3hed5BAtREFjfp2rUXawN4EJ5vG4OXCtLJtCwsJtYxJIFdaibm+pbOm8PPKG5TsOtLaBgVsR9hpDM5TZRTWWtbkPXQt2wXDwoYaZTiwSGj0riS+gx3ZqfqX4yiyq/v7tCJQFDhyMaW5MUiMAyTG4MlB2uZgtiDEkEvIUWU8/BqZkCBJnezMTz364w+rAzj+tEEC5Qtc/Dc3BonNBpoYg8lBGHmF8FoN20KOXhln65sklbRO2sHTP760OJB25n8iJNgUyFl3O7y5MTjMtklkAAbiYG1tCxVNY9gUclQzRbS4xq2c9grNnMXGl398+eUr6/ZD9dnzOof7Hg0KSh7nLl5rpggSe8uD/9pvDuRxF2UNC2/GxhzdR0ANPNzS66QOgPofUAv+myGTEvX2uLhxb4OiwNsVg6bG4EznZL80CSiYg/CwRQDigLn5UYMEgM4OJAD3zX+//e5bs1GAWqM79/+GbtLaIFNWv9UTLSKDw4WWfGoGtDxuYs5sH9gcGI6CocNlwVR9fp9XUUYu8QKiQNq1euvEGzpXYtmn5g7etDE0xEDt2ibGwGn5dUsVrDwxd7W3eEw9ek6mYvElc2HOzsgIanHpphLE/YeDYlMOrtszFMMwRHyD3I7PSlWglYdnKVW4Wg5gdox7wlJGkpbQ3zJq08K/9BH9vp83JHCNGxgOSHsLnCwuLp4BdNOw7lrWQAC45QmcM4fXrpwDcPL8EeIALT5BIDUyWmKz6+sNLdhNfk8OLKcIUtUqJCE1hVe1oi0EPGcpQDP2JohvdDdROoqp7+czEp/hMxnEQCZOPCMioeVaMsVznQWGmrX2+wBG4fAlVITzn3Rzjisa5ydeIgJQnLV84xVzwE19+0rm0boDaA5x1AGRBJyaqg/+ttOqTePnFSWVP4m8sAIcANo5VITqa+xoj+CvL33224K+0VSF2eLVcsCJ3z1V+YwgZZbMjl2GmMObeus3exKgZs9nIkPTliB5EZxBwRePTA6qi9Xyw0UHuZZ1WL5xYv2qb/UAJ3+/jXaEk5EhSHFsDhJeZrDfMiw7CicJyq+WTjZfTM8MDc2s4RgAkDeA1/6hqQevFxfPNcPBATDIbV6AKywsLLd9MWpLTD1+npHkODQHPgOFxxQg3yjt7PstRbcB8MICBCg9zOdOijMvIpAAhAjOeEEAkVA9f31kzlN+qC6eLVYdG26hbUSs3zUj0I07Pab+MS5LyB9a5gCjAx6lP513d5VooFF9TMhmS8lY9KRc3Jx+EYlMWwRATJueDfzwsvoyPYU9on6DSxWOf3jI5IGQgtBo0A6HXbrna+qbN6okS2jBLpJdxlogJx6tzD/2eQeUXgOpcm1tOhJ58QLKHpmmpDcxU8HiACNQCADuAC/3Q5GRMxhzBwakIHTa/tXYHwnxa5QsZmBwxHqA8iQh8fPKytceUQyLn08XN4eg2E65WRLWUpr5BvNTNqyl7awh5O+E8J4BhXR373aaOnn+TEXLEu0lB0Li6fzKNymHLSD5RWN7eW3afdm9SJjebnV1QWpo5o6111SXbwGe+h76RWqOm03sr6z8g97jhmh/ZabV5acRWW4e5rQ0+qw71l4qh921B5gqUfs0ZB+Nr3z9Pa0EQEHaH/kI8S1VGPIdpnOIAjOIEBL8bg68Knz3hqy4kLI/z698d0JToG2/uJD2e5AQKfpeXW07Yh11J4S3Egked/VGWJD6+8+mO5CEN/Mr/xQZCoqRpoI2xfSmz1qrBgVD03vHaOO50eBqVzeTg6nST0v4LoNx6AoYO9CWpy9wwadhfPR+ZcjT5VPERmoa9LWB0yBUB/cmElcImColEoLKv4IhkaEAbLakYGZ4dj2VV0RtHZV+rkwhUnMZOtBq9qdG0L4YyOnCVCEUauZAOo6pf+4nEh/2579hKRArzSmYwaPCZfM2xKI5OHMeM+3cMBEAW7dmpu1NIUBqNdjIm7sC8eun+/PzTEiEOcya67LOwPg4jX+xp6VWbG8MjYbYdyFBmUhr69bMDGUpsGaCfqGbGwdNncw7QiLOYejriZKjtc1aMZ0eprBANnkBir2mZNMRRyLLDXsAnK1bM+wugkDLBwJd3Vdw6nvWFcAAzthBpJg2FABTey01HKYoaJR6gCwqmS3nN9lgYqXO6CDF1q2ZNWfQ6OCNvRcDYLc/1MqMGJFtDVh10BxNAWXAplNE66sKmpZeYxiciZipM8jbujW92WNbg7jgSAsitsYzFEzQkQ8ErNUEc+saahGyBjG9CTmmzCvShXbJRwH4UzDboCA8ywR/c4KK/h/vCqcpyxGaBZQqpO18O9Lre0VR0YsYgvUCQ0GYzWkAZztFa2GVwRjEzHStQcF2r1PAbbLnnvaiYG7Y6cO1PetVskMiANtDzCfZhtHlhkFLUK4bn7gdxEGapsC92l6z7skYnrAVBIg1d70FC8oecgWeY588kxbM2GkepKDhDef2RNd7bac40dgxFRpEJeLImT5ip+2ObYZiAxiKyzkDg+kTTG+SkraRA6EUYM+DPtspMoMSoJUZg5iu+BTJAO8I4bMLxHXXphDt6UICmJyeOoyatDaI76rZ30QtoIJVkmdsB9bNOXPL7MaqoNj40CZpAWhsDuLHhfUi3hmkPfaknTrLFKquxydMuW9SEyFd94ntxCmGnVumanbiCEltekreu8I4N4hpo2kAcBwcpUlg0wK2GWangYgC78/TCtYhW+5y2UwcfdMCEDU3CbJ2CfKHuUfQZPviChBX0f7YGpn51RjDzTH5vEbKgQXf9AaQdacTHg4TFGdmWsTE7mwWhQY9odEAfoyEo2HiaH4AZZY4PF85bKc44VX+afnl3kwLgIGfqHGYBhpHN0xcl4zIF262Ly4gCYLnahLfB3Z0G1o5iKccoZt0ZuRq/tjB3+XvmA+znOJsP+2hzCFHFrQ2zqfsYNkVeUgSOOfnEBGA5RTn+ulZGwjaobVR9h3bDjwqmgtdYrIQfe7it+72CGCaYGrCsGUHng0t4vKb5fogZTmNLa3jW761FzhNwPCxA452+e6wRx9G+mzlcjptGKjnLpp7w5mpXe8SApTDoMmCswncOMQK/WFX+sNAWyc9xQkTs6jttLW1t7e+vlwIpPM9GxvglVICq4iDL/xqOuLtws0tnUqobYSHwxBz4bkvgpDp494NGSBgjsD9tNV2ic3XztGFlQvmgLmHOYDBodmYB7hbA56H5VtwEApe7aLsjwIMDqspfwpSVlm80GIIAraachA69tidv2cAxJtNvLZ9B9psCwka1aULaLVFsNCzPhGh+VMIixfIlM0DJ+aQC6RnURQHo6O9TEFzkMvbNFNGAMb6+t7e1tbWcHjOjo8Ic3OYg2AfPZzJAZL7tC6GgEYaXaKSTxlGOl0uBwLFYqGAntuCIs+VnHD7Yd2A5lcUe7/HAVyg+j2loQ9gh/2JSzxfSkOK0MPpQQvYLnH4EvUgegTqaC+nB81hu8RL1cTA4+F+/QOyvOJyvRHUrfF5YknvA4jEHVwqsuHeZZ9SQLnES2kyKAe9H2DUD2isMLnUelroFEM+j23pfZB+anjrUhKAQjB0s285sJoHLTPl5oB60K8pEtBSVi3ozJTtFNAbzqYq4qAvUySg5Qv4UcZ37tyhMmWNzEibjUnJAZOTUXxnjxHsr5KJXFyDtFtRst9ooLjmoAoB+s1nSKr1dAfFBVC+uTq6unp63GAAwnrRfJhOk0fp2M/TYR+mA/LHffSMb3AaDIYw7Ad5o0bYx7tEx12t/cMAtNzV1dGgCcxDMLgKOejbwPZJgN6AU1LpcqBweHo8GgodGqlgqF8D2yXQiHsipwHj8HS0r5x6BwDa/5CoAQYYYIABBhjgs0TLJdbu9dafCWyZ0EgxZRhoqojmih5AL6TRESm0Pov7PMiAEoh5KDSapH4C8Hq1lNLPRADR+DTZXVyk+3XYwiltIcBEv04eQT7dHj0IlI1uy/LJuKQ7CGCPYDqEbotyKdhRwQwKdkjwltgKDoa5cvfzCAwUPi47+LxkH2CAAQYYYIC+xf8A9eARK6jskk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1"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3" name="Group 2">
            <a:extLst>
              <a:ext uri="{FF2B5EF4-FFF2-40B4-BE49-F238E27FC236}">
                <a16:creationId xmlns:a16="http://schemas.microsoft.com/office/drawing/2014/main" id="{B13F0874-CFC3-D976-757E-060DA0B3F704}"/>
              </a:ext>
            </a:extLst>
          </p:cNvPr>
          <p:cNvGrpSpPr/>
          <p:nvPr/>
        </p:nvGrpSpPr>
        <p:grpSpPr>
          <a:xfrm>
            <a:off x="2959995" y="1474059"/>
            <a:ext cx="5591869" cy="1497741"/>
            <a:chOff x="2959995" y="1474059"/>
            <a:chExt cx="5591869" cy="1497741"/>
          </a:xfrm>
        </p:grpSpPr>
        <p:grpSp>
          <p:nvGrpSpPr>
            <p:cNvPr id="40" name="Group 4">
              <a:extLst>
                <a:ext uri="{FF2B5EF4-FFF2-40B4-BE49-F238E27FC236}">
                  <a16:creationId xmlns:a16="http://schemas.microsoft.com/office/drawing/2014/main" id="{C3BFAE12-FF5D-4D67-B5D0-37F587DD7DE0}"/>
                </a:ext>
              </a:extLst>
            </p:cNvPr>
            <p:cNvGrpSpPr>
              <a:grpSpLocks/>
            </p:cNvGrpSpPr>
            <p:nvPr/>
          </p:nvGrpSpPr>
          <p:grpSpPr bwMode="auto">
            <a:xfrm>
              <a:off x="4114801" y="2141537"/>
              <a:ext cx="4437063" cy="830263"/>
              <a:chOff x="2956" y="2373"/>
              <a:chExt cx="2795" cy="523"/>
            </a:xfrm>
          </p:grpSpPr>
          <p:sp>
            <p:nvSpPr>
              <p:cNvPr id="41" name="Text Box 5">
                <a:extLst>
                  <a:ext uri="{FF2B5EF4-FFF2-40B4-BE49-F238E27FC236}">
                    <a16:creationId xmlns:a16="http://schemas.microsoft.com/office/drawing/2014/main" id="{5E026886-3C74-4B28-9580-78BF68D223E4}"/>
                  </a:ext>
                </a:extLst>
              </p:cNvPr>
              <p:cNvSpPr txBox="1">
                <a:spLocks noChangeArrowheads="1"/>
              </p:cNvSpPr>
              <p:nvPr/>
            </p:nvSpPr>
            <p:spPr bwMode="auto">
              <a:xfrm>
                <a:off x="2956" y="2373"/>
                <a:ext cx="91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preCond</a:t>
                </a: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mn-cs"/>
                  </a:rPr>
                  <a:t>    code</a:t>
                </a:r>
              </a:p>
            </p:txBody>
          </p:sp>
          <p:sp>
            <p:nvSpPr>
              <p:cNvPr id="42" name="Text Box 6">
                <a:extLst>
                  <a:ext uri="{FF2B5EF4-FFF2-40B4-BE49-F238E27FC236}">
                    <a16:creationId xmlns:a16="http://schemas.microsoft.com/office/drawing/2014/main" id="{0E8D9CE8-6B3A-47DB-8ABA-A7A832DD87BB}"/>
                  </a:ext>
                </a:extLst>
              </p:cNvPr>
              <p:cNvSpPr txBox="1">
                <a:spLocks noChangeArrowheads="1"/>
              </p:cNvSpPr>
              <p:nvPr/>
            </p:nvSpPr>
            <p:spPr bwMode="auto">
              <a:xfrm>
                <a:off x="4411" y="2476"/>
                <a:ext cx="13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loop-invariant</a:t>
                </a:r>
                <a:r>
                  <a:rPr kumimoji="0" lang="el-GR" altLang="en-US" sz="2400" b="0" i="0" u="none" strike="noStrike" kern="1200" cap="none" spc="0" normalizeH="0" baseline="0" noProof="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endParaRPr>
              </a:p>
            </p:txBody>
          </p:sp>
          <p:sp>
            <p:nvSpPr>
              <p:cNvPr id="43" name="AutoShape 7">
                <a:extLst>
                  <a:ext uri="{FF2B5EF4-FFF2-40B4-BE49-F238E27FC236}">
                    <a16:creationId xmlns:a16="http://schemas.microsoft.com/office/drawing/2014/main" id="{93B186FB-DF60-4273-A96A-293EF9C6871F}"/>
                  </a:ext>
                </a:extLst>
              </p:cNvPr>
              <p:cNvSpPr>
                <a:spLocks noChangeArrowheads="1"/>
              </p:cNvSpPr>
              <p:nvPr/>
            </p:nvSpPr>
            <p:spPr bwMode="auto">
              <a:xfrm>
                <a:off x="3958" y="2460"/>
                <a:ext cx="432" cy="306"/>
              </a:xfrm>
              <a:prstGeom prst="rightArrow">
                <a:avLst>
                  <a:gd name="adj1" fmla="val 50000"/>
                  <a:gd name="adj2" fmla="val 35294"/>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grpSp>
        <p:sp>
          <p:nvSpPr>
            <p:cNvPr id="49" name="Rectangle 4">
              <a:extLst>
                <a:ext uri="{FF2B5EF4-FFF2-40B4-BE49-F238E27FC236}">
                  <a16:creationId xmlns:a16="http://schemas.microsoft.com/office/drawing/2014/main" id="{F3932790-C061-4B32-ACF7-F52041ECA7B1}"/>
                </a:ext>
              </a:extLst>
            </p:cNvPr>
            <p:cNvSpPr>
              <a:spLocks noChangeArrowheads="1"/>
            </p:cNvSpPr>
            <p:nvPr/>
          </p:nvSpPr>
          <p:spPr bwMode="auto">
            <a:xfrm>
              <a:off x="3669404" y="1674584"/>
              <a:ext cx="43562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Establishing the loop invariant:</a:t>
              </a:r>
            </a:p>
          </p:txBody>
        </p:sp>
        <p:grpSp>
          <p:nvGrpSpPr>
            <p:cNvPr id="44" name="Group 6">
              <a:extLst>
                <a:ext uri="{FF2B5EF4-FFF2-40B4-BE49-F238E27FC236}">
                  <a16:creationId xmlns:a16="http://schemas.microsoft.com/office/drawing/2014/main" id="{B61E8305-6507-4C1B-AC07-5F49F48BCEB1}"/>
                </a:ext>
              </a:extLst>
            </p:cNvPr>
            <p:cNvGrpSpPr>
              <a:grpSpLocks/>
            </p:cNvGrpSpPr>
            <p:nvPr/>
          </p:nvGrpSpPr>
          <p:grpSpPr bwMode="auto">
            <a:xfrm>
              <a:off x="2959995" y="1474059"/>
              <a:ext cx="874714" cy="922337"/>
              <a:chOff x="144" y="607"/>
              <a:chExt cx="737" cy="804"/>
            </a:xfrm>
          </p:grpSpPr>
          <p:grpSp>
            <p:nvGrpSpPr>
              <p:cNvPr id="45" name="Group 7">
                <a:extLst>
                  <a:ext uri="{FF2B5EF4-FFF2-40B4-BE49-F238E27FC236}">
                    <a16:creationId xmlns:a16="http://schemas.microsoft.com/office/drawing/2014/main" id="{22E14829-5948-4BAC-B71E-E484B1774594}"/>
                  </a:ext>
                </a:extLst>
              </p:cNvPr>
              <p:cNvGrpSpPr>
                <a:grpSpLocks noChangeAspect="1"/>
              </p:cNvGrpSpPr>
              <p:nvPr/>
            </p:nvGrpSpPr>
            <p:grpSpPr bwMode="auto">
              <a:xfrm>
                <a:off x="144" y="607"/>
                <a:ext cx="737" cy="737"/>
                <a:chOff x="2976" y="2352"/>
                <a:chExt cx="907" cy="907"/>
              </a:xfrm>
            </p:grpSpPr>
            <p:sp>
              <p:nvSpPr>
                <p:cNvPr id="64" name="Freeform 8" descr="Green marble">
                  <a:extLst>
                    <a:ext uri="{FF2B5EF4-FFF2-40B4-BE49-F238E27FC236}">
                      <a16:creationId xmlns:a16="http://schemas.microsoft.com/office/drawing/2014/main" id="{2108FF17-6FAB-4E0D-97B2-0ED8C5D7FBB5}"/>
                    </a:ext>
                  </a:extLst>
                </p:cNvPr>
                <p:cNvSpPr>
                  <a:spLocks noChangeAspect="1"/>
                </p:cNvSpPr>
                <p:nvPr/>
              </p:nvSpPr>
              <p:spPr bwMode="auto">
                <a:xfrm rot="2360341">
                  <a:off x="3403" y="2606"/>
                  <a:ext cx="480" cy="380"/>
                </a:xfrm>
                <a:custGeom>
                  <a:avLst/>
                  <a:gdLst>
                    <a:gd name="T0" fmla="*/ 0 w 2280"/>
                    <a:gd name="T1" fmla="*/ 0 h 1785"/>
                    <a:gd name="T2" fmla="*/ 0 w 2280"/>
                    <a:gd name="T3" fmla="*/ 0 h 1785"/>
                    <a:gd name="T4" fmla="*/ 0 w 2280"/>
                    <a:gd name="T5" fmla="*/ 0 h 1785"/>
                    <a:gd name="T6" fmla="*/ 0 w 2280"/>
                    <a:gd name="T7" fmla="*/ 0 h 1785"/>
                    <a:gd name="T8" fmla="*/ 0 w 2280"/>
                    <a:gd name="T9" fmla="*/ 0 h 1785"/>
                    <a:gd name="T10" fmla="*/ 0 w 2280"/>
                    <a:gd name="T11" fmla="*/ 0 h 1785"/>
                    <a:gd name="T12" fmla="*/ 0 w 2280"/>
                    <a:gd name="T13" fmla="*/ 0 h 1785"/>
                    <a:gd name="T14" fmla="*/ 0 w 2280"/>
                    <a:gd name="T15" fmla="*/ 0 h 1785"/>
                    <a:gd name="T16" fmla="*/ 0 w 2280"/>
                    <a:gd name="T17" fmla="*/ 0 h 1785"/>
                    <a:gd name="T18" fmla="*/ 0 w 2280"/>
                    <a:gd name="T19" fmla="*/ 0 h 1785"/>
                    <a:gd name="T20" fmla="*/ 0 w 2280"/>
                    <a:gd name="T21" fmla="*/ 0 h 1785"/>
                    <a:gd name="T22" fmla="*/ 0 w 2280"/>
                    <a:gd name="T23" fmla="*/ 0 h 1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0"/>
                    <a:gd name="T37" fmla="*/ 0 h 1785"/>
                    <a:gd name="T38" fmla="*/ 2280 w 2280"/>
                    <a:gd name="T39" fmla="*/ 1785 h 1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3"/>
                  <a:srcRect/>
                  <a:tile tx="0" ty="0" sx="100000" sy="100000" flip="none" algn="tl"/>
                </a:blipFill>
                <a:ln w="9525">
                  <a:solidFill>
                    <a:srgbClr val="000000"/>
                  </a:solidFill>
                  <a:round/>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5" name="Oval 9">
                  <a:extLst>
                    <a:ext uri="{FF2B5EF4-FFF2-40B4-BE49-F238E27FC236}">
                      <a16:creationId xmlns:a16="http://schemas.microsoft.com/office/drawing/2014/main" id="{46C44FFC-AB46-42B2-B5B7-F9191A4A6867}"/>
                    </a:ext>
                  </a:extLst>
                </p:cNvPr>
                <p:cNvSpPr>
                  <a:spLocks noChangeAspect="1" noChangeArrowheads="1"/>
                </p:cNvSpPr>
                <p:nvPr/>
              </p:nvSpPr>
              <p:spPr bwMode="auto">
                <a:xfrm>
                  <a:off x="2976" y="2352"/>
                  <a:ext cx="907" cy="907"/>
                </a:xfrm>
                <a:prstGeom prst="ellipse">
                  <a:avLst/>
                </a:prstGeom>
                <a:noFill/>
                <a:ln w="635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3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66" name="Picture 10">
                  <a:extLst>
                    <a:ext uri="{FF2B5EF4-FFF2-40B4-BE49-F238E27FC236}">
                      <a16:creationId xmlns:a16="http://schemas.microsoft.com/office/drawing/2014/main" id="{ACD31C4B-7485-43F2-9E85-C48CF8563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2" y="2621"/>
                  <a:ext cx="26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11">
                <a:extLst>
                  <a:ext uri="{FF2B5EF4-FFF2-40B4-BE49-F238E27FC236}">
                    <a16:creationId xmlns:a16="http://schemas.microsoft.com/office/drawing/2014/main" id="{F074223C-7427-4C10-8E9A-953109EE08F1}"/>
                  </a:ext>
                </a:extLst>
              </p:cNvPr>
              <p:cNvGrpSpPr>
                <a:grpSpLocks noChangeAspect="1"/>
              </p:cNvGrpSpPr>
              <p:nvPr/>
            </p:nvGrpSpPr>
            <p:grpSpPr bwMode="auto">
              <a:xfrm rot="2360341">
                <a:off x="374" y="983"/>
                <a:ext cx="342" cy="428"/>
                <a:chOff x="2227" y="1194"/>
                <a:chExt cx="1944" cy="2413"/>
              </a:xfrm>
            </p:grpSpPr>
            <p:sp>
              <p:nvSpPr>
                <p:cNvPr id="47" name="Freeform 12">
                  <a:extLst>
                    <a:ext uri="{FF2B5EF4-FFF2-40B4-BE49-F238E27FC236}">
                      <a16:creationId xmlns:a16="http://schemas.microsoft.com/office/drawing/2014/main" id="{6DC83EF9-31DE-4688-8DFF-C07CB01327EE}"/>
                    </a:ext>
                  </a:extLst>
                </p:cNvPr>
                <p:cNvSpPr>
                  <a:spLocks noChangeAspect="1"/>
                </p:cNvSpPr>
                <p:nvPr/>
              </p:nvSpPr>
              <p:spPr bwMode="auto">
                <a:xfrm rot="-2705309">
                  <a:off x="2708" y="1513"/>
                  <a:ext cx="406" cy="340"/>
                </a:xfrm>
                <a:custGeom>
                  <a:avLst/>
                  <a:gdLst>
                    <a:gd name="T0" fmla="*/ 1 w 600"/>
                    <a:gd name="T1" fmla="*/ 1 h 608"/>
                    <a:gd name="T2" fmla="*/ 1 w 600"/>
                    <a:gd name="T3" fmla="*/ 1 h 608"/>
                    <a:gd name="T4" fmla="*/ 1 w 600"/>
                    <a:gd name="T5" fmla="*/ 1 h 608"/>
                    <a:gd name="T6" fmla="*/ 1 w 600"/>
                    <a:gd name="T7" fmla="*/ 1 h 608"/>
                    <a:gd name="T8" fmla="*/ 1 w 600"/>
                    <a:gd name="T9" fmla="*/ 0 h 608"/>
                    <a:gd name="T10" fmla="*/ 1 w 600"/>
                    <a:gd name="T11" fmla="*/ 1 h 608"/>
                    <a:gd name="T12" fmla="*/ 1 w 600"/>
                    <a:gd name="T13" fmla="*/ 1 h 608"/>
                    <a:gd name="T14" fmla="*/ 0 w 600"/>
                    <a:gd name="T15" fmla="*/ 1 h 608"/>
                    <a:gd name="T16" fmla="*/ 1 w 600"/>
                    <a:gd name="T17" fmla="*/ 1 h 608"/>
                    <a:gd name="T18" fmla="*/ 1 w 600"/>
                    <a:gd name="T19" fmla="*/ 1 h 608"/>
                    <a:gd name="T20" fmla="*/ 1 w 600"/>
                    <a:gd name="T21" fmla="*/ 1 h 608"/>
                    <a:gd name="T22" fmla="*/ 1 w 600"/>
                    <a:gd name="T23" fmla="*/ 1 h 608"/>
                    <a:gd name="T24" fmla="*/ 1 w 600"/>
                    <a:gd name="T25" fmla="*/ 1 h 608"/>
                    <a:gd name="T26" fmla="*/ 1 w 600"/>
                    <a:gd name="T27" fmla="*/ 1 h 608"/>
                    <a:gd name="T28" fmla="*/ 1 w 600"/>
                    <a:gd name="T29" fmla="*/ 1 h 608"/>
                    <a:gd name="T30" fmla="*/ 1 w 600"/>
                    <a:gd name="T31" fmla="*/ 1 h 608"/>
                    <a:gd name="T32" fmla="*/ 1 w 600"/>
                    <a:gd name="T33" fmla="*/ 1 h 608"/>
                    <a:gd name="T34" fmla="*/ 1 w 600"/>
                    <a:gd name="T35" fmla="*/ 1 h 608"/>
                    <a:gd name="T36" fmla="*/ 1 w 600"/>
                    <a:gd name="T37" fmla="*/ 1 h 608"/>
                    <a:gd name="T38" fmla="*/ 1 w 600"/>
                    <a:gd name="T39" fmla="*/ 1 h 608"/>
                    <a:gd name="T40" fmla="*/ 1 w 600"/>
                    <a:gd name="T41" fmla="*/ 1 h 608"/>
                    <a:gd name="T42" fmla="*/ 1 w 600"/>
                    <a:gd name="T43" fmla="*/ 1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608"/>
                    <a:gd name="T68" fmla="*/ 600 w 600"/>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608">
                      <a:moveTo>
                        <a:pt x="388" y="289"/>
                      </a:moveTo>
                      <a:lnTo>
                        <a:pt x="372" y="177"/>
                      </a:lnTo>
                      <a:lnTo>
                        <a:pt x="341" y="78"/>
                      </a:lnTo>
                      <a:lnTo>
                        <a:pt x="284" y="24"/>
                      </a:lnTo>
                      <a:lnTo>
                        <a:pt x="185" y="0"/>
                      </a:lnTo>
                      <a:lnTo>
                        <a:pt x="100" y="24"/>
                      </a:lnTo>
                      <a:lnTo>
                        <a:pt x="19" y="123"/>
                      </a:lnTo>
                      <a:lnTo>
                        <a:pt x="0" y="243"/>
                      </a:lnTo>
                      <a:lnTo>
                        <a:pt x="19" y="370"/>
                      </a:lnTo>
                      <a:lnTo>
                        <a:pt x="50" y="447"/>
                      </a:lnTo>
                      <a:lnTo>
                        <a:pt x="88" y="528"/>
                      </a:lnTo>
                      <a:lnTo>
                        <a:pt x="130" y="582"/>
                      </a:lnTo>
                      <a:lnTo>
                        <a:pt x="177" y="608"/>
                      </a:lnTo>
                      <a:lnTo>
                        <a:pt x="242" y="585"/>
                      </a:lnTo>
                      <a:lnTo>
                        <a:pt x="307" y="531"/>
                      </a:lnTo>
                      <a:lnTo>
                        <a:pt x="349" y="455"/>
                      </a:lnTo>
                      <a:lnTo>
                        <a:pt x="388" y="390"/>
                      </a:lnTo>
                      <a:lnTo>
                        <a:pt x="400" y="351"/>
                      </a:lnTo>
                      <a:lnTo>
                        <a:pt x="565" y="293"/>
                      </a:lnTo>
                      <a:lnTo>
                        <a:pt x="600" y="270"/>
                      </a:lnTo>
                      <a:lnTo>
                        <a:pt x="580" y="235"/>
                      </a:lnTo>
                      <a:lnTo>
                        <a:pt x="388"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48" name="Freeform 13">
                  <a:extLst>
                    <a:ext uri="{FF2B5EF4-FFF2-40B4-BE49-F238E27FC236}">
                      <a16:creationId xmlns:a16="http://schemas.microsoft.com/office/drawing/2014/main" id="{2278C32B-E1B0-48E9-A28C-A4D70275A802}"/>
                    </a:ext>
                  </a:extLst>
                </p:cNvPr>
                <p:cNvSpPr>
                  <a:spLocks noChangeAspect="1"/>
                </p:cNvSpPr>
                <p:nvPr/>
              </p:nvSpPr>
              <p:spPr bwMode="auto">
                <a:xfrm rot="-2705309">
                  <a:off x="2999" y="1873"/>
                  <a:ext cx="418" cy="758"/>
                </a:xfrm>
                <a:custGeom>
                  <a:avLst/>
                  <a:gdLst>
                    <a:gd name="T0" fmla="*/ 1 w 619"/>
                    <a:gd name="T1" fmla="*/ 1 h 1085"/>
                    <a:gd name="T2" fmla="*/ 1 w 619"/>
                    <a:gd name="T3" fmla="*/ 1 h 1085"/>
                    <a:gd name="T4" fmla="*/ 1 w 619"/>
                    <a:gd name="T5" fmla="*/ 1 h 1085"/>
                    <a:gd name="T6" fmla="*/ 1 w 619"/>
                    <a:gd name="T7" fmla="*/ 0 h 1085"/>
                    <a:gd name="T8" fmla="*/ 1 w 619"/>
                    <a:gd name="T9" fmla="*/ 1 h 1085"/>
                    <a:gd name="T10" fmla="*/ 1 w 619"/>
                    <a:gd name="T11" fmla="*/ 1 h 1085"/>
                    <a:gd name="T12" fmla="*/ 1 w 619"/>
                    <a:gd name="T13" fmla="*/ 1 h 1085"/>
                    <a:gd name="T14" fmla="*/ 1 w 619"/>
                    <a:gd name="T15" fmla="*/ 1 h 1085"/>
                    <a:gd name="T16" fmla="*/ 1 w 619"/>
                    <a:gd name="T17" fmla="*/ 1 h 1085"/>
                    <a:gd name="T18" fmla="*/ 1 w 619"/>
                    <a:gd name="T19" fmla="*/ 1 h 1085"/>
                    <a:gd name="T20" fmla="*/ 1 w 619"/>
                    <a:gd name="T21" fmla="*/ 1 h 1085"/>
                    <a:gd name="T22" fmla="*/ 1 w 619"/>
                    <a:gd name="T23" fmla="*/ 1 h 1085"/>
                    <a:gd name="T24" fmla="*/ 1 w 619"/>
                    <a:gd name="T25" fmla="*/ 1 h 1085"/>
                    <a:gd name="T26" fmla="*/ 1 w 619"/>
                    <a:gd name="T27" fmla="*/ 1 h 1085"/>
                    <a:gd name="T28" fmla="*/ 1 w 619"/>
                    <a:gd name="T29" fmla="*/ 1 h 1085"/>
                    <a:gd name="T30" fmla="*/ 1 w 619"/>
                    <a:gd name="T31" fmla="*/ 1 h 1085"/>
                    <a:gd name="T32" fmla="*/ 1 w 619"/>
                    <a:gd name="T33" fmla="*/ 1 h 1085"/>
                    <a:gd name="T34" fmla="*/ 1 w 619"/>
                    <a:gd name="T35" fmla="*/ 1 h 1085"/>
                    <a:gd name="T36" fmla="*/ 1 w 619"/>
                    <a:gd name="T37" fmla="*/ 1 h 1085"/>
                    <a:gd name="T38" fmla="*/ 1 w 619"/>
                    <a:gd name="T39" fmla="*/ 1 h 1085"/>
                    <a:gd name="T40" fmla="*/ 0 w 619"/>
                    <a:gd name="T41" fmla="*/ 1 h 1085"/>
                    <a:gd name="T42" fmla="*/ 1 w 619"/>
                    <a:gd name="T43" fmla="*/ 1 h 1085"/>
                    <a:gd name="T44" fmla="*/ 1 w 619"/>
                    <a:gd name="T45" fmla="*/ 1 h 1085"/>
                    <a:gd name="T46" fmla="*/ 1 w 619"/>
                    <a:gd name="T47" fmla="*/ 1 h 1085"/>
                    <a:gd name="T48" fmla="*/ 1 w 619"/>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1085"/>
                    <a:gd name="T77" fmla="*/ 619 w 619"/>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1085">
                      <a:moveTo>
                        <a:pt x="208" y="161"/>
                      </a:moveTo>
                      <a:lnTo>
                        <a:pt x="284" y="80"/>
                      </a:lnTo>
                      <a:lnTo>
                        <a:pt x="411" y="3"/>
                      </a:lnTo>
                      <a:lnTo>
                        <a:pt x="469" y="0"/>
                      </a:lnTo>
                      <a:lnTo>
                        <a:pt x="573" y="34"/>
                      </a:lnTo>
                      <a:lnTo>
                        <a:pt x="619" y="85"/>
                      </a:lnTo>
                      <a:lnTo>
                        <a:pt x="619" y="161"/>
                      </a:lnTo>
                      <a:lnTo>
                        <a:pt x="542" y="304"/>
                      </a:lnTo>
                      <a:lnTo>
                        <a:pt x="458" y="415"/>
                      </a:lnTo>
                      <a:lnTo>
                        <a:pt x="422" y="508"/>
                      </a:lnTo>
                      <a:lnTo>
                        <a:pt x="399" y="615"/>
                      </a:lnTo>
                      <a:lnTo>
                        <a:pt x="422" y="719"/>
                      </a:lnTo>
                      <a:lnTo>
                        <a:pt x="445" y="820"/>
                      </a:lnTo>
                      <a:lnTo>
                        <a:pt x="445" y="935"/>
                      </a:lnTo>
                      <a:lnTo>
                        <a:pt x="411" y="1005"/>
                      </a:lnTo>
                      <a:lnTo>
                        <a:pt x="334" y="1043"/>
                      </a:lnTo>
                      <a:lnTo>
                        <a:pt x="242" y="1085"/>
                      </a:lnTo>
                      <a:lnTo>
                        <a:pt x="157" y="1085"/>
                      </a:lnTo>
                      <a:lnTo>
                        <a:pt x="100" y="1054"/>
                      </a:lnTo>
                      <a:lnTo>
                        <a:pt x="23" y="927"/>
                      </a:lnTo>
                      <a:lnTo>
                        <a:pt x="0" y="797"/>
                      </a:lnTo>
                      <a:lnTo>
                        <a:pt x="8" y="628"/>
                      </a:lnTo>
                      <a:lnTo>
                        <a:pt x="65" y="415"/>
                      </a:lnTo>
                      <a:lnTo>
                        <a:pt x="123" y="277"/>
                      </a:lnTo>
                      <a:lnTo>
                        <a:pt x="208"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0" name="Freeform 14">
                  <a:extLst>
                    <a:ext uri="{FF2B5EF4-FFF2-40B4-BE49-F238E27FC236}">
                      <a16:creationId xmlns:a16="http://schemas.microsoft.com/office/drawing/2014/main" id="{C943956A-AB29-458F-8873-C5FDDFCE4E84}"/>
                    </a:ext>
                  </a:extLst>
                </p:cNvPr>
                <p:cNvSpPr>
                  <a:spLocks noChangeAspect="1"/>
                </p:cNvSpPr>
                <p:nvPr/>
              </p:nvSpPr>
              <p:spPr bwMode="auto">
                <a:xfrm rot="-2705309">
                  <a:off x="3504" y="2064"/>
                  <a:ext cx="812" cy="523"/>
                </a:xfrm>
                <a:custGeom>
                  <a:avLst/>
                  <a:gdLst>
                    <a:gd name="T0" fmla="*/ 0 w 782"/>
                    <a:gd name="T1" fmla="*/ 1 h 808"/>
                    <a:gd name="T2" fmla="*/ 158 w 782"/>
                    <a:gd name="T3" fmla="*/ 0 h 808"/>
                    <a:gd name="T4" fmla="*/ 386 w 782"/>
                    <a:gd name="T5" fmla="*/ 0 h 808"/>
                    <a:gd name="T6" fmla="*/ 814 w 782"/>
                    <a:gd name="T7" fmla="*/ 1 h 808"/>
                    <a:gd name="T8" fmla="*/ 1320 w 782"/>
                    <a:gd name="T9" fmla="*/ 1 h 808"/>
                    <a:gd name="T10" fmla="*/ 1508 w 782"/>
                    <a:gd name="T11" fmla="*/ 1 h 808"/>
                    <a:gd name="T12" fmla="*/ 1595 w 782"/>
                    <a:gd name="T13" fmla="*/ 1 h 808"/>
                    <a:gd name="T14" fmla="*/ 1608 w 782"/>
                    <a:gd name="T15" fmla="*/ 1 h 808"/>
                    <a:gd name="T16" fmla="*/ 1552 w 782"/>
                    <a:gd name="T17" fmla="*/ 1 h 808"/>
                    <a:gd name="T18" fmla="*/ 1397 w 782"/>
                    <a:gd name="T19" fmla="*/ 1 h 808"/>
                    <a:gd name="T20" fmla="*/ 1195 w 782"/>
                    <a:gd name="T21" fmla="*/ 1 h 808"/>
                    <a:gd name="T22" fmla="*/ 1048 w 782"/>
                    <a:gd name="T23" fmla="*/ 1 h 808"/>
                    <a:gd name="T24" fmla="*/ 980 w 782"/>
                    <a:gd name="T25" fmla="*/ 1 h 808"/>
                    <a:gd name="T26" fmla="*/ 938 w 782"/>
                    <a:gd name="T27" fmla="*/ 1 h 808"/>
                    <a:gd name="T28" fmla="*/ 951 w 782"/>
                    <a:gd name="T29" fmla="*/ 1 h 808"/>
                    <a:gd name="T30" fmla="*/ 962 w 782"/>
                    <a:gd name="T31" fmla="*/ 1 h 808"/>
                    <a:gd name="T32" fmla="*/ 1143 w 782"/>
                    <a:gd name="T33" fmla="*/ 1 h 808"/>
                    <a:gd name="T34" fmla="*/ 1430 w 782"/>
                    <a:gd name="T35" fmla="*/ 1 h 808"/>
                    <a:gd name="T36" fmla="*/ 1608 w 782"/>
                    <a:gd name="T37" fmla="*/ 1 h 808"/>
                    <a:gd name="T38" fmla="*/ 1799 w 782"/>
                    <a:gd name="T39" fmla="*/ 1 h 808"/>
                    <a:gd name="T40" fmla="*/ 1860 w 782"/>
                    <a:gd name="T41" fmla="*/ 1 h 808"/>
                    <a:gd name="T42" fmla="*/ 1799 w 782"/>
                    <a:gd name="T43" fmla="*/ 1 h 808"/>
                    <a:gd name="T44" fmla="*/ 1724 w 782"/>
                    <a:gd name="T45" fmla="*/ 1 h 808"/>
                    <a:gd name="T46" fmla="*/ 1595 w 782"/>
                    <a:gd name="T47" fmla="*/ 1 h 808"/>
                    <a:gd name="T48" fmla="*/ 1423 w 782"/>
                    <a:gd name="T49" fmla="*/ 1 h 808"/>
                    <a:gd name="T50" fmla="*/ 1236 w 782"/>
                    <a:gd name="T51" fmla="*/ 1 h 808"/>
                    <a:gd name="T52" fmla="*/ 938 w 782"/>
                    <a:gd name="T53" fmla="*/ 1 h 808"/>
                    <a:gd name="T54" fmla="*/ 844 w 782"/>
                    <a:gd name="T55" fmla="*/ 1 h 808"/>
                    <a:gd name="T56" fmla="*/ 793 w 782"/>
                    <a:gd name="T57" fmla="*/ 1 h 808"/>
                    <a:gd name="T58" fmla="*/ 793 w 782"/>
                    <a:gd name="T59" fmla="*/ 1 h 808"/>
                    <a:gd name="T60" fmla="*/ 793 w 782"/>
                    <a:gd name="T61" fmla="*/ 1 h 808"/>
                    <a:gd name="T62" fmla="*/ 922 w 782"/>
                    <a:gd name="T63" fmla="*/ 1 h 808"/>
                    <a:gd name="T64" fmla="*/ 1114 w 782"/>
                    <a:gd name="T65" fmla="*/ 1 h 808"/>
                    <a:gd name="T66" fmla="*/ 1283 w 782"/>
                    <a:gd name="T67" fmla="*/ 1 h 808"/>
                    <a:gd name="T68" fmla="*/ 1389 w 782"/>
                    <a:gd name="T69" fmla="*/ 1 h 808"/>
                    <a:gd name="T70" fmla="*/ 1443 w 782"/>
                    <a:gd name="T71" fmla="*/ 1 h 808"/>
                    <a:gd name="T72" fmla="*/ 1423 w 782"/>
                    <a:gd name="T73" fmla="*/ 1 h 808"/>
                    <a:gd name="T74" fmla="*/ 1344 w 782"/>
                    <a:gd name="T75" fmla="*/ 1 h 808"/>
                    <a:gd name="T76" fmla="*/ 1236 w 782"/>
                    <a:gd name="T77" fmla="*/ 1 h 808"/>
                    <a:gd name="T78" fmla="*/ 1114 w 782"/>
                    <a:gd name="T79" fmla="*/ 1 h 808"/>
                    <a:gd name="T80" fmla="*/ 850 w 782"/>
                    <a:gd name="T81" fmla="*/ 1 h 808"/>
                    <a:gd name="T82" fmla="*/ 460 w 782"/>
                    <a:gd name="T83" fmla="*/ 1 h 808"/>
                    <a:gd name="T84" fmla="*/ 166 w 782"/>
                    <a:gd name="T85" fmla="*/ 1 h 808"/>
                    <a:gd name="T86" fmla="*/ 46 w 782"/>
                    <a:gd name="T87" fmla="*/ 1 h 808"/>
                    <a:gd name="T88" fmla="*/ 0 w 782"/>
                    <a:gd name="T89" fmla="*/ 1 h 808"/>
                    <a:gd name="T90" fmla="*/ 0 w 782"/>
                    <a:gd name="T91" fmla="*/ 1 h 8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808"/>
                    <a:gd name="T140" fmla="*/ 782 w 782"/>
                    <a:gd name="T141" fmla="*/ 808 h 8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808">
                      <a:moveTo>
                        <a:pt x="0" y="76"/>
                      </a:moveTo>
                      <a:lnTo>
                        <a:pt x="66" y="0"/>
                      </a:lnTo>
                      <a:lnTo>
                        <a:pt x="163" y="0"/>
                      </a:lnTo>
                      <a:lnTo>
                        <a:pt x="343" y="19"/>
                      </a:lnTo>
                      <a:lnTo>
                        <a:pt x="555" y="30"/>
                      </a:lnTo>
                      <a:lnTo>
                        <a:pt x="636" y="65"/>
                      </a:lnTo>
                      <a:lnTo>
                        <a:pt x="670" y="110"/>
                      </a:lnTo>
                      <a:lnTo>
                        <a:pt x="678" y="180"/>
                      </a:lnTo>
                      <a:lnTo>
                        <a:pt x="654" y="253"/>
                      </a:lnTo>
                      <a:lnTo>
                        <a:pt x="589" y="365"/>
                      </a:lnTo>
                      <a:lnTo>
                        <a:pt x="504" y="457"/>
                      </a:lnTo>
                      <a:lnTo>
                        <a:pt x="439" y="541"/>
                      </a:lnTo>
                      <a:lnTo>
                        <a:pt x="412" y="607"/>
                      </a:lnTo>
                      <a:lnTo>
                        <a:pt x="393" y="653"/>
                      </a:lnTo>
                      <a:lnTo>
                        <a:pt x="400" y="689"/>
                      </a:lnTo>
                      <a:lnTo>
                        <a:pt x="405" y="711"/>
                      </a:lnTo>
                      <a:lnTo>
                        <a:pt x="482" y="711"/>
                      </a:lnTo>
                      <a:lnTo>
                        <a:pt x="601" y="692"/>
                      </a:lnTo>
                      <a:lnTo>
                        <a:pt x="678" y="692"/>
                      </a:lnTo>
                      <a:lnTo>
                        <a:pt x="758" y="723"/>
                      </a:lnTo>
                      <a:lnTo>
                        <a:pt x="782" y="761"/>
                      </a:lnTo>
                      <a:lnTo>
                        <a:pt x="758" y="796"/>
                      </a:lnTo>
                      <a:lnTo>
                        <a:pt x="724" y="808"/>
                      </a:lnTo>
                      <a:lnTo>
                        <a:pt x="670" y="792"/>
                      </a:lnTo>
                      <a:lnTo>
                        <a:pt x="597" y="749"/>
                      </a:lnTo>
                      <a:lnTo>
                        <a:pt x="520" y="757"/>
                      </a:lnTo>
                      <a:lnTo>
                        <a:pt x="393" y="780"/>
                      </a:lnTo>
                      <a:lnTo>
                        <a:pt x="355" y="773"/>
                      </a:lnTo>
                      <a:lnTo>
                        <a:pt x="335" y="746"/>
                      </a:lnTo>
                      <a:lnTo>
                        <a:pt x="335" y="681"/>
                      </a:lnTo>
                      <a:lnTo>
                        <a:pt x="335" y="588"/>
                      </a:lnTo>
                      <a:lnTo>
                        <a:pt x="389" y="518"/>
                      </a:lnTo>
                      <a:lnTo>
                        <a:pt x="470" y="414"/>
                      </a:lnTo>
                      <a:lnTo>
                        <a:pt x="540" y="323"/>
                      </a:lnTo>
                      <a:lnTo>
                        <a:pt x="586" y="253"/>
                      </a:lnTo>
                      <a:lnTo>
                        <a:pt x="609" y="192"/>
                      </a:lnTo>
                      <a:lnTo>
                        <a:pt x="597" y="157"/>
                      </a:lnTo>
                      <a:lnTo>
                        <a:pt x="566" y="115"/>
                      </a:lnTo>
                      <a:lnTo>
                        <a:pt x="520" y="103"/>
                      </a:lnTo>
                      <a:lnTo>
                        <a:pt x="470" y="103"/>
                      </a:lnTo>
                      <a:lnTo>
                        <a:pt x="358" y="103"/>
                      </a:lnTo>
                      <a:lnTo>
                        <a:pt x="193" y="134"/>
                      </a:lnTo>
                      <a:lnTo>
                        <a:pt x="70" y="146"/>
                      </a:lnTo>
                      <a:lnTo>
                        <a:pt x="20" y="134"/>
                      </a:lnTo>
                      <a:lnTo>
                        <a:pt x="0" y="115"/>
                      </a:lnTo>
                      <a:lnTo>
                        <a:pt x="0"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1" name="Freeform 15">
                  <a:extLst>
                    <a:ext uri="{FF2B5EF4-FFF2-40B4-BE49-F238E27FC236}">
                      <a16:creationId xmlns:a16="http://schemas.microsoft.com/office/drawing/2014/main" id="{7A07EA62-8BBD-48C6-AD96-D05BAC28C33C}"/>
                    </a:ext>
                  </a:extLst>
                </p:cNvPr>
                <p:cNvSpPr>
                  <a:spLocks noChangeAspect="1"/>
                </p:cNvSpPr>
                <p:nvPr/>
              </p:nvSpPr>
              <p:spPr bwMode="auto">
                <a:xfrm rot="-4121048">
                  <a:off x="2675" y="2797"/>
                  <a:ext cx="1159" cy="461"/>
                </a:xfrm>
                <a:custGeom>
                  <a:avLst/>
                  <a:gdLst>
                    <a:gd name="T0" fmla="*/ 28948 w 992"/>
                    <a:gd name="T1" fmla="*/ 1 h 770"/>
                    <a:gd name="T2" fmla="*/ 29494 w 992"/>
                    <a:gd name="T3" fmla="*/ 1 h 770"/>
                    <a:gd name="T4" fmla="*/ 31520 w 992"/>
                    <a:gd name="T5" fmla="*/ 1 h 770"/>
                    <a:gd name="T6" fmla="*/ 34032 w 992"/>
                    <a:gd name="T7" fmla="*/ 1 h 770"/>
                    <a:gd name="T8" fmla="*/ 35520 w 992"/>
                    <a:gd name="T9" fmla="*/ 1 h 770"/>
                    <a:gd name="T10" fmla="*/ 34868 w 992"/>
                    <a:gd name="T11" fmla="*/ 1 h 770"/>
                    <a:gd name="T12" fmla="*/ 33482 w 992"/>
                    <a:gd name="T13" fmla="*/ 1 h 770"/>
                    <a:gd name="T14" fmla="*/ 30702 w 992"/>
                    <a:gd name="T15" fmla="*/ 1 h 770"/>
                    <a:gd name="T16" fmla="*/ 27272 w 992"/>
                    <a:gd name="T17" fmla="*/ 1 h 770"/>
                    <a:gd name="T18" fmla="*/ 24414 w 992"/>
                    <a:gd name="T19" fmla="*/ 1 h 770"/>
                    <a:gd name="T20" fmla="*/ 21207 w 992"/>
                    <a:gd name="T21" fmla="*/ 1 h 770"/>
                    <a:gd name="T22" fmla="*/ 18151 w 992"/>
                    <a:gd name="T23" fmla="*/ 1 h 770"/>
                    <a:gd name="T24" fmla="*/ 15831 w 992"/>
                    <a:gd name="T25" fmla="*/ 1 h 770"/>
                    <a:gd name="T26" fmla="*/ 14986 w 992"/>
                    <a:gd name="T27" fmla="*/ 1 h 770"/>
                    <a:gd name="T28" fmla="*/ 14046 w 992"/>
                    <a:gd name="T29" fmla="*/ 1 h 770"/>
                    <a:gd name="T30" fmla="*/ 12938 w 992"/>
                    <a:gd name="T31" fmla="*/ 1 h 770"/>
                    <a:gd name="T32" fmla="*/ 12113 w 992"/>
                    <a:gd name="T33" fmla="*/ 1 h 770"/>
                    <a:gd name="T34" fmla="*/ 12113 w 992"/>
                    <a:gd name="T35" fmla="*/ 1 h 770"/>
                    <a:gd name="T36" fmla="*/ 11543 w 992"/>
                    <a:gd name="T37" fmla="*/ 1 h 770"/>
                    <a:gd name="T38" fmla="*/ 9958 w 992"/>
                    <a:gd name="T39" fmla="*/ 1 h 770"/>
                    <a:gd name="T40" fmla="*/ 8003 w 992"/>
                    <a:gd name="T41" fmla="*/ 1 h 770"/>
                    <a:gd name="T42" fmla="*/ 6185 w 992"/>
                    <a:gd name="T43" fmla="*/ 1 h 770"/>
                    <a:gd name="T44" fmla="*/ 4103 w 992"/>
                    <a:gd name="T45" fmla="*/ 1 h 770"/>
                    <a:gd name="T46" fmla="*/ 949 w 992"/>
                    <a:gd name="T47" fmla="*/ 1 h 770"/>
                    <a:gd name="T48" fmla="*/ 0 w 992"/>
                    <a:gd name="T49" fmla="*/ 1 h 770"/>
                    <a:gd name="T50" fmla="*/ 0 w 992"/>
                    <a:gd name="T51" fmla="*/ 1 h 770"/>
                    <a:gd name="T52" fmla="*/ 1414 w 992"/>
                    <a:gd name="T53" fmla="*/ 1 h 770"/>
                    <a:gd name="T54" fmla="*/ 2930 w 992"/>
                    <a:gd name="T55" fmla="*/ 1 h 770"/>
                    <a:gd name="T56" fmla="*/ 4241 w 992"/>
                    <a:gd name="T57" fmla="*/ 1 h 770"/>
                    <a:gd name="T58" fmla="*/ 6764 w 992"/>
                    <a:gd name="T59" fmla="*/ 1 h 770"/>
                    <a:gd name="T60" fmla="*/ 9211 w 992"/>
                    <a:gd name="T61" fmla="*/ 1 h 770"/>
                    <a:gd name="T62" fmla="*/ 11543 w 992"/>
                    <a:gd name="T63" fmla="*/ 1 h 770"/>
                    <a:gd name="T64" fmla="*/ 14866 w 992"/>
                    <a:gd name="T65" fmla="*/ 0 h 770"/>
                    <a:gd name="T66" fmla="*/ 14986 w 992"/>
                    <a:gd name="T67" fmla="*/ 1 h 770"/>
                    <a:gd name="T68" fmla="*/ 14233 w 992"/>
                    <a:gd name="T69" fmla="*/ 1 h 770"/>
                    <a:gd name="T70" fmla="*/ 14046 w 992"/>
                    <a:gd name="T71" fmla="*/ 1 h 770"/>
                    <a:gd name="T72" fmla="*/ 14986 w 992"/>
                    <a:gd name="T73" fmla="*/ 1 h 770"/>
                    <a:gd name="T74" fmla="*/ 16554 w 992"/>
                    <a:gd name="T75" fmla="*/ 1 h 770"/>
                    <a:gd name="T76" fmla="*/ 17885 w 992"/>
                    <a:gd name="T77" fmla="*/ 1 h 770"/>
                    <a:gd name="T78" fmla="*/ 19989 w 992"/>
                    <a:gd name="T79" fmla="*/ 1 h 770"/>
                    <a:gd name="T80" fmla="*/ 22026 w 992"/>
                    <a:gd name="T81" fmla="*/ 1 h 770"/>
                    <a:gd name="T82" fmla="*/ 24108 w 992"/>
                    <a:gd name="T83" fmla="*/ 1 h 770"/>
                    <a:gd name="T84" fmla="*/ 26849 w 992"/>
                    <a:gd name="T85" fmla="*/ 1 h 770"/>
                    <a:gd name="T86" fmla="*/ 28658 w 992"/>
                    <a:gd name="T87" fmla="*/ 1 h 770"/>
                    <a:gd name="T88" fmla="*/ 28948 w 992"/>
                    <a:gd name="T89" fmla="*/ 1 h 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2"/>
                    <a:gd name="T136" fmla="*/ 0 h 770"/>
                    <a:gd name="T137" fmla="*/ 992 w 992"/>
                    <a:gd name="T138" fmla="*/ 770 h 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2" h="770">
                      <a:moveTo>
                        <a:pt x="808" y="320"/>
                      </a:moveTo>
                      <a:lnTo>
                        <a:pt x="823" y="219"/>
                      </a:lnTo>
                      <a:lnTo>
                        <a:pt x="881" y="181"/>
                      </a:lnTo>
                      <a:lnTo>
                        <a:pt x="950" y="174"/>
                      </a:lnTo>
                      <a:lnTo>
                        <a:pt x="992" y="219"/>
                      </a:lnTo>
                      <a:lnTo>
                        <a:pt x="973" y="308"/>
                      </a:lnTo>
                      <a:lnTo>
                        <a:pt x="935" y="427"/>
                      </a:lnTo>
                      <a:lnTo>
                        <a:pt x="857" y="562"/>
                      </a:lnTo>
                      <a:lnTo>
                        <a:pt x="761" y="677"/>
                      </a:lnTo>
                      <a:lnTo>
                        <a:pt x="681" y="739"/>
                      </a:lnTo>
                      <a:lnTo>
                        <a:pt x="592" y="770"/>
                      </a:lnTo>
                      <a:lnTo>
                        <a:pt x="507" y="759"/>
                      </a:lnTo>
                      <a:lnTo>
                        <a:pt x="442" y="723"/>
                      </a:lnTo>
                      <a:lnTo>
                        <a:pt x="419" y="666"/>
                      </a:lnTo>
                      <a:lnTo>
                        <a:pt x="392" y="566"/>
                      </a:lnTo>
                      <a:lnTo>
                        <a:pt x="361" y="382"/>
                      </a:lnTo>
                      <a:lnTo>
                        <a:pt x="338" y="254"/>
                      </a:lnTo>
                      <a:lnTo>
                        <a:pt x="338" y="104"/>
                      </a:lnTo>
                      <a:lnTo>
                        <a:pt x="323" y="78"/>
                      </a:lnTo>
                      <a:lnTo>
                        <a:pt x="277" y="70"/>
                      </a:lnTo>
                      <a:lnTo>
                        <a:pt x="223" y="112"/>
                      </a:lnTo>
                      <a:lnTo>
                        <a:pt x="173" y="181"/>
                      </a:lnTo>
                      <a:lnTo>
                        <a:pt x="115" y="219"/>
                      </a:lnTo>
                      <a:lnTo>
                        <a:pt x="27" y="219"/>
                      </a:lnTo>
                      <a:lnTo>
                        <a:pt x="0" y="196"/>
                      </a:lnTo>
                      <a:lnTo>
                        <a:pt x="0" y="158"/>
                      </a:lnTo>
                      <a:lnTo>
                        <a:pt x="39" y="123"/>
                      </a:lnTo>
                      <a:lnTo>
                        <a:pt x="81" y="135"/>
                      </a:lnTo>
                      <a:lnTo>
                        <a:pt x="119" y="127"/>
                      </a:lnTo>
                      <a:lnTo>
                        <a:pt x="189" y="78"/>
                      </a:lnTo>
                      <a:lnTo>
                        <a:pt x="257" y="23"/>
                      </a:lnTo>
                      <a:lnTo>
                        <a:pt x="323" y="8"/>
                      </a:lnTo>
                      <a:lnTo>
                        <a:pt x="415" y="0"/>
                      </a:lnTo>
                      <a:lnTo>
                        <a:pt x="419" y="42"/>
                      </a:lnTo>
                      <a:lnTo>
                        <a:pt x="397" y="89"/>
                      </a:lnTo>
                      <a:lnTo>
                        <a:pt x="392" y="208"/>
                      </a:lnTo>
                      <a:lnTo>
                        <a:pt x="419" y="366"/>
                      </a:lnTo>
                      <a:lnTo>
                        <a:pt x="462" y="520"/>
                      </a:lnTo>
                      <a:lnTo>
                        <a:pt x="499" y="612"/>
                      </a:lnTo>
                      <a:lnTo>
                        <a:pt x="558" y="655"/>
                      </a:lnTo>
                      <a:lnTo>
                        <a:pt x="615" y="655"/>
                      </a:lnTo>
                      <a:lnTo>
                        <a:pt x="673" y="612"/>
                      </a:lnTo>
                      <a:lnTo>
                        <a:pt x="750" y="515"/>
                      </a:lnTo>
                      <a:lnTo>
                        <a:pt x="800" y="377"/>
                      </a:lnTo>
                      <a:lnTo>
                        <a:pt x="808" y="3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2" name="Freeform 16">
                  <a:extLst>
                    <a:ext uri="{FF2B5EF4-FFF2-40B4-BE49-F238E27FC236}">
                      <a16:creationId xmlns:a16="http://schemas.microsoft.com/office/drawing/2014/main" id="{A199D787-463D-4183-BE15-96CF1AF2CC87}"/>
                    </a:ext>
                  </a:extLst>
                </p:cNvPr>
                <p:cNvSpPr>
                  <a:spLocks noChangeAspect="1"/>
                </p:cNvSpPr>
                <p:nvPr/>
              </p:nvSpPr>
              <p:spPr bwMode="auto">
                <a:xfrm rot="-2705309">
                  <a:off x="2414" y="1540"/>
                  <a:ext cx="474" cy="848"/>
                </a:xfrm>
                <a:custGeom>
                  <a:avLst/>
                  <a:gdLst>
                    <a:gd name="T0" fmla="*/ 1 w 699"/>
                    <a:gd name="T1" fmla="*/ 1 h 1216"/>
                    <a:gd name="T2" fmla="*/ 1 w 699"/>
                    <a:gd name="T3" fmla="*/ 1 h 1216"/>
                    <a:gd name="T4" fmla="*/ 1 w 699"/>
                    <a:gd name="T5" fmla="*/ 1 h 1216"/>
                    <a:gd name="T6" fmla="*/ 1 w 699"/>
                    <a:gd name="T7" fmla="*/ 1 h 1216"/>
                    <a:gd name="T8" fmla="*/ 1 w 699"/>
                    <a:gd name="T9" fmla="*/ 1 h 1216"/>
                    <a:gd name="T10" fmla="*/ 1 w 699"/>
                    <a:gd name="T11" fmla="*/ 1 h 1216"/>
                    <a:gd name="T12" fmla="*/ 1 w 699"/>
                    <a:gd name="T13" fmla="*/ 1 h 1216"/>
                    <a:gd name="T14" fmla="*/ 1 w 699"/>
                    <a:gd name="T15" fmla="*/ 1 h 1216"/>
                    <a:gd name="T16" fmla="*/ 1 w 699"/>
                    <a:gd name="T17" fmla="*/ 1 h 1216"/>
                    <a:gd name="T18" fmla="*/ 1 w 699"/>
                    <a:gd name="T19" fmla="*/ 1 h 1216"/>
                    <a:gd name="T20" fmla="*/ 1 w 699"/>
                    <a:gd name="T21" fmla="*/ 1 h 1216"/>
                    <a:gd name="T22" fmla="*/ 1 w 699"/>
                    <a:gd name="T23" fmla="*/ 1 h 1216"/>
                    <a:gd name="T24" fmla="*/ 1 w 699"/>
                    <a:gd name="T25" fmla="*/ 1 h 1216"/>
                    <a:gd name="T26" fmla="*/ 1 w 699"/>
                    <a:gd name="T27" fmla="*/ 1 h 1216"/>
                    <a:gd name="T28" fmla="*/ 1 w 699"/>
                    <a:gd name="T29" fmla="*/ 1 h 1216"/>
                    <a:gd name="T30" fmla="*/ 1 w 699"/>
                    <a:gd name="T31" fmla="*/ 1 h 1216"/>
                    <a:gd name="T32" fmla="*/ 0 w 699"/>
                    <a:gd name="T33" fmla="*/ 1 h 1216"/>
                    <a:gd name="T34" fmla="*/ 1 w 699"/>
                    <a:gd name="T35" fmla="*/ 1 h 1216"/>
                    <a:gd name="T36" fmla="*/ 1 w 699"/>
                    <a:gd name="T37" fmla="*/ 1 h 1216"/>
                    <a:gd name="T38" fmla="*/ 1 w 699"/>
                    <a:gd name="T39" fmla="*/ 1 h 1216"/>
                    <a:gd name="T40" fmla="*/ 1 w 699"/>
                    <a:gd name="T41" fmla="*/ 1 h 1216"/>
                    <a:gd name="T42" fmla="*/ 1 w 699"/>
                    <a:gd name="T43" fmla="*/ 1 h 1216"/>
                    <a:gd name="T44" fmla="*/ 1 w 699"/>
                    <a:gd name="T45" fmla="*/ 1 h 1216"/>
                    <a:gd name="T46" fmla="*/ 1 w 699"/>
                    <a:gd name="T47" fmla="*/ 1 h 1216"/>
                    <a:gd name="T48" fmla="*/ 1 w 699"/>
                    <a:gd name="T49" fmla="*/ 1 h 1216"/>
                    <a:gd name="T50" fmla="*/ 1 w 699"/>
                    <a:gd name="T51" fmla="*/ 1 h 1216"/>
                    <a:gd name="T52" fmla="*/ 1 w 699"/>
                    <a:gd name="T53" fmla="*/ 0 h 1216"/>
                    <a:gd name="T54" fmla="*/ 1 w 699"/>
                    <a:gd name="T55" fmla="*/ 1 h 1216"/>
                    <a:gd name="T56" fmla="*/ 1 w 699"/>
                    <a:gd name="T57" fmla="*/ 1 h 1216"/>
                    <a:gd name="T58" fmla="*/ 1 w 699"/>
                    <a:gd name="T59" fmla="*/ 1 h 1216"/>
                    <a:gd name="T60" fmla="*/ 1 w 699"/>
                    <a:gd name="T61" fmla="*/ 1 h 1216"/>
                    <a:gd name="T62" fmla="*/ 1 w 699"/>
                    <a:gd name="T63" fmla="*/ 1 h 1216"/>
                    <a:gd name="T64" fmla="*/ 1 w 699"/>
                    <a:gd name="T65" fmla="*/ 1 h 1216"/>
                    <a:gd name="T66" fmla="*/ 1 w 699"/>
                    <a:gd name="T67" fmla="*/ 1 h 1216"/>
                    <a:gd name="T68" fmla="*/ 1 w 699"/>
                    <a:gd name="T69" fmla="*/ 1 h 1216"/>
                    <a:gd name="T70" fmla="*/ 1 w 699"/>
                    <a:gd name="T71" fmla="*/ 1 h 1216"/>
                    <a:gd name="T72" fmla="*/ 1 w 699"/>
                    <a:gd name="T73" fmla="*/ 1 h 1216"/>
                    <a:gd name="T74" fmla="*/ 1 w 699"/>
                    <a:gd name="T75" fmla="*/ 1 h 1216"/>
                    <a:gd name="T76" fmla="*/ 1 w 699"/>
                    <a:gd name="T77" fmla="*/ 1 h 1216"/>
                    <a:gd name="T78" fmla="*/ 1 w 699"/>
                    <a:gd name="T79" fmla="*/ 1 h 1216"/>
                    <a:gd name="T80" fmla="*/ 1 w 699"/>
                    <a:gd name="T81" fmla="*/ 1 h 1216"/>
                    <a:gd name="T82" fmla="*/ 1 w 699"/>
                    <a:gd name="T83" fmla="*/ 1 h 1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216"/>
                    <a:gd name="T128" fmla="*/ 699 w 699"/>
                    <a:gd name="T129" fmla="*/ 1216 h 1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216">
                      <a:moveTo>
                        <a:pt x="445" y="923"/>
                      </a:moveTo>
                      <a:lnTo>
                        <a:pt x="560" y="1039"/>
                      </a:lnTo>
                      <a:lnTo>
                        <a:pt x="606" y="1039"/>
                      </a:lnTo>
                      <a:lnTo>
                        <a:pt x="684" y="1086"/>
                      </a:lnTo>
                      <a:lnTo>
                        <a:pt x="699" y="1139"/>
                      </a:lnTo>
                      <a:lnTo>
                        <a:pt x="676" y="1208"/>
                      </a:lnTo>
                      <a:lnTo>
                        <a:pt x="614" y="1216"/>
                      </a:lnTo>
                      <a:lnTo>
                        <a:pt x="537" y="1162"/>
                      </a:lnTo>
                      <a:lnTo>
                        <a:pt x="383" y="1016"/>
                      </a:lnTo>
                      <a:lnTo>
                        <a:pt x="284" y="878"/>
                      </a:lnTo>
                      <a:lnTo>
                        <a:pt x="237" y="769"/>
                      </a:lnTo>
                      <a:lnTo>
                        <a:pt x="206" y="585"/>
                      </a:lnTo>
                      <a:lnTo>
                        <a:pt x="206" y="346"/>
                      </a:lnTo>
                      <a:lnTo>
                        <a:pt x="198" y="285"/>
                      </a:lnTo>
                      <a:lnTo>
                        <a:pt x="153" y="239"/>
                      </a:lnTo>
                      <a:lnTo>
                        <a:pt x="22" y="247"/>
                      </a:lnTo>
                      <a:lnTo>
                        <a:pt x="0" y="223"/>
                      </a:lnTo>
                      <a:lnTo>
                        <a:pt x="29" y="208"/>
                      </a:lnTo>
                      <a:lnTo>
                        <a:pt x="122" y="200"/>
                      </a:lnTo>
                      <a:lnTo>
                        <a:pt x="138" y="185"/>
                      </a:lnTo>
                      <a:lnTo>
                        <a:pt x="6" y="107"/>
                      </a:lnTo>
                      <a:lnTo>
                        <a:pt x="6" y="77"/>
                      </a:lnTo>
                      <a:lnTo>
                        <a:pt x="29" y="70"/>
                      </a:lnTo>
                      <a:lnTo>
                        <a:pt x="138" y="130"/>
                      </a:lnTo>
                      <a:lnTo>
                        <a:pt x="161" y="123"/>
                      </a:lnTo>
                      <a:lnTo>
                        <a:pt x="138" y="8"/>
                      </a:lnTo>
                      <a:lnTo>
                        <a:pt x="153" y="0"/>
                      </a:lnTo>
                      <a:lnTo>
                        <a:pt x="169" y="8"/>
                      </a:lnTo>
                      <a:lnTo>
                        <a:pt x="198" y="123"/>
                      </a:lnTo>
                      <a:lnTo>
                        <a:pt x="222" y="130"/>
                      </a:lnTo>
                      <a:lnTo>
                        <a:pt x="284" y="8"/>
                      </a:lnTo>
                      <a:lnTo>
                        <a:pt x="299" y="8"/>
                      </a:lnTo>
                      <a:lnTo>
                        <a:pt x="299" y="46"/>
                      </a:lnTo>
                      <a:lnTo>
                        <a:pt x="260" y="146"/>
                      </a:lnTo>
                      <a:lnTo>
                        <a:pt x="260" y="200"/>
                      </a:lnTo>
                      <a:lnTo>
                        <a:pt x="276" y="270"/>
                      </a:lnTo>
                      <a:lnTo>
                        <a:pt x="268" y="361"/>
                      </a:lnTo>
                      <a:lnTo>
                        <a:pt x="276" y="531"/>
                      </a:lnTo>
                      <a:lnTo>
                        <a:pt x="291" y="639"/>
                      </a:lnTo>
                      <a:lnTo>
                        <a:pt x="330" y="762"/>
                      </a:lnTo>
                      <a:lnTo>
                        <a:pt x="383" y="855"/>
                      </a:lnTo>
                      <a:lnTo>
                        <a:pt x="445" y="9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3" name="Freeform 17">
                  <a:extLst>
                    <a:ext uri="{FF2B5EF4-FFF2-40B4-BE49-F238E27FC236}">
                      <a16:creationId xmlns:a16="http://schemas.microsoft.com/office/drawing/2014/main" id="{02AFF3EB-73CA-4EE1-B26D-1681B3CCBC6A}"/>
                    </a:ext>
                  </a:extLst>
                </p:cNvPr>
                <p:cNvSpPr>
                  <a:spLocks noChangeAspect="1"/>
                </p:cNvSpPr>
                <p:nvPr/>
              </p:nvSpPr>
              <p:spPr bwMode="auto">
                <a:xfrm rot="-2705309">
                  <a:off x="2793" y="1150"/>
                  <a:ext cx="620" cy="708"/>
                </a:xfrm>
                <a:custGeom>
                  <a:avLst/>
                  <a:gdLst>
                    <a:gd name="T0" fmla="*/ 1 w 915"/>
                    <a:gd name="T1" fmla="*/ 1 h 1139"/>
                    <a:gd name="T2" fmla="*/ 0 w 915"/>
                    <a:gd name="T3" fmla="*/ 1 h 1139"/>
                    <a:gd name="T4" fmla="*/ 1 w 915"/>
                    <a:gd name="T5" fmla="*/ 1 h 1139"/>
                    <a:gd name="T6" fmla="*/ 1 w 915"/>
                    <a:gd name="T7" fmla="*/ 1 h 1139"/>
                    <a:gd name="T8" fmla="*/ 1 w 915"/>
                    <a:gd name="T9" fmla="*/ 1 h 1139"/>
                    <a:gd name="T10" fmla="*/ 1 w 915"/>
                    <a:gd name="T11" fmla="*/ 1 h 1139"/>
                    <a:gd name="T12" fmla="*/ 1 w 915"/>
                    <a:gd name="T13" fmla="*/ 1 h 1139"/>
                    <a:gd name="T14" fmla="*/ 1 w 915"/>
                    <a:gd name="T15" fmla="*/ 1 h 1139"/>
                    <a:gd name="T16" fmla="*/ 1 w 915"/>
                    <a:gd name="T17" fmla="*/ 1 h 1139"/>
                    <a:gd name="T18" fmla="*/ 1 w 915"/>
                    <a:gd name="T19" fmla="*/ 1 h 1139"/>
                    <a:gd name="T20" fmla="*/ 1 w 915"/>
                    <a:gd name="T21" fmla="*/ 1 h 1139"/>
                    <a:gd name="T22" fmla="*/ 1 w 915"/>
                    <a:gd name="T23" fmla="*/ 1 h 1139"/>
                    <a:gd name="T24" fmla="*/ 1 w 915"/>
                    <a:gd name="T25" fmla="*/ 1 h 1139"/>
                    <a:gd name="T26" fmla="*/ 1 w 915"/>
                    <a:gd name="T27" fmla="*/ 1 h 1139"/>
                    <a:gd name="T28" fmla="*/ 1 w 915"/>
                    <a:gd name="T29" fmla="*/ 1 h 1139"/>
                    <a:gd name="T30" fmla="*/ 1 w 915"/>
                    <a:gd name="T31" fmla="*/ 1 h 1139"/>
                    <a:gd name="T32" fmla="*/ 1 w 915"/>
                    <a:gd name="T33" fmla="*/ 1 h 1139"/>
                    <a:gd name="T34" fmla="*/ 1 w 915"/>
                    <a:gd name="T35" fmla="*/ 1 h 1139"/>
                    <a:gd name="T36" fmla="*/ 1 w 915"/>
                    <a:gd name="T37" fmla="*/ 1 h 1139"/>
                    <a:gd name="T38" fmla="*/ 1 w 915"/>
                    <a:gd name="T39" fmla="*/ 1 h 1139"/>
                    <a:gd name="T40" fmla="*/ 1 w 915"/>
                    <a:gd name="T41" fmla="*/ 1 h 1139"/>
                    <a:gd name="T42" fmla="*/ 1 w 915"/>
                    <a:gd name="T43" fmla="*/ 1 h 1139"/>
                    <a:gd name="T44" fmla="*/ 1 w 915"/>
                    <a:gd name="T45" fmla="*/ 1 h 1139"/>
                    <a:gd name="T46" fmla="*/ 1 w 915"/>
                    <a:gd name="T47" fmla="*/ 0 h 1139"/>
                    <a:gd name="T48" fmla="*/ 1 w 915"/>
                    <a:gd name="T49" fmla="*/ 1 h 1139"/>
                    <a:gd name="T50" fmla="*/ 1 w 915"/>
                    <a:gd name="T51" fmla="*/ 1 h 1139"/>
                    <a:gd name="T52" fmla="*/ 1 w 915"/>
                    <a:gd name="T53" fmla="*/ 1 h 1139"/>
                    <a:gd name="T54" fmla="*/ 1 w 915"/>
                    <a:gd name="T55" fmla="*/ 1 h 1139"/>
                    <a:gd name="T56" fmla="*/ 1 w 915"/>
                    <a:gd name="T57" fmla="*/ 1 h 1139"/>
                    <a:gd name="T58" fmla="*/ 1 w 915"/>
                    <a:gd name="T59" fmla="*/ 1 h 1139"/>
                    <a:gd name="T60" fmla="*/ 1 w 915"/>
                    <a:gd name="T61" fmla="*/ 1 h 1139"/>
                    <a:gd name="T62" fmla="*/ 1 w 915"/>
                    <a:gd name="T63" fmla="*/ 1 h 1139"/>
                    <a:gd name="T64" fmla="*/ 1 w 915"/>
                    <a:gd name="T65" fmla="*/ 1 h 1139"/>
                    <a:gd name="T66" fmla="*/ 1 w 915"/>
                    <a:gd name="T67" fmla="*/ 1 h 1139"/>
                    <a:gd name="T68" fmla="*/ 1 w 915"/>
                    <a:gd name="T69" fmla="*/ 1 h 1139"/>
                    <a:gd name="T70" fmla="*/ 1 w 915"/>
                    <a:gd name="T71" fmla="*/ 1 h 1139"/>
                    <a:gd name="T72" fmla="*/ 1 w 915"/>
                    <a:gd name="T73" fmla="*/ 1 h 1139"/>
                    <a:gd name="T74" fmla="*/ 1 w 915"/>
                    <a:gd name="T75" fmla="*/ 1 h 1139"/>
                    <a:gd name="T76" fmla="*/ 1 w 915"/>
                    <a:gd name="T77" fmla="*/ 1 h 1139"/>
                    <a:gd name="T78" fmla="*/ 1 w 915"/>
                    <a:gd name="T79" fmla="*/ 1 h 1139"/>
                    <a:gd name="T80" fmla="*/ 1 w 915"/>
                    <a:gd name="T81" fmla="*/ 1 h 1139"/>
                    <a:gd name="T82" fmla="*/ 1 w 915"/>
                    <a:gd name="T83" fmla="*/ 1 h 1139"/>
                    <a:gd name="T84" fmla="*/ 1 w 915"/>
                    <a:gd name="T85" fmla="*/ 1 h 1139"/>
                    <a:gd name="T86" fmla="*/ 1 w 915"/>
                    <a:gd name="T87" fmla="*/ 1 h 1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5"/>
                    <a:gd name="T133" fmla="*/ 0 h 1139"/>
                    <a:gd name="T134" fmla="*/ 915 w 915"/>
                    <a:gd name="T135" fmla="*/ 1139 h 1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5" h="1139">
                      <a:moveTo>
                        <a:pt x="15" y="1008"/>
                      </a:moveTo>
                      <a:lnTo>
                        <a:pt x="0" y="1061"/>
                      </a:lnTo>
                      <a:lnTo>
                        <a:pt x="15" y="1139"/>
                      </a:lnTo>
                      <a:lnTo>
                        <a:pt x="70" y="1139"/>
                      </a:lnTo>
                      <a:lnTo>
                        <a:pt x="231" y="1108"/>
                      </a:lnTo>
                      <a:lnTo>
                        <a:pt x="408" y="1046"/>
                      </a:lnTo>
                      <a:lnTo>
                        <a:pt x="554" y="946"/>
                      </a:lnTo>
                      <a:lnTo>
                        <a:pt x="639" y="816"/>
                      </a:lnTo>
                      <a:lnTo>
                        <a:pt x="715" y="593"/>
                      </a:lnTo>
                      <a:lnTo>
                        <a:pt x="738" y="385"/>
                      </a:lnTo>
                      <a:lnTo>
                        <a:pt x="738" y="285"/>
                      </a:lnTo>
                      <a:lnTo>
                        <a:pt x="777" y="224"/>
                      </a:lnTo>
                      <a:lnTo>
                        <a:pt x="845" y="200"/>
                      </a:lnTo>
                      <a:lnTo>
                        <a:pt x="907" y="200"/>
                      </a:lnTo>
                      <a:lnTo>
                        <a:pt x="915" y="169"/>
                      </a:lnTo>
                      <a:lnTo>
                        <a:pt x="823" y="177"/>
                      </a:lnTo>
                      <a:lnTo>
                        <a:pt x="808" y="154"/>
                      </a:lnTo>
                      <a:lnTo>
                        <a:pt x="884" y="70"/>
                      </a:lnTo>
                      <a:lnTo>
                        <a:pt x="868" y="47"/>
                      </a:lnTo>
                      <a:lnTo>
                        <a:pt x="853" y="62"/>
                      </a:lnTo>
                      <a:lnTo>
                        <a:pt x="792" y="123"/>
                      </a:lnTo>
                      <a:lnTo>
                        <a:pt x="777" y="123"/>
                      </a:lnTo>
                      <a:lnTo>
                        <a:pt x="777" y="16"/>
                      </a:lnTo>
                      <a:lnTo>
                        <a:pt x="761" y="0"/>
                      </a:lnTo>
                      <a:lnTo>
                        <a:pt x="738" y="8"/>
                      </a:lnTo>
                      <a:lnTo>
                        <a:pt x="746" y="123"/>
                      </a:lnTo>
                      <a:lnTo>
                        <a:pt x="730" y="131"/>
                      </a:lnTo>
                      <a:lnTo>
                        <a:pt x="668" y="70"/>
                      </a:lnTo>
                      <a:lnTo>
                        <a:pt x="623" y="62"/>
                      </a:lnTo>
                      <a:lnTo>
                        <a:pt x="631" y="93"/>
                      </a:lnTo>
                      <a:lnTo>
                        <a:pt x="699" y="162"/>
                      </a:lnTo>
                      <a:lnTo>
                        <a:pt x="699" y="200"/>
                      </a:lnTo>
                      <a:lnTo>
                        <a:pt x="676" y="278"/>
                      </a:lnTo>
                      <a:lnTo>
                        <a:pt x="676" y="346"/>
                      </a:lnTo>
                      <a:lnTo>
                        <a:pt x="676" y="462"/>
                      </a:lnTo>
                      <a:lnTo>
                        <a:pt x="645" y="608"/>
                      </a:lnTo>
                      <a:lnTo>
                        <a:pt x="615" y="700"/>
                      </a:lnTo>
                      <a:lnTo>
                        <a:pt x="561" y="816"/>
                      </a:lnTo>
                      <a:lnTo>
                        <a:pt x="499" y="908"/>
                      </a:lnTo>
                      <a:lnTo>
                        <a:pt x="454" y="954"/>
                      </a:lnTo>
                      <a:lnTo>
                        <a:pt x="330" y="993"/>
                      </a:lnTo>
                      <a:lnTo>
                        <a:pt x="215" y="1008"/>
                      </a:lnTo>
                      <a:lnTo>
                        <a:pt x="99" y="1024"/>
                      </a:lnTo>
                      <a:lnTo>
                        <a:pt x="15" y="10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grpSp>
      <p:grpSp>
        <p:nvGrpSpPr>
          <p:cNvPr id="5" name="Group 4">
            <a:extLst>
              <a:ext uri="{FF2B5EF4-FFF2-40B4-BE49-F238E27FC236}">
                <a16:creationId xmlns:a16="http://schemas.microsoft.com/office/drawing/2014/main" id="{ECFCF1C0-5CB1-44AC-1D57-9778021C7AFE}"/>
              </a:ext>
            </a:extLst>
          </p:cNvPr>
          <p:cNvGrpSpPr/>
          <p:nvPr/>
        </p:nvGrpSpPr>
        <p:grpSpPr>
          <a:xfrm>
            <a:off x="3174055" y="5024754"/>
            <a:ext cx="5436545" cy="1833246"/>
            <a:chOff x="3174055" y="5024754"/>
            <a:chExt cx="5436545" cy="1833246"/>
          </a:xfrm>
        </p:grpSpPr>
        <p:sp>
          <p:nvSpPr>
            <p:cNvPr id="51" name="Rectangle 4">
              <a:extLst>
                <a:ext uri="{FF2B5EF4-FFF2-40B4-BE49-F238E27FC236}">
                  <a16:creationId xmlns:a16="http://schemas.microsoft.com/office/drawing/2014/main" id="{BF74D614-6AD4-4AEE-B8C9-73E580878FD8}"/>
                </a:ext>
              </a:extLst>
            </p:cNvPr>
            <p:cNvSpPr>
              <a:spLocks noChangeArrowheads="1"/>
            </p:cNvSpPr>
            <p:nvPr/>
          </p:nvSpPr>
          <p:spPr bwMode="auto">
            <a:xfrm>
              <a:off x="4068763" y="5272381"/>
              <a:ext cx="3551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Obtaining Postcondition:</a:t>
              </a:r>
            </a:p>
          </p:txBody>
        </p:sp>
        <p:grpSp>
          <p:nvGrpSpPr>
            <p:cNvPr id="56" name="Group 4">
              <a:extLst>
                <a:ext uri="{FF2B5EF4-FFF2-40B4-BE49-F238E27FC236}">
                  <a16:creationId xmlns:a16="http://schemas.microsoft.com/office/drawing/2014/main" id="{870C7233-84DB-4875-B8D6-B2CCDF534108}"/>
                </a:ext>
              </a:extLst>
            </p:cNvPr>
            <p:cNvGrpSpPr>
              <a:grpSpLocks/>
            </p:cNvGrpSpPr>
            <p:nvPr/>
          </p:nvGrpSpPr>
          <p:grpSpPr bwMode="auto">
            <a:xfrm>
              <a:off x="4071937" y="5657849"/>
              <a:ext cx="4538663" cy="1200151"/>
              <a:chOff x="2256" y="2140"/>
              <a:chExt cx="2859" cy="756"/>
            </a:xfrm>
          </p:grpSpPr>
          <p:sp>
            <p:nvSpPr>
              <p:cNvPr id="57" name="Text Box 5">
                <a:extLst>
                  <a:ext uri="{FF2B5EF4-FFF2-40B4-BE49-F238E27FC236}">
                    <a16:creationId xmlns:a16="http://schemas.microsoft.com/office/drawing/2014/main" id="{7F50BCF3-DC0A-43E3-96F6-85126A2110B7}"/>
                  </a:ext>
                </a:extLst>
              </p:cNvPr>
              <p:cNvSpPr txBox="1">
                <a:spLocks noChangeArrowheads="1"/>
              </p:cNvSpPr>
              <p:nvPr/>
            </p:nvSpPr>
            <p:spPr bwMode="auto">
              <a:xfrm>
                <a:off x="2256" y="2140"/>
                <a:ext cx="1437"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loop-invariant </a:t>
                </a:r>
                <a:r>
                  <a:rPr kumimoji="0" lang="el-GR" altLang="en-US" sz="2400" b="0" i="0" u="none" strike="noStrike" kern="1200" cap="none" spc="0" normalizeH="0" baseline="0" noProof="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exit Cond</a:t>
                </a:r>
                <a:r>
                  <a:rPr kumimoji="0" lang="el-GR" altLang="en-US" sz="2400" b="0" i="0" u="none" strike="noStrike" kern="1200" cap="none" spc="0" normalizeH="0" baseline="0" noProof="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mn-cs"/>
                  </a:rPr>
                  <a:t>       code</a:t>
                </a:r>
              </a:p>
            </p:txBody>
          </p:sp>
          <p:sp>
            <p:nvSpPr>
              <p:cNvPr id="58" name="Text Box 6">
                <a:extLst>
                  <a:ext uri="{FF2B5EF4-FFF2-40B4-BE49-F238E27FC236}">
                    <a16:creationId xmlns:a16="http://schemas.microsoft.com/office/drawing/2014/main" id="{9B13EE08-1DAC-4616-80D7-9414BA77BBB3}"/>
                  </a:ext>
                </a:extLst>
              </p:cNvPr>
              <p:cNvSpPr txBox="1">
                <a:spLocks noChangeArrowheads="1"/>
              </p:cNvSpPr>
              <p:nvPr/>
            </p:nvSpPr>
            <p:spPr bwMode="auto">
              <a:xfrm>
                <a:off x="4128" y="2396"/>
                <a:ext cx="9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postCond</a:t>
                </a: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endParaRPr>
              </a:p>
            </p:txBody>
          </p:sp>
          <p:sp>
            <p:nvSpPr>
              <p:cNvPr id="59" name="AutoShape 7">
                <a:extLst>
                  <a:ext uri="{FF2B5EF4-FFF2-40B4-BE49-F238E27FC236}">
                    <a16:creationId xmlns:a16="http://schemas.microsoft.com/office/drawing/2014/main" id="{C6F8ABA0-6272-4FD4-81E6-A812722F309C}"/>
                  </a:ext>
                </a:extLst>
              </p:cNvPr>
              <p:cNvSpPr>
                <a:spLocks noChangeArrowheads="1"/>
              </p:cNvSpPr>
              <p:nvPr/>
            </p:nvSpPr>
            <p:spPr bwMode="auto">
              <a:xfrm>
                <a:off x="3675" y="2380"/>
                <a:ext cx="432" cy="306"/>
              </a:xfrm>
              <a:prstGeom prst="rightArrow">
                <a:avLst>
                  <a:gd name="adj1" fmla="val 50000"/>
                  <a:gd name="adj2" fmla="val 35294"/>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grpSp>
        <p:grpSp>
          <p:nvGrpSpPr>
            <p:cNvPr id="67" name="Group 27">
              <a:extLst>
                <a:ext uri="{FF2B5EF4-FFF2-40B4-BE49-F238E27FC236}">
                  <a16:creationId xmlns:a16="http://schemas.microsoft.com/office/drawing/2014/main" id="{1D1FF1C8-3991-4FD2-A4A7-D14CCFB3017B}"/>
                </a:ext>
              </a:extLst>
            </p:cNvPr>
            <p:cNvGrpSpPr>
              <a:grpSpLocks noChangeAspect="1"/>
            </p:cNvGrpSpPr>
            <p:nvPr/>
          </p:nvGrpSpPr>
          <p:grpSpPr bwMode="auto">
            <a:xfrm>
              <a:off x="3174055" y="5024754"/>
              <a:ext cx="836735" cy="874714"/>
              <a:chOff x="4641" y="2352"/>
              <a:chExt cx="735" cy="768"/>
            </a:xfrm>
          </p:grpSpPr>
          <p:sp>
            <p:nvSpPr>
              <p:cNvPr id="68" name="Freeform 28" descr="Green marble">
                <a:extLst>
                  <a:ext uri="{FF2B5EF4-FFF2-40B4-BE49-F238E27FC236}">
                    <a16:creationId xmlns:a16="http://schemas.microsoft.com/office/drawing/2014/main" id="{A025CFF3-EAAE-4E36-B7E8-83B0E84F2A2F}"/>
                  </a:ext>
                </a:extLst>
              </p:cNvPr>
              <p:cNvSpPr>
                <a:spLocks noChangeAspect="1"/>
              </p:cNvSpPr>
              <p:nvPr/>
            </p:nvSpPr>
            <p:spPr bwMode="auto">
              <a:xfrm rot="2360341">
                <a:off x="4656" y="2619"/>
                <a:ext cx="390" cy="309"/>
              </a:xfrm>
              <a:custGeom>
                <a:avLst/>
                <a:gdLst>
                  <a:gd name="T0" fmla="*/ 0 w 2280"/>
                  <a:gd name="T1" fmla="*/ 0 h 1785"/>
                  <a:gd name="T2" fmla="*/ 0 w 2280"/>
                  <a:gd name="T3" fmla="*/ 0 h 1785"/>
                  <a:gd name="T4" fmla="*/ 0 w 2280"/>
                  <a:gd name="T5" fmla="*/ 0 h 1785"/>
                  <a:gd name="T6" fmla="*/ 0 w 2280"/>
                  <a:gd name="T7" fmla="*/ 0 h 1785"/>
                  <a:gd name="T8" fmla="*/ 0 w 2280"/>
                  <a:gd name="T9" fmla="*/ 0 h 1785"/>
                  <a:gd name="T10" fmla="*/ 0 w 2280"/>
                  <a:gd name="T11" fmla="*/ 0 h 1785"/>
                  <a:gd name="T12" fmla="*/ 0 w 2280"/>
                  <a:gd name="T13" fmla="*/ 0 h 1785"/>
                  <a:gd name="T14" fmla="*/ 0 w 2280"/>
                  <a:gd name="T15" fmla="*/ 0 h 1785"/>
                  <a:gd name="T16" fmla="*/ 0 w 2280"/>
                  <a:gd name="T17" fmla="*/ 0 h 1785"/>
                  <a:gd name="T18" fmla="*/ 0 w 2280"/>
                  <a:gd name="T19" fmla="*/ 0 h 1785"/>
                  <a:gd name="T20" fmla="*/ 0 w 2280"/>
                  <a:gd name="T21" fmla="*/ 0 h 1785"/>
                  <a:gd name="T22" fmla="*/ 0 w 2280"/>
                  <a:gd name="T23" fmla="*/ 0 h 1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0"/>
                  <a:gd name="T37" fmla="*/ 0 h 1785"/>
                  <a:gd name="T38" fmla="*/ 2280 w 2280"/>
                  <a:gd name="T39" fmla="*/ 1785 h 1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3"/>
                <a:srcRect/>
                <a:tile tx="0" ty="0" sx="100000" sy="100000" flip="none" algn="tl"/>
              </a:blipFill>
              <a:ln w="9525">
                <a:solidFill>
                  <a:srgbClr val="000000"/>
                </a:solidFill>
                <a:round/>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69" name="Group 29">
                <a:extLst>
                  <a:ext uri="{FF2B5EF4-FFF2-40B4-BE49-F238E27FC236}">
                    <a16:creationId xmlns:a16="http://schemas.microsoft.com/office/drawing/2014/main" id="{2D682BAA-0EC8-462A-A082-623E0B3435ED}"/>
                  </a:ext>
                </a:extLst>
              </p:cNvPr>
              <p:cNvGrpSpPr>
                <a:grpSpLocks noChangeAspect="1"/>
              </p:cNvGrpSpPr>
              <p:nvPr/>
            </p:nvGrpSpPr>
            <p:grpSpPr bwMode="auto">
              <a:xfrm>
                <a:off x="4703" y="2655"/>
                <a:ext cx="208" cy="170"/>
                <a:chOff x="1728" y="2064"/>
                <a:chExt cx="768" cy="672"/>
              </a:xfrm>
            </p:grpSpPr>
            <p:sp>
              <p:nvSpPr>
                <p:cNvPr id="79" name="AutoShape 30">
                  <a:extLst>
                    <a:ext uri="{FF2B5EF4-FFF2-40B4-BE49-F238E27FC236}">
                      <a16:creationId xmlns:a16="http://schemas.microsoft.com/office/drawing/2014/main" id="{056910AD-464E-47EB-BC2F-1330763066EB}"/>
                    </a:ext>
                  </a:extLst>
                </p:cNvPr>
                <p:cNvSpPr>
                  <a:spLocks noChangeAspect="1" noChangeArrowheads="1"/>
                </p:cNvSpPr>
                <p:nvPr/>
              </p:nvSpPr>
              <p:spPr bwMode="auto">
                <a:xfrm>
                  <a:off x="1728" y="2064"/>
                  <a:ext cx="768" cy="576"/>
                </a:xfrm>
                <a:prstGeom prst="horizontalScroll">
                  <a:avLst>
                    <a:gd name="adj" fmla="val 12500"/>
                  </a:avLst>
                </a:prstGeom>
                <a:solidFill>
                  <a:srgbClr val="FFFFFF"/>
                </a:solidFill>
                <a:ln w="25400">
                  <a:solidFill>
                    <a:srgbClr val="FF0000"/>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8000" noProof="0" dirty="0">
                      <a:ln>
                        <a:noFill/>
                      </a:ln>
                      <a:solidFill>
                        <a:srgbClr val="000000"/>
                      </a:solidFill>
                      <a:effectLst/>
                      <a:uLnTx/>
                      <a:uFillTx/>
                      <a:latin typeface="Times New Roman" pitchFamily="18" charset="0"/>
                      <a:ea typeface="+mn-ea"/>
                      <a:cs typeface="+mn-cs"/>
                    </a:rPr>
                    <a:t>Exit</a:t>
                  </a:r>
                  <a:endParaRPr kumimoji="0" lang="en-CA" altLang="en-US" sz="2400" b="0" i="0" u="none" strike="noStrike" kern="1200" cap="none" spc="0" normalizeH="0" baseline="-8000" noProof="0" dirty="0">
                    <a:ln>
                      <a:noFill/>
                    </a:ln>
                    <a:solidFill>
                      <a:srgbClr val="000000"/>
                    </a:solidFill>
                    <a:effectLst/>
                    <a:uLnTx/>
                    <a:uFillTx/>
                    <a:latin typeface="Times New Roman" pitchFamily="18" charset="0"/>
                    <a:ea typeface="+mn-ea"/>
                    <a:cs typeface="+mn-cs"/>
                  </a:endParaRPr>
                </a:p>
              </p:txBody>
            </p:sp>
            <p:sp>
              <p:nvSpPr>
                <p:cNvPr id="80" name="Line 31">
                  <a:extLst>
                    <a:ext uri="{FF2B5EF4-FFF2-40B4-BE49-F238E27FC236}">
                      <a16:creationId xmlns:a16="http://schemas.microsoft.com/office/drawing/2014/main" id="{C3FCDB55-535A-4BDA-A203-2F93184EEAFA}"/>
                    </a:ext>
                  </a:extLst>
                </p:cNvPr>
                <p:cNvSpPr>
                  <a:spLocks noChangeAspect="1" noChangeShapeType="1"/>
                </p:cNvSpPr>
                <p:nvPr/>
              </p:nvSpPr>
              <p:spPr bwMode="auto">
                <a:xfrm>
                  <a:off x="2112" y="2592"/>
                  <a:ext cx="0" cy="14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70" name="Oval 32">
                <a:extLst>
                  <a:ext uri="{FF2B5EF4-FFF2-40B4-BE49-F238E27FC236}">
                    <a16:creationId xmlns:a16="http://schemas.microsoft.com/office/drawing/2014/main" id="{33A23D4E-7AFB-45F2-B5F2-01A5A6CEAF46}"/>
                  </a:ext>
                </a:extLst>
              </p:cNvPr>
              <p:cNvSpPr>
                <a:spLocks noChangeAspect="1" noChangeArrowheads="1"/>
              </p:cNvSpPr>
              <p:nvPr/>
            </p:nvSpPr>
            <p:spPr bwMode="auto">
              <a:xfrm>
                <a:off x="4641" y="2384"/>
                <a:ext cx="735" cy="736"/>
              </a:xfrm>
              <a:prstGeom prst="ellipse">
                <a:avLst/>
              </a:prstGeom>
              <a:noFill/>
              <a:ln w="635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3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71" name="Picture 33">
                <a:extLst>
                  <a:ext uri="{FF2B5EF4-FFF2-40B4-BE49-F238E27FC236}">
                    <a16:creationId xmlns:a16="http://schemas.microsoft.com/office/drawing/2014/main" id="{70C53AB4-1F38-42AF-9847-13948CAB1D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2" y="2540"/>
                <a:ext cx="38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oup 34">
                <a:extLst>
                  <a:ext uri="{FF2B5EF4-FFF2-40B4-BE49-F238E27FC236}">
                    <a16:creationId xmlns:a16="http://schemas.microsoft.com/office/drawing/2014/main" id="{80426CD9-1450-456E-BEB5-81950A5387C7}"/>
                  </a:ext>
                </a:extLst>
              </p:cNvPr>
              <p:cNvGrpSpPr>
                <a:grpSpLocks noChangeAspect="1"/>
              </p:cNvGrpSpPr>
              <p:nvPr/>
            </p:nvGrpSpPr>
            <p:grpSpPr bwMode="auto">
              <a:xfrm rot="2360341">
                <a:off x="4794" y="2352"/>
                <a:ext cx="342" cy="428"/>
                <a:chOff x="2227" y="1194"/>
                <a:chExt cx="1944" cy="2413"/>
              </a:xfrm>
            </p:grpSpPr>
            <p:sp>
              <p:nvSpPr>
                <p:cNvPr id="73" name="Freeform 35">
                  <a:extLst>
                    <a:ext uri="{FF2B5EF4-FFF2-40B4-BE49-F238E27FC236}">
                      <a16:creationId xmlns:a16="http://schemas.microsoft.com/office/drawing/2014/main" id="{4637525F-C44E-4A86-8B0D-94B162760507}"/>
                    </a:ext>
                  </a:extLst>
                </p:cNvPr>
                <p:cNvSpPr>
                  <a:spLocks noChangeAspect="1"/>
                </p:cNvSpPr>
                <p:nvPr/>
              </p:nvSpPr>
              <p:spPr bwMode="auto">
                <a:xfrm rot="-2705309">
                  <a:off x="2708" y="1513"/>
                  <a:ext cx="406" cy="340"/>
                </a:xfrm>
                <a:custGeom>
                  <a:avLst/>
                  <a:gdLst>
                    <a:gd name="T0" fmla="*/ 1 w 600"/>
                    <a:gd name="T1" fmla="*/ 1 h 608"/>
                    <a:gd name="T2" fmla="*/ 1 w 600"/>
                    <a:gd name="T3" fmla="*/ 1 h 608"/>
                    <a:gd name="T4" fmla="*/ 1 w 600"/>
                    <a:gd name="T5" fmla="*/ 1 h 608"/>
                    <a:gd name="T6" fmla="*/ 1 w 600"/>
                    <a:gd name="T7" fmla="*/ 1 h 608"/>
                    <a:gd name="T8" fmla="*/ 1 w 600"/>
                    <a:gd name="T9" fmla="*/ 0 h 608"/>
                    <a:gd name="T10" fmla="*/ 1 w 600"/>
                    <a:gd name="T11" fmla="*/ 1 h 608"/>
                    <a:gd name="T12" fmla="*/ 1 w 600"/>
                    <a:gd name="T13" fmla="*/ 1 h 608"/>
                    <a:gd name="T14" fmla="*/ 0 w 600"/>
                    <a:gd name="T15" fmla="*/ 1 h 608"/>
                    <a:gd name="T16" fmla="*/ 1 w 600"/>
                    <a:gd name="T17" fmla="*/ 1 h 608"/>
                    <a:gd name="T18" fmla="*/ 1 w 600"/>
                    <a:gd name="T19" fmla="*/ 1 h 608"/>
                    <a:gd name="T20" fmla="*/ 1 w 600"/>
                    <a:gd name="T21" fmla="*/ 1 h 608"/>
                    <a:gd name="T22" fmla="*/ 1 w 600"/>
                    <a:gd name="T23" fmla="*/ 1 h 608"/>
                    <a:gd name="T24" fmla="*/ 1 w 600"/>
                    <a:gd name="T25" fmla="*/ 1 h 608"/>
                    <a:gd name="T26" fmla="*/ 1 w 600"/>
                    <a:gd name="T27" fmla="*/ 1 h 608"/>
                    <a:gd name="T28" fmla="*/ 1 w 600"/>
                    <a:gd name="T29" fmla="*/ 1 h 608"/>
                    <a:gd name="T30" fmla="*/ 1 w 600"/>
                    <a:gd name="T31" fmla="*/ 1 h 608"/>
                    <a:gd name="T32" fmla="*/ 1 w 600"/>
                    <a:gd name="T33" fmla="*/ 1 h 608"/>
                    <a:gd name="T34" fmla="*/ 1 w 600"/>
                    <a:gd name="T35" fmla="*/ 1 h 608"/>
                    <a:gd name="T36" fmla="*/ 1 w 600"/>
                    <a:gd name="T37" fmla="*/ 1 h 608"/>
                    <a:gd name="T38" fmla="*/ 1 w 600"/>
                    <a:gd name="T39" fmla="*/ 1 h 608"/>
                    <a:gd name="T40" fmla="*/ 1 w 600"/>
                    <a:gd name="T41" fmla="*/ 1 h 608"/>
                    <a:gd name="T42" fmla="*/ 1 w 600"/>
                    <a:gd name="T43" fmla="*/ 1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608"/>
                    <a:gd name="T68" fmla="*/ 600 w 600"/>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608">
                      <a:moveTo>
                        <a:pt x="388" y="289"/>
                      </a:moveTo>
                      <a:lnTo>
                        <a:pt x="372" y="177"/>
                      </a:lnTo>
                      <a:lnTo>
                        <a:pt x="341" y="78"/>
                      </a:lnTo>
                      <a:lnTo>
                        <a:pt x="284" y="24"/>
                      </a:lnTo>
                      <a:lnTo>
                        <a:pt x="185" y="0"/>
                      </a:lnTo>
                      <a:lnTo>
                        <a:pt x="100" y="24"/>
                      </a:lnTo>
                      <a:lnTo>
                        <a:pt x="19" y="123"/>
                      </a:lnTo>
                      <a:lnTo>
                        <a:pt x="0" y="243"/>
                      </a:lnTo>
                      <a:lnTo>
                        <a:pt x="19" y="370"/>
                      </a:lnTo>
                      <a:lnTo>
                        <a:pt x="50" y="447"/>
                      </a:lnTo>
                      <a:lnTo>
                        <a:pt x="88" y="528"/>
                      </a:lnTo>
                      <a:lnTo>
                        <a:pt x="130" y="582"/>
                      </a:lnTo>
                      <a:lnTo>
                        <a:pt x="177" y="608"/>
                      </a:lnTo>
                      <a:lnTo>
                        <a:pt x="242" y="585"/>
                      </a:lnTo>
                      <a:lnTo>
                        <a:pt x="307" y="531"/>
                      </a:lnTo>
                      <a:lnTo>
                        <a:pt x="349" y="455"/>
                      </a:lnTo>
                      <a:lnTo>
                        <a:pt x="388" y="390"/>
                      </a:lnTo>
                      <a:lnTo>
                        <a:pt x="400" y="351"/>
                      </a:lnTo>
                      <a:lnTo>
                        <a:pt x="565" y="293"/>
                      </a:lnTo>
                      <a:lnTo>
                        <a:pt x="600" y="270"/>
                      </a:lnTo>
                      <a:lnTo>
                        <a:pt x="580" y="235"/>
                      </a:lnTo>
                      <a:lnTo>
                        <a:pt x="388"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4" name="Freeform 36">
                  <a:extLst>
                    <a:ext uri="{FF2B5EF4-FFF2-40B4-BE49-F238E27FC236}">
                      <a16:creationId xmlns:a16="http://schemas.microsoft.com/office/drawing/2014/main" id="{0D5CE53B-1096-4D7B-89D6-61977F02C865}"/>
                    </a:ext>
                  </a:extLst>
                </p:cNvPr>
                <p:cNvSpPr>
                  <a:spLocks noChangeAspect="1"/>
                </p:cNvSpPr>
                <p:nvPr/>
              </p:nvSpPr>
              <p:spPr bwMode="auto">
                <a:xfrm rot="-2705309">
                  <a:off x="2999" y="1873"/>
                  <a:ext cx="418" cy="758"/>
                </a:xfrm>
                <a:custGeom>
                  <a:avLst/>
                  <a:gdLst>
                    <a:gd name="T0" fmla="*/ 1 w 619"/>
                    <a:gd name="T1" fmla="*/ 1 h 1085"/>
                    <a:gd name="T2" fmla="*/ 1 w 619"/>
                    <a:gd name="T3" fmla="*/ 1 h 1085"/>
                    <a:gd name="T4" fmla="*/ 1 w 619"/>
                    <a:gd name="T5" fmla="*/ 1 h 1085"/>
                    <a:gd name="T6" fmla="*/ 1 w 619"/>
                    <a:gd name="T7" fmla="*/ 0 h 1085"/>
                    <a:gd name="T8" fmla="*/ 1 w 619"/>
                    <a:gd name="T9" fmla="*/ 1 h 1085"/>
                    <a:gd name="T10" fmla="*/ 1 w 619"/>
                    <a:gd name="T11" fmla="*/ 1 h 1085"/>
                    <a:gd name="T12" fmla="*/ 1 w 619"/>
                    <a:gd name="T13" fmla="*/ 1 h 1085"/>
                    <a:gd name="T14" fmla="*/ 1 w 619"/>
                    <a:gd name="T15" fmla="*/ 1 h 1085"/>
                    <a:gd name="T16" fmla="*/ 1 w 619"/>
                    <a:gd name="T17" fmla="*/ 1 h 1085"/>
                    <a:gd name="T18" fmla="*/ 1 w 619"/>
                    <a:gd name="T19" fmla="*/ 1 h 1085"/>
                    <a:gd name="T20" fmla="*/ 1 w 619"/>
                    <a:gd name="T21" fmla="*/ 1 h 1085"/>
                    <a:gd name="T22" fmla="*/ 1 w 619"/>
                    <a:gd name="T23" fmla="*/ 1 h 1085"/>
                    <a:gd name="T24" fmla="*/ 1 w 619"/>
                    <a:gd name="T25" fmla="*/ 1 h 1085"/>
                    <a:gd name="T26" fmla="*/ 1 w 619"/>
                    <a:gd name="T27" fmla="*/ 1 h 1085"/>
                    <a:gd name="T28" fmla="*/ 1 w 619"/>
                    <a:gd name="T29" fmla="*/ 1 h 1085"/>
                    <a:gd name="T30" fmla="*/ 1 w 619"/>
                    <a:gd name="T31" fmla="*/ 1 h 1085"/>
                    <a:gd name="T32" fmla="*/ 1 w 619"/>
                    <a:gd name="T33" fmla="*/ 1 h 1085"/>
                    <a:gd name="T34" fmla="*/ 1 w 619"/>
                    <a:gd name="T35" fmla="*/ 1 h 1085"/>
                    <a:gd name="T36" fmla="*/ 1 w 619"/>
                    <a:gd name="T37" fmla="*/ 1 h 1085"/>
                    <a:gd name="T38" fmla="*/ 1 w 619"/>
                    <a:gd name="T39" fmla="*/ 1 h 1085"/>
                    <a:gd name="T40" fmla="*/ 0 w 619"/>
                    <a:gd name="T41" fmla="*/ 1 h 1085"/>
                    <a:gd name="T42" fmla="*/ 1 w 619"/>
                    <a:gd name="T43" fmla="*/ 1 h 1085"/>
                    <a:gd name="T44" fmla="*/ 1 w 619"/>
                    <a:gd name="T45" fmla="*/ 1 h 1085"/>
                    <a:gd name="T46" fmla="*/ 1 w 619"/>
                    <a:gd name="T47" fmla="*/ 1 h 1085"/>
                    <a:gd name="T48" fmla="*/ 1 w 619"/>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1085"/>
                    <a:gd name="T77" fmla="*/ 619 w 619"/>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1085">
                      <a:moveTo>
                        <a:pt x="208" y="161"/>
                      </a:moveTo>
                      <a:lnTo>
                        <a:pt x="284" y="80"/>
                      </a:lnTo>
                      <a:lnTo>
                        <a:pt x="411" y="3"/>
                      </a:lnTo>
                      <a:lnTo>
                        <a:pt x="469" y="0"/>
                      </a:lnTo>
                      <a:lnTo>
                        <a:pt x="573" y="34"/>
                      </a:lnTo>
                      <a:lnTo>
                        <a:pt x="619" y="85"/>
                      </a:lnTo>
                      <a:lnTo>
                        <a:pt x="619" y="161"/>
                      </a:lnTo>
                      <a:lnTo>
                        <a:pt x="542" y="304"/>
                      </a:lnTo>
                      <a:lnTo>
                        <a:pt x="458" y="415"/>
                      </a:lnTo>
                      <a:lnTo>
                        <a:pt x="422" y="508"/>
                      </a:lnTo>
                      <a:lnTo>
                        <a:pt x="399" y="615"/>
                      </a:lnTo>
                      <a:lnTo>
                        <a:pt x="422" y="719"/>
                      </a:lnTo>
                      <a:lnTo>
                        <a:pt x="445" y="820"/>
                      </a:lnTo>
                      <a:lnTo>
                        <a:pt x="445" y="935"/>
                      </a:lnTo>
                      <a:lnTo>
                        <a:pt x="411" y="1005"/>
                      </a:lnTo>
                      <a:lnTo>
                        <a:pt x="334" y="1043"/>
                      </a:lnTo>
                      <a:lnTo>
                        <a:pt x="242" y="1085"/>
                      </a:lnTo>
                      <a:lnTo>
                        <a:pt x="157" y="1085"/>
                      </a:lnTo>
                      <a:lnTo>
                        <a:pt x="100" y="1054"/>
                      </a:lnTo>
                      <a:lnTo>
                        <a:pt x="23" y="927"/>
                      </a:lnTo>
                      <a:lnTo>
                        <a:pt x="0" y="797"/>
                      </a:lnTo>
                      <a:lnTo>
                        <a:pt x="8" y="628"/>
                      </a:lnTo>
                      <a:lnTo>
                        <a:pt x="65" y="415"/>
                      </a:lnTo>
                      <a:lnTo>
                        <a:pt x="123" y="277"/>
                      </a:lnTo>
                      <a:lnTo>
                        <a:pt x="208"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5" name="Freeform 37">
                  <a:extLst>
                    <a:ext uri="{FF2B5EF4-FFF2-40B4-BE49-F238E27FC236}">
                      <a16:creationId xmlns:a16="http://schemas.microsoft.com/office/drawing/2014/main" id="{CD405E17-7301-4288-8160-50AC105C9EB5}"/>
                    </a:ext>
                  </a:extLst>
                </p:cNvPr>
                <p:cNvSpPr>
                  <a:spLocks noChangeAspect="1"/>
                </p:cNvSpPr>
                <p:nvPr/>
              </p:nvSpPr>
              <p:spPr bwMode="auto">
                <a:xfrm rot="-2705309">
                  <a:off x="3504" y="2064"/>
                  <a:ext cx="812" cy="523"/>
                </a:xfrm>
                <a:custGeom>
                  <a:avLst/>
                  <a:gdLst>
                    <a:gd name="T0" fmla="*/ 0 w 782"/>
                    <a:gd name="T1" fmla="*/ 1 h 808"/>
                    <a:gd name="T2" fmla="*/ 158 w 782"/>
                    <a:gd name="T3" fmla="*/ 0 h 808"/>
                    <a:gd name="T4" fmla="*/ 386 w 782"/>
                    <a:gd name="T5" fmla="*/ 0 h 808"/>
                    <a:gd name="T6" fmla="*/ 814 w 782"/>
                    <a:gd name="T7" fmla="*/ 1 h 808"/>
                    <a:gd name="T8" fmla="*/ 1320 w 782"/>
                    <a:gd name="T9" fmla="*/ 1 h 808"/>
                    <a:gd name="T10" fmla="*/ 1508 w 782"/>
                    <a:gd name="T11" fmla="*/ 1 h 808"/>
                    <a:gd name="T12" fmla="*/ 1595 w 782"/>
                    <a:gd name="T13" fmla="*/ 1 h 808"/>
                    <a:gd name="T14" fmla="*/ 1608 w 782"/>
                    <a:gd name="T15" fmla="*/ 1 h 808"/>
                    <a:gd name="T16" fmla="*/ 1552 w 782"/>
                    <a:gd name="T17" fmla="*/ 1 h 808"/>
                    <a:gd name="T18" fmla="*/ 1397 w 782"/>
                    <a:gd name="T19" fmla="*/ 1 h 808"/>
                    <a:gd name="T20" fmla="*/ 1195 w 782"/>
                    <a:gd name="T21" fmla="*/ 1 h 808"/>
                    <a:gd name="T22" fmla="*/ 1048 w 782"/>
                    <a:gd name="T23" fmla="*/ 1 h 808"/>
                    <a:gd name="T24" fmla="*/ 980 w 782"/>
                    <a:gd name="T25" fmla="*/ 1 h 808"/>
                    <a:gd name="T26" fmla="*/ 938 w 782"/>
                    <a:gd name="T27" fmla="*/ 1 h 808"/>
                    <a:gd name="T28" fmla="*/ 951 w 782"/>
                    <a:gd name="T29" fmla="*/ 1 h 808"/>
                    <a:gd name="T30" fmla="*/ 962 w 782"/>
                    <a:gd name="T31" fmla="*/ 1 h 808"/>
                    <a:gd name="T32" fmla="*/ 1143 w 782"/>
                    <a:gd name="T33" fmla="*/ 1 h 808"/>
                    <a:gd name="T34" fmla="*/ 1430 w 782"/>
                    <a:gd name="T35" fmla="*/ 1 h 808"/>
                    <a:gd name="T36" fmla="*/ 1608 w 782"/>
                    <a:gd name="T37" fmla="*/ 1 h 808"/>
                    <a:gd name="T38" fmla="*/ 1799 w 782"/>
                    <a:gd name="T39" fmla="*/ 1 h 808"/>
                    <a:gd name="T40" fmla="*/ 1860 w 782"/>
                    <a:gd name="T41" fmla="*/ 1 h 808"/>
                    <a:gd name="T42" fmla="*/ 1799 w 782"/>
                    <a:gd name="T43" fmla="*/ 1 h 808"/>
                    <a:gd name="T44" fmla="*/ 1724 w 782"/>
                    <a:gd name="T45" fmla="*/ 1 h 808"/>
                    <a:gd name="T46" fmla="*/ 1595 w 782"/>
                    <a:gd name="T47" fmla="*/ 1 h 808"/>
                    <a:gd name="T48" fmla="*/ 1423 w 782"/>
                    <a:gd name="T49" fmla="*/ 1 h 808"/>
                    <a:gd name="T50" fmla="*/ 1236 w 782"/>
                    <a:gd name="T51" fmla="*/ 1 h 808"/>
                    <a:gd name="T52" fmla="*/ 938 w 782"/>
                    <a:gd name="T53" fmla="*/ 1 h 808"/>
                    <a:gd name="T54" fmla="*/ 844 w 782"/>
                    <a:gd name="T55" fmla="*/ 1 h 808"/>
                    <a:gd name="T56" fmla="*/ 793 w 782"/>
                    <a:gd name="T57" fmla="*/ 1 h 808"/>
                    <a:gd name="T58" fmla="*/ 793 w 782"/>
                    <a:gd name="T59" fmla="*/ 1 h 808"/>
                    <a:gd name="T60" fmla="*/ 793 w 782"/>
                    <a:gd name="T61" fmla="*/ 1 h 808"/>
                    <a:gd name="T62" fmla="*/ 922 w 782"/>
                    <a:gd name="T63" fmla="*/ 1 h 808"/>
                    <a:gd name="T64" fmla="*/ 1114 w 782"/>
                    <a:gd name="T65" fmla="*/ 1 h 808"/>
                    <a:gd name="T66" fmla="*/ 1283 w 782"/>
                    <a:gd name="T67" fmla="*/ 1 h 808"/>
                    <a:gd name="T68" fmla="*/ 1389 w 782"/>
                    <a:gd name="T69" fmla="*/ 1 h 808"/>
                    <a:gd name="T70" fmla="*/ 1443 w 782"/>
                    <a:gd name="T71" fmla="*/ 1 h 808"/>
                    <a:gd name="T72" fmla="*/ 1423 w 782"/>
                    <a:gd name="T73" fmla="*/ 1 h 808"/>
                    <a:gd name="T74" fmla="*/ 1344 w 782"/>
                    <a:gd name="T75" fmla="*/ 1 h 808"/>
                    <a:gd name="T76" fmla="*/ 1236 w 782"/>
                    <a:gd name="T77" fmla="*/ 1 h 808"/>
                    <a:gd name="T78" fmla="*/ 1114 w 782"/>
                    <a:gd name="T79" fmla="*/ 1 h 808"/>
                    <a:gd name="T80" fmla="*/ 850 w 782"/>
                    <a:gd name="T81" fmla="*/ 1 h 808"/>
                    <a:gd name="T82" fmla="*/ 460 w 782"/>
                    <a:gd name="T83" fmla="*/ 1 h 808"/>
                    <a:gd name="T84" fmla="*/ 166 w 782"/>
                    <a:gd name="T85" fmla="*/ 1 h 808"/>
                    <a:gd name="T86" fmla="*/ 46 w 782"/>
                    <a:gd name="T87" fmla="*/ 1 h 808"/>
                    <a:gd name="T88" fmla="*/ 0 w 782"/>
                    <a:gd name="T89" fmla="*/ 1 h 808"/>
                    <a:gd name="T90" fmla="*/ 0 w 782"/>
                    <a:gd name="T91" fmla="*/ 1 h 8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808"/>
                    <a:gd name="T140" fmla="*/ 782 w 782"/>
                    <a:gd name="T141" fmla="*/ 808 h 8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808">
                      <a:moveTo>
                        <a:pt x="0" y="76"/>
                      </a:moveTo>
                      <a:lnTo>
                        <a:pt x="66" y="0"/>
                      </a:lnTo>
                      <a:lnTo>
                        <a:pt x="163" y="0"/>
                      </a:lnTo>
                      <a:lnTo>
                        <a:pt x="343" y="19"/>
                      </a:lnTo>
                      <a:lnTo>
                        <a:pt x="555" y="30"/>
                      </a:lnTo>
                      <a:lnTo>
                        <a:pt x="636" y="65"/>
                      </a:lnTo>
                      <a:lnTo>
                        <a:pt x="670" y="110"/>
                      </a:lnTo>
                      <a:lnTo>
                        <a:pt x="678" y="180"/>
                      </a:lnTo>
                      <a:lnTo>
                        <a:pt x="654" y="253"/>
                      </a:lnTo>
                      <a:lnTo>
                        <a:pt x="589" y="365"/>
                      </a:lnTo>
                      <a:lnTo>
                        <a:pt x="504" y="457"/>
                      </a:lnTo>
                      <a:lnTo>
                        <a:pt x="439" y="541"/>
                      </a:lnTo>
                      <a:lnTo>
                        <a:pt x="412" y="607"/>
                      </a:lnTo>
                      <a:lnTo>
                        <a:pt x="393" y="653"/>
                      </a:lnTo>
                      <a:lnTo>
                        <a:pt x="400" y="689"/>
                      </a:lnTo>
                      <a:lnTo>
                        <a:pt x="405" y="711"/>
                      </a:lnTo>
                      <a:lnTo>
                        <a:pt x="482" y="711"/>
                      </a:lnTo>
                      <a:lnTo>
                        <a:pt x="601" y="692"/>
                      </a:lnTo>
                      <a:lnTo>
                        <a:pt x="678" y="692"/>
                      </a:lnTo>
                      <a:lnTo>
                        <a:pt x="758" y="723"/>
                      </a:lnTo>
                      <a:lnTo>
                        <a:pt x="782" y="761"/>
                      </a:lnTo>
                      <a:lnTo>
                        <a:pt x="758" y="796"/>
                      </a:lnTo>
                      <a:lnTo>
                        <a:pt x="724" y="808"/>
                      </a:lnTo>
                      <a:lnTo>
                        <a:pt x="670" y="792"/>
                      </a:lnTo>
                      <a:lnTo>
                        <a:pt x="597" y="749"/>
                      </a:lnTo>
                      <a:lnTo>
                        <a:pt x="520" y="757"/>
                      </a:lnTo>
                      <a:lnTo>
                        <a:pt x="393" y="780"/>
                      </a:lnTo>
                      <a:lnTo>
                        <a:pt x="355" y="773"/>
                      </a:lnTo>
                      <a:lnTo>
                        <a:pt x="335" y="746"/>
                      </a:lnTo>
                      <a:lnTo>
                        <a:pt x="335" y="681"/>
                      </a:lnTo>
                      <a:lnTo>
                        <a:pt x="335" y="588"/>
                      </a:lnTo>
                      <a:lnTo>
                        <a:pt x="389" y="518"/>
                      </a:lnTo>
                      <a:lnTo>
                        <a:pt x="470" y="414"/>
                      </a:lnTo>
                      <a:lnTo>
                        <a:pt x="540" y="323"/>
                      </a:lnTo>
                      <a:lnTo>
                        <a:pt x="586" y="253"/>
                      </a:lnTo>
                      <a:lnTo>
                        <a:pt x="609" y="192"/>
                      </a:lnTo>
                      <a:lnTo>
                        <a:pt x="597" y="157"/>
                      </a:lnTo>
                      <a:lnTo>
                        <a:pt x="566" y="115"/>
                      </a:lnTo>
                      <a:lnTo>
                        <a:pt x="520" y="103"/>
                      </a:lnTo>
                      <a:lnTo>
                        <a:pt x="470" y="103"/>
                      </a:lnTo>
                      <a:lnTo>
                        <a:pt x="358" y="103"/>
                      </a:lnTo>
                      <a:lnTo>
                        <a:pt x="193" y="134"/>
                      </a:lnTo>
                      <a:lnTo>
                        <a:pt x="70" y="146"/>
                      </a:lnTo>
                      <a:lnTo>
                        <a:pt x="20" y="134"/>
                      </a:lnTo>
                      <a:lnTo>
                        <a:pt x="0" y="115"/>
                      </a:lnTo>
                      <a:lnTo>
                        <a:pt x="0"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6" name="Freeform 38">
                  <a:extLst>
                    <a:ext uri="{FF2B5EF4-FFF2-40B4-BE49-F238E27FC236}">
                      <a16:creationId xmlns:a16="http://schemas.microsoft.com/office/drawing/2014/main" id="{E916A15E-B2E1-4046-BFF7-8D72CC24A660}"/>
                    </a:ext>
                  </a:extLst>
                </p:cNvPr>
                <p:cNvSpPr>
                  <a:spLocks noChangeAspect="1"/>
                </p:cNvSpPr>
                <p:nvPr/>
              </p:nvSpPr>
              <p:spPr bwMode="auto">
                <a:xfrm rot="-4121048">
                  <a:off x="2675" y="2797"/>
                  <a:ext cx="1159" cy="461"/>
                </a:xfrm>
                <a:custGeom>
                  <a:avLst/>
                  <a:gdLst>
                    <a:gd name="T0" fmla="*/ 28948 w 992"/>
                    <a:gd name="T1" fmla="*/ 1 h 770"/>
                    <a:gd name="T2" fmla="*/ 29494 w 992"/>
                    <a:gd name="T3" fmla="*/ 1 h 770"/>
                    <a:gd name="T4" fmla="*/ 31520 w 992"/>
                    <a:gd name="T5" fmla="*/ 1 h 770"/>
                    <a:gd name="T6" fmla="*/ 34032 w 992"/>
                    <a:gd name="T7" fmla="*/ 1 h 770"/>
                    <a:gd name="T8" fmla="*/ 35520 w 992"/>
                    <a:gd name="T9" fmla="*/ 1 h 770"/>
                    <a:gd name="T10" fmla="*/ 34868 w 992"/>
                    <a:gd name="T11" fmla="*/ 1 h 770"/>
                    <a:gd name="T12" fmla="*/ 33482 w 992"/>
                    <a:gd name="T13" fmla="*/ 1 h 770"/>
                    <a:gd name="T14" fmla="*/ 30702 w 992"/>
                    <a:gd name="T15" fmla="*/ 1 h 770"/>
                    <a:gd name="T16" fmla="*/ 27272 w 992"/>
                    <a:gd name="T17" fmla="*/ 1 h 770"/>
                    <a:gd name="T18" fmla="*/ 24414 w 992"/>
                    <a:gd name="T19" fmla="*/ 1 h 770"/>
                    <a:gd name="T20" fmla="*/ 21207 w 992"/>
                    <a:gd name="T21" fmla="*/ 1 h 770"/>
                    <a:gd name="T22" fmla="*/ 18151 w 992"/>
                    <a:gd name="T23" fmla="*/ 1 h 770"/>
                    <a:gd name="T24" fmla="*/ 15831 w 992"/>
                    <a:gd name="T25" fmla="*/ 1 h 770"/>
                    <a:gd name="T26" fmla="*/ 14986 w 992"/>
                    <a:gd name="T27" fmla="*/ 1 h 770"/>
                    <a:gd name="T28" fmla="*/ 14046 w 992"/>
                    <a:gd name="T29" fmla="*/ 1 h 770"/>
                    <a:gd name="T30" fmla="*/ 12938 w 992"/>
                    <a:gd name="T31" fmla="*/ 1 h 770"/>
                    <a:gd name="T32" fmla="*/ 12113 w 992"/>
                    <a:gd name="T33" fmla="*/ 1 h 770"/>
                    <a:gd name="T34" fmla="*/ 12113 w 992"/>
                    <a:gd name="T35" fmla="*/ 1 h 770"/>
                    <a:gd name="T36" fmla="*/ 11543 w 992"/>
                    <a:gd name="T37" fmla="*/ 1 h 770"/>
                    <a:gd name="T38" fmla="*/ 9958 w 992"/>
                    <a:gd name="T39" fmla="*/ 1 h 770"/>
                    <a:gd name="T40" fmla="*/ 8003 w 992"/>
                    <a:gd name="T41" fmla="*/ 1 h 770"/>
                    <a:gd name="T42" fmla="*/ 6185 w 992"/>
                    <a:gd name="T43" fmla="*/ 1 h 770"/>
                    <a:gd name="T44" fmla="*/ 4103 w 992"/>
                    <a:gd name="T45" fmla="*/ 1 h 770"/>
                    <a:gd name="T46" fmla="*/ 949 w 992"/>
                    <a:gd name="T47" fmla="*/ 1 h 770"/>
                    <a:gd name="T48" fmla="*/ 0 w 992"/>
                    <a:gd name="T49" fmla="*/ 1 h 770"/>
                    <a:gd name="T50" fmla="*/ 0 w 992"/>
                    <a:gd name="T51" fmla="*/ 1 h 770"/>
                    <a:gd name="T52" fmla="*/ 1414 w 992"/>
                    <a:gd name="T53" fmla="*/ 1 h 770"/>
                    <a:gd name="T54" fmla="*/ 2930 w 992"/>
                    <a:gd name="T55" fmla="*/ 1 h 770"/>
                    <a:gd name="T56" fmla="*/ 4241 w 992"/>
                    <a:gd name="T57" fmla="*/ 1 h 770"/>
                    <a:gd name="T58" fmla="*/ 6764 w 992"/>
                    <a:gd name="T59" fmla="*/ 1 h 770"/>
                    <a:gd name="T60" fmla="*/ 9211 w 992"/>
                    <a:gd name="T61" fmla="*/ 1 h 770"/>
                    <a:gd name="T62" fmla="*/ 11543 w 992"/>
                    <a:gd name="T63" fmla="*/ 1 h 770"/>
                    <a:gd name="T64" fmla="*/ 14866 w 992"/>
                    <a:gd name="T65" fmla="*/ 0 h 770"/>
                    <a:gd name="T66" fmla="*/ 14986 w 992"/>
                    <a:gd name="T67" fmla="*/ 1 h 770"/>
                    <a:gd name="T68" fmla="*/ 14233 w 992"/>
                    <a:gd name="T69" fmla="*/ 1 h 770"/>
                    <a:gd name="T70" fmla="*/ 14046 w 992"/>
                    <a:gd name="T71" fmla="*/ 1 h 770"/>
                    <a:gd name="T72" fmla="*/ 14986 w 992"/>
                    <a:gd name="T73" fmla="*/ 1 h 770"/>
                    <a:gd name="T74" fmla="*/ 16554 w 992"/>
                    <a:gd name="T75" fmla="*/ 1 h 770"/>
                    <a:gd name="T76" fmla="*/ 17885 w 992"/>
                    <a:gd name="T77" fmla="*/ 1 h 770"/>
                    <a:gd name="T78" fmla="*/ 19989 w 992"/>
                    <a:gd name="T79" fmla="*/ 1 h 770"/>
                    <a:gd name="T80" fmla="*/ 22026 w 992"/>
                    <a:gd name="T81" fmla="*/ 1 h 770"/>
                    <a:gd name="T82" fmla="*/ 24108 w 992"/>
                    <a:gd name="T83" fmla="*/ 1 h 770"/>
                    <a:gd name="T84" fmla="*/ 26849 w 992"/>
                    <a:gd name="T85" fmla="*/ 1 h 770"/>
                    <a:gd name="T86" fmla="*/ 28658 w 992"/>
                    <a:gd name="T87" fmla="*/ 1 h 770"/>
                    <a:gd name="T88" fmla="*/ 28948 w 992"/>
                    <a:gd name="T89" fmla="*/ 1 h 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2"/>
                    <a:gd name="T136" fmla="*/ 0 h 770"/>
                    <a:gd name="T137" fmla="*/ 992 w 992"/>
                    <a:gd name="T138" fmla="*/ 770 h 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2" h="770">
                      <a:moveTo>
                        <a:pt x="808" y="320"/>
                      </a:moveTo>
                      <a:lnTo>
                        <a:pt x="823" y="219"/>
                      </a:lnTo>
                      <a:lnTo>
                        <a:pt x="881" y="181"/>
                      </a:lnTo>
                      <a:lnTo>
                        <a:pt x="950" y="174"/>
                      </a:lnTo>
                      <a:lnTo>
                        <a:pt x="992" y="219"/>
                      </a:lnTo>
                      <a:lnTo>
                        <a:pt x="973" y="308"/>
                      </a:lnTo>
                      <a:lnTo>
                        <a:pt x="935" y="427"/>
                      </a:lnTo>
                      <a:lnTo>
                        <a:pt x="857" y="562"/>
                      </a:lnTo>
                      <a:lnTo>
                        <a:pt x="761" y="677"/>
                      </a:lnTo>
                      <a:lnTo>
                        <a:pt x="681" y="739"/>
                      </a:lnTo>
                      <a:lnTo>
                        <a:pt x="592" y="770"/>
                      </a:lnTo>
                      <a:lnTo>
                        <a:pt x="507" y="759"/>
                      </a:lnTo>
                      <a:lnTo>
                        <a:pt x="442" y="723"/>
                      </a:lnTo>
                      <a:lnTo>
                        <a:pt x="419" y="666"/>
                      </a:lnTo>
                      <a:lnTo>
                        <a:pt x="392" y="566"/>
                      </a:lnTo>
                      <a:lnTo>
                        <a:pt x="361" y="382"/>
                      </a:lnTo>
                      <a:lnTo>
                        <a:pt x="338" y="254"/>
                      </a:lnTo>
                      <a:lnTo>
                        <a:pt x="338" y="104"/>
                      </a:lnTo>
                      <a:lnTo>
                        <a:pt x="323" y="78"/>
                      </a:lnTo>
                      <a:lnTo>
                        <a:pt x="277" y="70"/>
                      </a:lnTo>
                      <a:lnTo>
                        <a:pt x="223" y="112"/>
                      </a:lnTo>
                      <a:lnTo>
                        <a:pt x="173" y="181"/>
                      </a:lnTo>
                      <a:lnTo>
                        <a:pt x="115" y="219"/>
                      </a:lnTo>
                      <a:lnTo>
                        <a:pt x="27" y="219"/>
                      </a:lnTo>
                      <a:lnTo>
                        <a:pt x="0" y="196"/>
                      </a:lnTo>
                      <a:lnTo>
                        <a:pt x="0" y="158"/>
                      </a:lnTo>
                      <a:lnTo>
                        <a:pt x="39" y="123"/>
                      </a:lnTo>
                      <a:lnTo>
                        <a:pt x="81" y="135"/>
                      </a:lnTo>
                      <a:lnTo>
                        <a:pt x="119" y="127"/>
                      </a:lnTo>
                      <a:lnTo>
                        <a:pt x="189" y="78"/>
                      </a:lnTo>
                      <a:lnTo>
                        <a:pt x="257" y="23"/>
                      </a:lnTo>
                      <a:lnTo>
                        <a:pt x="323" y="8"/>
                      </a:lnTo>
                      <a:lnTo>
                        <a:pt x="415" y="0"/>
                      </a:lnTo>
                      <a:lnTo>
                        <a:pt x="419" y="42"/>
                      </a:lnTo>
                      <a:lnTo>
                        <a:pt x="397" y="89"/>
                      </a:lnTo>
                      <a:lnTo>
                        <a:pt x="392" y="208"/>
                      </a:lnTo>
                      <a:lnTo>
                        <a:pt x="419" y="366"/>
                      </a:lnTo>
                      <a:lnTo>
                        <a:pt x="462" y="520"/>
                      </a:lnTo>
                      <a:lnTo>
                        <a:pt x="499" y="612"/>
                      </a:lnTo>
                      <a:lnTo>
                        <a:pt x="558" y="655"/>
                      </a:lnTo>
                      <a:lnTo>
                        <a:pt x="615" y="655"/>
                      </a:lnTo>
                      <a:lnTo>
                        <a:pt x="673" y="612"/>
                      </a:lnTo>
                      <a:lnTo>
                        <a:pt x="750" y="515"/>
                      </a:lnTo>
                      <a:lnTo>
                        <a:pt x="800" y="377"/>
                      </a:lnTo>
                      <a:lnTo>
                        <a:pt x="808" y="3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7" name="Freeform 39">
                  <a:extLst>
                    <a:ext uri="{FF2B5EF4-FFF2-40B4-BE49-F238E27FC236}">
                      <a16:creationId xmlns:a16="http://schemas.microsoft.com/office/drawing/2014/main" id="{0B79F41A-14ED-4833-AEC3-50178A467D85}"/>
                    </a:ext>
                  </a:extLst>
                </p:cNvPr>
                <p:cNvSpPr>
                  <a:spLocks noChangeAspect="1"/>
                </p:cNvSpPr>
                <p:nvPr/>
              </p:nvSpPr>
              <p:spPr bwMode="auto">
                <a:xfrm rot="-2705309">
                  <a:off x="2414" y="1540"/>
                  <a:ext cx="474" cy="848"/>
                </a:xfrm>
                <a:custGeom>
                  <a:avLst/>
                  <a:gdLst>
                    <a:gd name="T0" fmla="*/ 1 w 699"/>
                    <a:gd name="T1" fmla="*/ 1 h 1216"/>
                    <a:gd name="T2" fmla="*/ 1 w 699"/>
                    <a:gd name="T3" fmla="*/ 1 h 1216"/>
                    <a:gd name="T4" fmla="*/ 1 w 699"/>
                    <a:gd name="T5" fmla="*/ 1 h 1216"/>
                    <a:gd name="T6" fmla="*/ 1 w 699"/>
                    <a:gd name="T7" fmla="*/ 1 h 1216"/>
                    <a:gd name="T8" fmla="*/ 1 w 699"/>
                    <a:gd name="T9" fmla="*/ 1 h 1216"/>
                    <a:gd name="T10" fmla="*/ 1 w 699"/>
                    <a:gd name="T11" fmla="*/ 1 h 1216"/>
                    <a:gd name="T12" fmla="*/ 1 w 699"/>
                    <a:gd name="T13" fmla="*/ 1 h 1216"/>
                    <a:gd name="T14" fmla="*/ 1 w 699"/>
                    <a:gd name="T15" fmla="*/ 1 h 1216"/>
                    <a:gd name="T16" fmla="*/ 1 w 699"/>
                    <a:gd name="T17" fmla="*/ 1 h 1216"/>
                    <a:gd name="T18" fmla="*/ 1 w 699"/>
                    <a:gd name="T19" fmla="*/ 1 h 1216"/>
                    <a:gd name="T20" fmla="*/ 1 w 699"/>
                    <a:gd name="T21" fmla="*/ 1 h 1216"/>
                    <a:gd name="T22" fmla="*/ 1 w 699"/>
                    <a:gd name="T23" fmla="*/ 1 h 1216"/>
                    <a:gd name="T24" fmla="*/ 1 w 699"/>
                    <a:gd name="T25" fmla="*/ 1 h 1216"/>
                    <a:gd name="T26" fmla="*/ 1 w 699"/>
                    <a:gd name="T27" fmla="*/ 1 h 1216"/>
                    <a:gd name="T28" fmla="*/ 1 w 699"/>
                    <a:gd name="T29" fmla="*/ 1 h 1216"/>
                    <a:gd name="T30" fmla="*/ 1 w 699"/>
                    <a:gd name="T31" fmla="*/ 1 h 1216"/>
                    <a:gd name="T32" fmla="*/ 0 w 699"/>
                    <a:gd name="T33" fmla="*/ 1 h 1216"/>
                    <a:gd name="T34" fmla="*/ 1 w 699"/>
                    <a:gd name="T35" fmla="*/ 1 h 1216"/>
                    <a:gd name="T36" fmla="*/ 1 w 699"/>
                    <a:gd name="T37" fmla="*/ 1 h 1216"/>
                    <a:gd name="T38" fmla="*/ 1 w 699"/>
                    <a:gd name="T39" fmla="*/ 1 h 1216"/>
                    <a:gd name="T40" fmla="*/ 1 w 699"/>
                    <a:gd name="T41" fmla="*/ 1 h 1216"/>
                    <a:gd name="T42" fmla="*/ 1 w 699"/>
                    <a:gd name="T43" fmla="*/ 1 h 1216"/>
                    <a:gd name="T44" fmla="*/ 1 w 699"/>
                    <a:gd name="T45" fmla="*/ 1 h 1216"/>
                    <a:gd name="T46" fmla="*/ 1 w 699"/>
                    <a:gd name="T47" fmla="*/ 1 h 1216"/>
                    <a:gd name="T48" fmla="*/ 1 w 699"/>
                    <a:gd name="T49" fmla="*/ 1 h 1216"/>
                    <a:gd name="T50" fmla="*/ 1 w 699"/>
                    <a:gd name="T51" fmla="*/ 1 h 1216"/>
                    <a:gd name="T52" fmla="*/ 1 w 699"/>
                    <a:gd name="T53" fmla="*/ 0 h 1216"/>
                    <a:gd name="T54" fmla="*/ 1 w 699"/>
                    <a:gd name="T55" fmla="*/ 1 h 1216"/>
                    <a:gd name="T56" fmla="*/ 1 w 699"/>
                    <a:gd name="T57" fmla="*/ 1 h 1216"/>
                    <a:gd name="T58" fmla="*/ 1 w 699"/>
                    <a:gd name="T59" fmla="*/ 1 h 1216"/>
                    <a:gd name="T60" fmla="*/ 1 w 699"/>
                    <a:gd name="T61" fmla="*/ 1 h 1216"/>
                    <a:gd name="T62" fmla="*/ 1 w 699"/>
                    <a:gd name="T63" fmla="*/ 1 h 1216"/>
                    <a:gd name="T64" fmla="*/ 1 w 699"/>
                    <a:gd name="T65" fmla="*/ 1 h 1216"/>
                    <a:gd name="T66" fmla="*/ 1 w 699"/>
                    <a:gd name="T67" fmla="*/ 1 h 1216"/>
                    <a:gd name="T68" fmla="*/ 1 w 699"/>
                    <a:gd name="T69" fmla="*/ 1 h 1216"/>
                    <a:gd name="T70" fmla="*/ 1 w 699"/>
                    <a:gd name="T71" fmla="*/ 1 h 1216"/>
                    <a:gd name="T72" fmla="*/ 1 w 699"/>
                    <a:gd name="T73" fmla="*/ 1 h 1216"/>
                    <a:gd name="T74" fmla="*/ 1 w 699"/>
                    <a:gd name="T75" fmla="*/ 1 h 1216"/>
                    <a:gd name="T76" fmla="*/ 1 w 699"/>
                    <a:gd name="T77" fmla="*/ 1 h 1216"/>
                    <a:gd name="T78" fmla="*/ 1 w 699"/>
                    <a:gd name="T79" fmla="*/ 1 h 1216"/>
                    <a:gd name="T80" fmla="*/ 1 w 699"/>
                    <a:gd name="T81" fmla="*/ 1 h 1216"/>
                    <a:gd name="T82" fmla="*/ 1 w 699"/>
                    <a:gd name="T83" fmla="*/ 1 h 1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216"/>
                    <a:gd name="T128" fmla="*/ 699 w 699"/>
                    <a:gd name="T129" fmla="*/ 1216 h 1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216">
                      <a:moveTo>
                        <a:pt x="445" y="923"/>
                      </a:moveTo>
                      <a:lnTo>
                        <a:pt x="560" y="1039"/>
                      </a:lnTo>
                      <a:lnTo>
                        <a:pt x="606" y="1039"/>
                      </a:lnTo>
                      <a:lnTo>
                        <a:pt x="684" y="1086"/>
                      </a:lnTo>
                      <a:lnTo>
                        <a:pt x="699" y="1139"/>
                      </a:lnTo>
                      <a:lnTo>
                        <a:pt x="676" y="1208"/>
                      </a:lnTo>
                      <a:lnTo>
                        <a:pt x="614" y="1216"/>
                      </a:lnTo>
                      <a:lnTo>
                        <a:pt x="537" y="1162"/>
                      </a:lnTo>
                      <a:lnTo>
                        <a:pt x="383" y="1016"/>
                      </a:lnTo>
                      <a:lnTo>
                        <a:pt x="284" y="878"/>
                      </a:lnTo>
                      <a:lnTo>
                        <a:pt x="237" y="769"/>
                      </a:lnTo>
                      <a:lnTo>
                        <a:pt x="206" y="585"/>
                      </a:lnTo>
                      <a:lnTo>
                        <a:pt x="206" y="346"/>
                      </a:lnTo>
                      <a:lnTo>
                        <a:pt x="198" y="285"/>
                      </a:lnTo>
                      <a:lnTo>
                        <a:pt x="153" y="239"/>
                      </a:lnTo>
                      <a:lnTo>
                        <a:pt x="22" y="247"/>
                      </a:lnTo>
                      <a:lnTo>
                        <a:pt x="0" y="223"/>
                      </a:lnTo>
                      <a:lnTo>
                        <a:pt x="29" y="208"/>
                      </a:lnTo>
                      <a:lnTo>
                        <a:pt x="122" y="200"/>
                      </a:lnTo>
                      <a:lnTo>
                        <a:pt x="138" y="185"/>
                      </a:lnTo>
                      <a:lnTo>
                        <a:pt x="6" y="107"/>
                      </a:lnTo>
                      <a:lnTo>
                        <a:pt x="6" y="77"/>
                      </a:lnTo>
                      <a:lnTo>
                        <a:pt x="29" y="70"/>
                      </a:lnTo>
                      <a:lnTo>
                        <a:pt x="138" y="130"/>
                      </a:lnTo>
                      <a:lnTo>
                        <a:pt x="161" y="123"/>
                      </a:lnTo>
                      <a:lnTo>
                        <a:pt x="138" y="8"/>
                      </a:lnTo>
                      <a:lnTo>
                        <a:pt x="153" y="0"/>
                      </a:lnTo>
                      <a:lnTo>
                        <a:pt x="169" y="8"/>
                      </a:lnTo>
                      <a:lnTo>
                        <a:pt x="198" y="123"/>
                      </a:lnTo>
                      <a:lnTo>
                        <a:pt x="222" y="130"/>
                      </a:lnTo>
                      <a:lnTo>
                        <a:pt x="284" y="8"/>
                      </a:lnTo>
                      <a:lnTo>
                        <a:pt x="299" y="8"/>
                      </a:lnTo>
                      <a:lnTo>
                        <a:pt x="299" y="46"/>
                      </a:lnTo>
                      <a:lnTo>
                        <a:pt x="260" y="146"/>
                      </a:lnTo>
                      <a:lnTo>
                        <a:pt x="260" y="200"/>
                      </a:lnTo>
                      <a:lnTo>
                        <a:pt x="276" y="270"/>
                      </a:lnTo>
                      <a:lnTo>
                        <a:pt x="268" y="361"/>
                      </a:lnTo>
                      <a:lnTo>
                        <a:pt x="276" y="531"/>
                      </a:lnTo>
                      <a:lnTo>
                        <a:pt x="291" y="639"/>
                      </a:lnTo>
                      <a:lnTo>
                        <a:pt x="330" y="762"/>
                      </a:lnTo>
                      <a:lnTo>
                        <a:pt x="383" y="855"/>
                      </a:lnTo>
                      <a:lnTo>
                        <a:pt x="445" y="9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78" name="Freeform 40">
                  <a:extLst>
                    <a:ext uri="{FF2B5EF4-FFF2-40B4-BE49-F238E27FC236}">
                      <a16:creationId xmlns:a16="http://schemas.microsoft.com/office/drawing/2014/main" id="{0889B675-DBE0-4CF3-B7BC-3F84A02AAC4F}"/>
                    </a:ext>
                  </a:extLst>
                </p:cNvPr>
                <p:cNvSpPr>
                  <a:spLocks noChangeAspect="1"/>
                </p:cNvSpPr>
                <p:nvPr/>
              </p:nvSpPr>
              <p:spPr bwMode="auto">
                <a:xfrm rot="-2705309">
                  <a:off x="2793" y="1150"/>
                  <a:ext cx="620" cy="708"/>
                </a:xfrm>
                <a:custGeom>
                  <a:avLst/>
                  <a:gdLst>
                    <a:gd name="T0" fmla="*/ 1 w 915"/>
                    <a:gd name="T1" fmla="*/ 1 h 1139"/>
                    <a:gd name="T2" fmla="*/ 0 w 915"/>
                    <a:gd name="T3" fmla="*/ 1 h 1139"/>
                    <a:gd name="T4" fmla="*/ 1 w 915"/>
                    <a:gd name="T5" fmla="*/ 1 h 1139"/>
                    <a:gd name="T6" fmla="*/ 1 w 915"/>
                    <a:gd name="T7" fmla="*/ 1 h 1139"/>
                    <a:gd name="T8" fmla="*/ 1 w 915"/>
                    <a:gd name="T9" fmla="*/ 1 h 1139"/>
                    <a:gd name="T10" fmla="*/ 1 w 915"/>
                    <a:gd name="T11" fmla="*/ 1 h 1139"/>
                    <a:gd name="T12" fmla="*/ 1 w 915"/>
                    <a:gd name="T13" fmla="*/ 1 h 1139"/>
                    <a:gd name="T14" fmla="*/ 1 w 915"/>
                    <a:gd name="T15" fmla="*/ 1 h 1139"/>
                    <a:gd name="T16" fmla="*/ 1 w 915"/>
                    <a:gd name="T17" fmla="*/ 1 h 1139"/>
                    <a:gd name="T18" fmla="*/ 1 w 915"/>
                    <a:gd name="T19" fmla="*/ 1 h 1139"/>
                    <a:gd name="T20" fmla="*/ 1 w 915"/>
                    <a:gd name="T21" fmla="*/ 1 h 1139"/>
                    <a:gd name="T22" fmla="*/ 1 w 915"/>
                    <a:gd name="T23" fmla="*/ 1 h 1139"/>
                    <a:gd name="T24" fmla="*/ 1 w 915"/>
                    <a:gd name="T25" fmla="*/ 1 h 1139"/>
                    <a:gd name="T26" fmla="*/ 1 w 915"/>
                    <a:gd name="T27" fmla="*/ 1 h 1139"/>
                    <a:gd name="T28" fmla="*/ 1 w 915"/>
                    <a:gd name="T29" fmla="*/ 1 h 1139"/>
                    <a:gd name="T30" fmla="*/ 1 w 915"/>
                    <a:gd name="T31" fmla="*/ 1 h 1139"/>
                    <a:gd name="T32" fmla="*/ 1 w 915"/>
                    <a:gd name="T33" fmla="*/ 1 h 1139"/>
                    <a:gd name="T34" fmla="*/ 1 w 915"/>
                    <a:gd name="T35" fmla="*/ 1 h 1139"/>
                    <a:gd name="T36" fmla="*/ 1 w 915"/>
                    <a:gd name="T37" fmla="*/ 1 h 1139"/>
                    <a:gd name="T38" fmla="*/ 1 w 915"/>
                    <a:gd name="T39" fmla="*/ 1 h 1139"/>
                    <a:gd name="T40" fmla="*/ 1 w 915"/>
                    <a:gd name="T41" fmla="*/ 1 h 1139"/>
                    <a:gd name="T42" fmla="*/ 1 w 915"/>
                    <a:gd name="T43" fmla="*/ 1 h 1139"/>
                    <a:gd name="T44" fmla="*/ 1 w 915"/>
                    <a:gd name="T45" fmla="*/ 1 h 1139"/>
                    <a:gd name="T46" fmla="*/ 1 w 915"/>
                    <a:gd name="T47" fmla="*/ 0 h 1139"/>
                    <a:gd name="T48" fmla="*/ 1 w 915"/>
                    <a:gd name="T49" fmla="*/ 1 h 1139"/>
                    <a:gd name="T50" fmla="*/ 1 w 915"/>
                    <a:gd name="T51" fmla="*/ 1 h 1139"/>
                    <a:gd name="T52" fmla="*/ 1 w 915"/>
                    <a:gd name="T53" fmla="*/ 1 h 1139"/>
                    <a:gd name="T54" fmla="*/ 1 w 915"/>
                    <a:gd name="T55" fmla="*/ 1 h 1139"/>
                    <a:gd name="T56" fmla="*/ 1 w 915"/>
                    <a:gd name="T57" fmla="*/ 1 h 1139"/>
                    <a:gd name="T58" fmla="*/ 1 w 915"/>
                    <a:gd name="T59" fmla="*/ 1 h 1139"/>
                    <a:gd name="T60" fmla="*/ 1 w 915"/>
                    <a:gd name="T61" fmla="*/ 1 h 1139"/>
                    <a:gd name="T62" fmla="*/ 1 w 915"/>
                    <a:gd name="T63" fmla="*/ 1 h 1139"/>
                    <a:gd name="T64" fmla="*/ 1 w 915"/>
                    <a:gd name="T65" fmla="*/ 1 h 1139"/>
                    <a:gd name="T66" fmla="*/ 1 w 915"/>
                    <a:gd name="T67" fmla="*/ 1 h 1139"/>
                    <a:gd name="T68" fmla="*/ 1 w 915"/>
                    <a:gd name="T69" fmla="*/ 1 h 1139"/>
                    <a:gd name="T70" fmla="*/ 1 w 915"/>
                    <a:gd name="T71" fmla="*/ 1 h 1139"/>
                    <a:gd name="T72" fmla="*/ 1 w 915"/>
                    <a:gd name="T73" fmla="*/ 1 h 1139"/>
                    <a:gd name="T74" fmla="*/ 1 w 915"/>
                    <a:gd name="T75" fmla="*/ 1 h 1139"/>
                    <a:gd name="T76" fmla="*/ 1 w 915"/>
                    <a:gd name="T77" fmla="*/ 1 h 1139"/>
                    <a:gd name="T78" fmla="*/ 1 w 915"/>
                    <a:gd name="T79" fmla="*/ 1 h 1139"/>
                    <a:gd name="T80" fmla="*/ 1 w 915"/>
                    <a:gd name="T81" fmla="*/ 1 h 1139"/>
                    <a:gd name="T82" fmla="*/ 1 w 915"/>
                    <a:gd name="T83" fmla="*/ 1 h 1139"/>
                    <a:gd name="T84" fmla="*/ 1 w 915"/>
                    <a:gd name="T85" fmla="*/ 1 h 1139"/>
                    <a:gd name="T86" fmla="*/ 1 w 915"/>
                    <a:gd name="T87" fmla="*/ 1 h 1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5"/>
                    <a:gd name="T133" fmla="*/ 0 h 1139"/>
                    <a:gd name="T134" fmla="*/ 915 w 915"/>
                    <a:gd name="T135" fmla="*/ 1139 h 1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5" h="1139">
                      <a:moveTo>
                        <a:pt x="15" y="1008"/>
                      </a:moveTo>
                      <a:lnTo>
                        <a:pt x="0" y="1061"/>
                      </a:lnTo>
                      <a:lnTo>
                        <a:pt x="15" y="1139"/>
                      </a:lnTo>
                      <a:lnTo>
                        <a:pt x="70" y="1139"/>
                      </a:lnTo>
                      <a:lnTo>
                        <a:pt x="231" y="1108"/>
                      </a:lnTo>
                      <a:lnTo>
                        <a:pt x="408" y="1046"/>
                      </a:lnTo>
                      <a:lnTo>
                        <a:pt x="554" y="946"/>
                      </a:lnTo>
                      <a:lnTo>
                        <a:pt x="639" y="816"/>
                      </a:lnTo>
                      <a:lnTo>
                        <a:pt x="715" y="593"/>
                      </a:lnTo>
                      <a:lnTo>
                        <a:pt x="738" y="385"/>
                      </a:lnTo>
                      <a:lnTo>
                        <a:pt x="738" y="285"/>
                      </a:lnTo>
                      <a:lnTo>
                        <a:pt x="777" y="224"/>
                      </a:lnTo>
                      <a:lnTo>
                        <a:pt x="845" y="200"/>
                      </a:lnTo>
                      <a:lnTo>
                        <a:pt x="907" y="200"/>
                      </a:lnTo>
                      <a:lnTo>
                        <a:pt x="915" y="169"/>
                      </a:lnTo>
                      <a:lnTo>
                        <a:pt x="823" y="177"/>
                      </a:lnTo>
                      <a:lnTo>
                        <a:pt x="808" y="154"/>
                      </a:lnTo>
                      <a:lnTo>
                        <a:pt x="884" y="70"/>
                      </a:lnTo>
                      <a:lnTo>
                        <a:pt x="868" y="47"/>
                      </a:lnTo>
                      <a:lnTo>
                        <a:pt x="853" y="62"/>
                      </a:lnTo>
                      <a:lnTo>
                        <a:pt x="792" y="123"/>
                      </a:lnTo>
                      <a:lnTo>
                        <a:pt x="777" y="123"/>
                      </a:lnTo>
                      <a:lnTo>
                        <a:pt x="777" y="16"/>
                      </a:lnTo>
                      <a:lnTo>
                        <a:pt x="761" y="0"/>
                      </a:lnTo>
                      <a:lnTo>
                        <a:pt x="738" y="8"/>
                      </a:lnTo>
                      <a:lnTo>
                        <a:pt x="746" y="123"/>
                      </a:lnTo>
                      <a:lnTo>
                        <a:pt x="730" y="131"/>
                      </a:lnTo>
                      <a:lnTo>
                        <a:pt x="668" y="70"/>
                      </a:lnTo>
                      <a:lnTo>
                        <a:pt x="623" y="62"/>
                      </a:lnTo>
                      <a:lnTo>
                        <a:pt x="631" y="93"/>
                      </a:lnTo>
                      <a:lnTo>
                        <a:pt x="699" y="162"/>
                      </a:lnTo>
                      <a:lnTo>
                        <a:pt x="699" y="200"/>
                      </a:lnTo>
                      <a:lnTo>
                        <a:pt x="676" y="278"/>
                      </a:lnTo>
                      <a:lnTo>
                        <a:pt x="676" y="346"/>
                      </a:lnTo>
                      <a:lnTo>
                        <a:pt x="676" y="462"/>
                      </a:lnTo>
                      <a:lnTo>
                        <a:pt x="645" y="608"/>
                      </a:lnTo>
                      <a:lnTo>
                        <a:pt x="615" y="700"/>
                      </a:lnTo>
                      <a:lnTo>
                        <a:pt x="561" y="816"/>
                      </a:lnTo>
                      <a:lnTo>
                        <a:pt x="499" y="908"/>
                      </a:lnTo>
                      <a:lnTo>
                        <a:pt x="454" y="954"/>
                      </a:lnTo>
                      <a:lnTo>
                        <a:pt x="330" y="993"/>
                      </a:lnTo>
                      <a:lnTo>
                        <a:pt x="215" y="1008"/>
                      </a:lnTo>
                      <a:lnTo>
                        <a:pt x="99" y="1024"/>
                      </a:lnTo>
                      <a:lnTo>
                        <a:pt x="15" y="10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grpSp>
      <p:grpSp>
        <p:nvGrpSpPr>
          <p:cNvPr id="4" name="Group 3">
            <a:extLst>
              <a:ext uri="{FF2B5EF4-FFF2-40B4-BE49-F238E27FC236}">
                <a16:creationId xmlns:a16="http://schemas.microsoft.com/office/drawing/2014/main" id="{194355D5-BADF-8859-C5A4-A38F880886AF}"/>
              </a:ext>
            </a:extLst>
          </p:cNvPr>
          <p:cNvGrpSpPr/>
          <p:nvPr/>
        </p:nvGrpSpPr>
        <p:grpSpPr>
          <a:xfrm>
            <a:off x="3048000" y="3143246"/>
            <a:ext cx="6642016" cy="1809749"/>
            <a:chOff x="3048000" y="3143246"/>
            <a:chExt cx="6642016" cy="1809749"/>
          </a:xfrm>
        </p:grpSpPr>
        <p:sp>
          <p:nvSpPr>
            <p:cNvPr id="50" name="Rectangle 4">
              <a:extLst>
                <a:ext uri="{FF2B5EF4-FFF2-40B4-BE49-F238E27FC236}">
                  <a16:creationId xmlns:a16="http://schemas.microsoft.com/office/drawing/2014/main" id="{7385240D-FA28-4AD2-B71B-1EA3EA8408EB}"/>
                </a:ext>
              </a:extLst>
            </p:cNvPr>
            <p:cNvSpPr>
              <a:spLocks noChangeArrowheads="1"/>
            </p:cNvSpPr>
            <p:nvPr/>
          </p:nvSpPr>
          <p:spPr bwMode="auto">
            <a:xfrm>
              <a:off x="3975016" y="3372536"/>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CA" altLang="en-US" sz="2400" b="0" i="0" u="none" strike="noStrike" kern="1200" cap="none" spc="0" normalizeH="0" baseline="0" noProof="0" dirty="0">
                  <a:ln>
                    <a:noFill/>
                  </a:ln>
                  <a:solidFill>
                    <a:srgbClr val="FFFF00"/>
                  </a:solidFill>
                  <a:effectLst/>
                  <a:uLnTx/>
                  <a:uFillTx/>
                  <a:latin typeface="Times New Roman" pitchFamily="18" charset="0"/>
                  <a:ea typeface="+mn-ea"/>
                  <a:cs typeface="+mn-cs"/>
                </a:rPr>
                <a:t>Maintaining the loop invariant:</a:t>
              </a:r>
            </a:p>
          </p:txBody>
        </p:sp>
        <p:grpSp>
          <p:nvGrpSpPr>
            <p:cNvPr id="52" name="Group 3">
              <a:extLst>
                <a:ext uri="{FF2B5EF4-FFF2-40B4-BE49-F238E27FC236}">
                  <a16:creationId xmlns:a16="http://schemas.microsoft.com/office/drawing/2014/main" id="{20BA32FD-968D-4C10-BEEA-C8771CA85EB1}"/>
                </a:ext>
              </a:extLst>
            </p:cNvPr>
            <p:cNvGrpSpPr>
              <a:grpSpLocks/>
            </p:cNvGrpSpPr>
            <p:nvPr/>
          </p:nvGrpSpPr>
          <p:grpSpPr bwMode="auto">
            <a:xfrm>
              <a:off x="3965575" y="3752845"/>
              <a:ext cx="5175251" cy="1200150"/>
              <a:chOff x="2545" y="2209"/>
              <a:chExt cx="3260" cy="756"/>
            </a:xfrm>
          </p:grpSpPr>
          <p:sp>
            <p:nvSpPr>
              <p:cNvPr id="53" name="Text Box 4">
                <a:extLst>
                  <a:ext uri="{FF2B5EF4-FFF2-40B4-BE49-F238E27FC236}">
                    <a16:creationId xmlns:a16="http://schemas.microsoft.com/office/drawing/2014/main" id="{89670359-2C23-4C30-9380-E00283007812}"/>
                  </a:ext>
                </a:extLst>
              </p:cNvPr>
              <p:cNvSpPr txBox="1">
                <a:spLocks noChangeArrowheads="1"/>
              </p:cNvSpPr>
              <p:nvPr/>
            </p:nvSpPr>
            <p:spPr bwMode="auto">
              <a:xfrm>
                <a:off x="2545" y="2209"/>
                <a:ext cx="1485"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loop-invariant</a:t>
                </a:r>
                <a:r>
                  <a:rPr kumimoji="0" lang="en-CA" altLang="en-US" sz="2400" b="0" i="0" u="none" strike="noStrike" kern="1200" cap="none" spc="0" normalizeH="0" baseline="-25000" noProof="0" dirty="0">
                    <a:ln>
                      <a:noFill/>
                    </a:ln>
                    <a:solidFill>
                      <a:srgbClr val="66FF66"/>
                    </a:solidFill>
                    <a:effectLst/>
                    <a:uLnTx/>
                    <a:uFillTx/>
                    <a:latin typeface="Times New Roman" pitchFamily="18" charset="0"/>
                    <a:ea typeface="+mn-ea"/>
                    <a:cs typeface="+mn-cs"/>
                  </a:rPr>
                  <a:t>t-1</a:t>
                </a: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FF9900"/>
                    </a:solidFill>
                    <a:effectLst/>
                    <a:uLnTx/>
                    <a:uFillTx/>
                    <a:latin typeface="Times New Roman" pitchFamily="18" charset="0"/>
                    <a:ea typeface="+mn-ea"/>
                    <a:cs typeface="Times New Roman" pitchFamily="18" charset="0"/>
                  </a:rPr>
                  <a:t>  </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rPr>
                  <a:t>¬</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rPr>
                  <a:t>exit Cond</a:t>
                </a:r>
                <a:r>
                  <a:rPr kumimoji="0" lang="el-GR" altLang="en-US" sz="2400" b="0" i="0" u="none" strike="noStrike" kern="1200" cap="none" spc="0" normalizeH="0" baseline="0" noProof="0" dirty="0">
                    <a:ln>
                      <a:noFill/>
                    </a:ln>
                    <a:solidFill>
                      <a:srgbClr val="FFC000"/>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US" altLang="en-US" sz="2400" b="0" i="0" u="none" strike="noStrike" kern="1200" cap="none" spc="0" normalizeH="0" baseline="0" noProof="0" dirty="0">
                  <a:ln>
                    <a:noFill/>
                  </a:ln>
                  <a:solidFill>
                    <a:srgbClr val="FFC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dirty="0">
                    <a:ln>
                      <a:noFill/>
                    </a:ln>
                    <a:solidFill>
                      <a:srgbClr val="00FFFF"/>
                    </a:solidFill>
                    <a:effectLst/>
                    <a:uLnTx/>
                    <a:uFillTx/>
                    <a:latin typeface="Times New Roman" pitchFamily="18" charset="0"/>
                    <a:ea typeface="+mn-ea"/>
                    <a:cs typeface="+mn-cs"/>
                  </a:rPr>
                  <a:t>      codeB</a:t>
                </a:r>
              </a:p>
            </p:txBody>
          </p:sp>
          <p:sp>
            <p:nvSpPr>
              <p:cNvPr id="54" name="Text Box 5">
                <a:extLst>
                  <a:ext uri="{FF2B5EF4-FFF2-40B4-BE49-F238E27FC236}">
                    <a16:creationId xmlns:a16="http://schemas.microsoft.com/office/drawing/2014/main" id="{97E6B331-D5BC-49C5-8044-D27FEC9B968A}"/>
                  </a:ext>
                </a:extLst>
              </p:cNvPr>
              <p:cNvSpPr txBox="1">
                <a:spLocks noChangeArrowheads="1"/>
              </p:cNvSpPr>
              <p:nvPr/>
            </p:nvSpPr>
            <p:spPr bwMode="auto">
              <a:xfrm>
                <a:off x="4402" y="2317"/>
                <a:ext cx="139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loop-invariant</a:t>
                </a:r>
                <a:r>
                  <a:rPr kumimoji="0" lang="en-CA" altLang="en-US" sz="2400" b="0" i="0" u="none" strike="noStrike" kern="1200" cap="none" spc="0" normalizeH="0" baseline="-25000" noProof="0" dirty="0">
                    <a:ln>
                      <a:noFill/>
                    </a:ln>
                    <a:solidFill>
                      <a:srgbClr val="66FF66"/>
                    </a:solidFill>
                    <a:effectLst/>
                    <a:uLnTx/>
                    <a:uFillTx/>
                    <a:latin typeface="Times New Roman" pitchFamily="18" charset="0"/>
                    <a:ea typeface="+mn-ea"/>
                    <a:cs typeface="+mn-cs"/>
                  </a:rPr>
                  <a:t>t</a:t>
                </a:r>
                <a:r>
                  <a:rPr kumimoji="0" lang="el-GR" altLang="en-US" sz="32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3200" b="0" i="0" u="none" strike="noStrike" kern="1200" cap="none" spc="0" normalizeH="0" baseline="0" noProof="0" dirty="0">
                  <a:ln>
                    <a:noFill/>
                  </a:ln>
                  <a:solidFill>
                    <a:srgbClr val="33CC33"/>
                  </a:solidFill>
                  <a:effectLst/>
                  <a:uLnTx/>
                  <a:uFillTx/>
                  <a:latin typeface="Times New Roman" pitchFamily="18" charset="0"/>
                  <a:ea typeface="+mn-ea"/>
                  <a:cs typeface="+mn-cs"/>
                </a:endParaRPr>
              </a:p>
            </p:txBody>
          </p:sp>
          <p:sp>
            <p:nvSpPr>
              <p:cNvPr id="55" name="AutoShape 6">
                <a:extLst>
                  <a:ext uri="{FF2B5EF4-FFF2-40B4-BE49-F238E27FC236}">
                    <a16:creationId xmlns:a16="http://schemas.microsoft.com/office/drawing/2014/main" id="{7DEDD2B8-8FFB-409F-914F-354975409D57}"/>
                  </a:ext>
                </a:extLst>
              </p:cNvPr>
              <p:cNvSpPr>
                <a:spLocks noChangeArrowheads="1"/>
              </p:cNvSpPr>
              <p:nvPr/>
            </p:nvSpPr>
            <p:spPr bwMode="auto">
              <a:xfrm>
                <a:off x="3983" y="2481"/>
                <a:ext cx="432" cy="306"/>
              </a:xfrm>
              <a:prstGeom prst="rightArrow">
                <a:avLst>
                  <a:gd name="adj1" fmla="val 50000"/>
                  <a:gd name="adj2" fmla="val 35294"/>
                </a:avLst>
              </a:prstGeom>
              <a:solidFill>
                <a:schemeClr val="hlink"/>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2" name="Text Box 5">
                <a:extLst>
                  <a:ext uri="{FF2B5EF4-FFF2-40B4-BE49-F238E27FC236}">
                    <a16:creationId xmlns:a16="http://schemas.microsoft.com/office/drawing/2014/main" id="{2E77E624-53E6-CEB2-E8F2-9AAE55FC9707}"/>
                  </a:ext>
                </a:extLst>
              </p:cNvPr>
              <p:cNvSpPr txBox="1">
                <a:spLocks noChangeArrowheads="1"/>
              </p:cNvSpPr>
              <p:nvPr/>
            </p:nvSpPr>
            <p:spPr bwMode="auto">
              <a:xfrm>
                <a:off x="4415" y="2549"/>
                <a:ext cx="139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CA" altLang="en-US" sz="2400" b="0" i="0" u="none" strike="noStrike" kern="1200" cap="none" spc="0" normalizeH="0" baseline="0" noProof="0" dirty="0">
                    <a:ln>
                      <a:noFill/>
                    </a:ln>
                    <a:solidFill>
                      <a:srgbClr val="66FF66"/>
                    </a:solidFill>
                    <a:effectLst/>
                    <a:uLnTx/>
                    <a:uFillTx/>
                    <a:latin typeface="Times New Roman" pitchFamily="18" charset="0"/>
                    <a:ea typeface="+mn-ea"/>
                    <a:cs typeface="+mn-cs"/>
                  </a:rPr>
                  <a:t>make progress</a:t>
                </a:r>
                <a:r>
                  <a:rPr kumimoji="0" lang="el-GR" altLang="en-US" sz="3200" b="0" i="0" u="none" strike="noStrike" kern="1200" cap="none" spc="0" normalizeH="0" baseline="0" noProof="0" dirty="0">
                    <a:ln>
                      <a:noFill/>
                    </a:ln>
                    <a:solidFill>
                      <a:srgbClr val="66FF66"/>
                    </a:solidFill>
                    <a:effectLst/>
                    <a:uLnTx/>
                    <a:uFillTx/>
                    <a:latin typeface="Times New Roman" pitchFamily="18" charset="0"/>
                    <a:ea typeface="+mn-ea"/>
                    <a:cs typeface="Times New Roman" panose="02020603050405020304" pitchFamily="18" charset="0"/>
                    <a:sym typeface="Symbol" panose="05050102010706020507" pitchFamily="18" charset="2"/>
                  </a:rPr>
                  <a:t></a:t>
                </a:r>
                <a:endParaRPr kumimoji="0" lang="en-CA" altLang="en-US" sz="3200" b="0" i="0" u="none" strike="noStrike" kern="1200" cap="none" spc="0" normalizeH="0" baseline="0" noProof="0" dirty="0">
                  <a:ln>
                    <a:noFill/>
                  </a:ln>
                  <a:solidFill>
                    <a:srgbClr val="33CC33"/>
                  </a:solidFill>
                  <a:effectLst/>
                  <a:uLnTx/>
                  <a:uFillTx/>
                  <a:latin typeface="Times New Roman" pitchFamily="18" charset="0"/>
                  <a:ea typeface="+mn-ea"/>
                  <a:cs typeface="+mn-cs"/>
                </a:endParaRPr>
              </a:p>
            </p:txBody>
          </p:sp>
        </p:grpSp>
        <p:grpSp>
          <p:nvGrpSpPr>
            <p:cNvPr id="81" name="Group 46">
              <a:extLst>
                <a:ext uri="{FF2B5EF4-FFF2-40B4-BE49-F238E27FC236}">
                  <a16:creationId xmlns:a16="http://schemas.microsoft.com/office/drawing/2014/main" id="{E84A1619-38C1-4C88-9714-A148F564BEC2}"/>
                </a:ext>
              </a:extLst>
            </p:cNvPr>
            <p:cNvGrpSpPr>
              <a:grpSpLocks noChangeAspect="1"/>
            </p:cNvGrpSpPr>
            <p:nvPr/>
          </p:nvGrpSpPr>
          <p:grpSpPr bwMode="auto">
            <a:xfrm>
              <a:off x="3048000" y="3143246"/>
              <a:ext cx="874714" cy="874714"/>
              <a:chOff x="4320" y="2016"/>
              <a:chExt cx="912" cy="912"/>
            </a:xfrm>
          </p:grpSpPr>
          <p:grpSp>
            <p:nvGrpSpPr>
              <p:cNvPr id="82" name="Group 47">
                <a:extLst>
                  <a:ext uri="{FF2B5EF4-FFF2-40B4-BE49-F238E27FC236}">
                    <a16:creationId xmlns:a16="http://schemas.microsoft.com/office/drawing/2014/main" id="{6A397A3F-4528-423A-AB73-C89214377FBA}"/>
                  </a:ext>
                </a:extLst>
              </p:cNvPr>
              <p:cNvGrpSpPr>
                <a:grpSpLocks noChangeAspect="1"/>
              </p:cNvGrpSpPr>
              <p:nvPr/>
            </p:nvGrpSpPr>
            <p:grpSpPr bwMode="auto">
              <a:xfrm>
                <a:off x="4320" y="2016"/>
                <a:ext cx="912" cy="912"/>
                <a:chOff x="2496" y="1104"/>
                <a:chExt cx="912" cy="912"/>
              </a:xfrm>
            </p:grpSpPr>
            <p:grpSp>
              <p:nvGrpSpPr>
                <p:cNvPr id="89" name="Group 48">
                  <a:extLst>
                    <a:ext uri="{FF2B5EF4-FFF2-40B4-BE49-F238E27FC236}">
                      <a16:creationId xmlns:a16="http://schemas.microsoft.com/office/drawing/2014/main" id="{E27353A5-61BF-4DFD-882A-553EBB2517BA}"/>
                    </a:ext>
                  </a:extLst>
                </p:cNvPr>
                <p:cNvGrpSpPr>
                  <a:grpSpLocks noChangeAspect="1"/>
                </p:cNvGrpSpPr>
                <p:nvPr/>
              </p:nvGrpSpPr>
              <p:grpSpPr bwMode="auto">
                <a:xfrm rot="2360341">
                  <a:off x="2592" y="1248"/>
                  <a:ext cx="680" cy="680"/>
                  <a:chOff x="1224" y="1212"/>
                  <a:chExt cx="3144" cy="3112"/>
                </a:xfrm>
              </p:grpSpPr>
              <p:sp>
                <p:nvSpPr>
                  <p:cNvPr id="91" name="Freeform 49" descr="Green marble">
                    <a:extLst>
                      <a:ext uri="{FF2B5EF4-FFF2-40B4-BE49-F238E27FC236}">
                        <a16:creationId xmlns:a16="http://schemas.microsoft.com/office/drawing/2014/main" id="{4FD39B57-FFBE-4104-AEA8-DBE2E4694702}"/>
                      </a:ext>
                    </a:extLst>
                  </p:cNvPr>
                  <p:cNvSpPr>
                    <a:spLocks noChangeAspect="1"/>
                  </p:cNvSpPr>
                  <p:nvPr/>
                </p:nvSpPr>
                <p:spPr bwMode="auto">
                  <a:xfrm>
                    <a:off x="1224" y="2539"/>
                    <a:ext cx="2280" cy="1785"/>
                  </a:xfrm>
                  <a:custGeom>
                    <a:avLst/>
                    <a:gdLst>
                      <a:gd name="T0" fmla="*/ 748 w 2280"/>
                      <a:gd name="T1" fmla="*/ 30 h 1785"/>
                      <a:gd name="T2" fmla="*/ 1224 w 2280"/>
                      <a:gd name="T3" fmla="*/ 305 h 1785"/>
                      <a:gd name="T4" fmla="*/ 2184 w 2280"/>
                      <a:gd name="T5" fmla="*/ 257 h 1785"/>
                      <a:gd name="T6" fmla="*/ 1800 w 2280"/>
                      <a:gd name="T7" fmla="*/ 1121 h 1785"/>
                      <a:gd name="T8" fmla="*/ 1743 w 2280"/>
                      <a:gd name="T9" fmla="*/ 1313 h 1785"/>
                      <a:gd name="T10" fmla="*/ 1717 w 2280"/>
                      <a:gd name="T11" fmla="*/ 1479 h 1785"/>
                      <a:gd name="T12" fmla="*/ 1560 w 2280"/>
                      <a:gd name="T13" fmla="*/ 1549 h 1785"/>
                      <a:gd name="T14" fmla="*/ 1272 w 2280"/>
                      <a:gd name="T15" fmla="*/ 1553 h 1785"/>
                      <a:gd name="T16" fmla="*/ 168 w 2280"/>
                      <a:gd name="T17" fmla="*/ 1649 h 1785"/>
                      <a:gd name="T18" fmla="*/ 264 w 2280"/>
                      <a:gd name="T19" fmla="*/ 737 h 1785"/>
                      <a:gd name="T20" fmla="*/ 425 w 2280"/>
                      <a:gd name="T21" fmla="*/ 126 h 1785"/>
                      <a:gd name="T22" fmla="*/ 748 w 2280"/>
                      <a:gd name="T23" fmla="*/ 30 h 1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0"/>
                      <a:gd name="T37" fmla="*/ 0 h 1785"/>
                      <a:gd name="T38" fmla="*/ 2280 w 2280"/>
                      <a:gd name="T39" fmla="*/ 1785 h 1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3"/>
                    <a:srcRect/>
                    <a:tile tx="0" ty="0" sx="100000" sy="100000" flip="none" algn="tl"/>
                  </a:blipFill>
                  <a:ln w="9525">
                    <a:solidFill>
                      <a:srgbClr val="000000"/>
                    </a:solidFill>
                    <a:round/>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2" name="Freeform 50" descr="Green marble">
                    <a:extLst>
                      <a:ext uri="{FF2B5EF4-FFF2-40B4-BE49-F238E27FC236}">
                        <a16:creationId xmlns:a16="http://schemas.microsoft.com/office/drawing/2014/main" id="{C1C67890-A2FF-40B1-B28C-3959326B292D}"/>
                      </a:ext>
                    </a:extLst>
                  </p:cNvPr>
                  <p:cNvSpPr>
                    <a:spLocks noChangeAspect="1"/>
                  </p:cNvSpPr>
                  <p:nvPr/>
                </p:nvSpPr>
                <p:spPr bwMode="auto">
                  <a:xfrm>
                    <a:off x="3056" y="1628"/>
                    <a:ext cx="1312" cy="1296"/>
                  </a:xfrm>
                  <a:custGeom>
                    <a:avLst/>
                    <a:gdLst>
                      <a:gd name="T0" fmla="*/ 592 w 1312"/>
                      <a:gd name="T1" fmla="*/ 160 h 1296"/>
                      <a:gd name="T2" fmla="*/ 16 w 1312"/>
                      <a:gd name="T3" fmla="*/ 640 h 1296"/>
                      <a:gd name="T4" fmla="*/ 496 w 1312"/>
                      <a:gd name="T5" fmla="*/ 1024 h 1296"/>
                      <a:gd name="T6" fmla="*/ 1216 w 1312"/>
                      <a:gd name="T7" fmla="*/ 1216 h 1296"/>
                      <a:gd name="T8" fmla="*/ 1072 w 1312"/>
                      <a:gd name="T9" fmla="*/ 544 h 1296"/>
                      <a:gd name="T10" fmla="*/ 1120 w 1312"/>
                      <a:gd name="T11" fmla="*/ 64 h 1296"/>
                      <a:gd name="T12" fmla="*/ 592 w 1312"/>
                      <a:gd name="T13" fmla="*/ 160 h 1296"/>
                      <a:gd name="T14" fmla="*/ 0 60000 65536"/>
                      <a:gd name="T15" fmla="*/ 0 60000 65536"/>
                      <a:gd name="T16" fmla="*/ 0 60000 65536"/>
                      <a:gd name="T17" fmla="*/ 0 60000 65536"/>
                      <a:gd name="T18" fmla="*/ 0 60000 65536"/>
                      <a:gd name="T19" fmla="*/ 0 60000 65536"/>
                      <a:gd name="T20" fmla="*/ 0 60000 65536"/>
                      <a:gd name="T21" fmla="*/ 0 w 1312"/>
                      <a:gd name="T22" fmla="*/ 0 h 1296"/>
                      <a:gd name="T23" fmla="*/ 1312 w 1312"/>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2" h="1296">
                        <a:moveTo>
                          <a:pt x="592" y="160"/>
                        </a:moveTo>
                        <a:cubicBezTo>
                          <a:pt x="408" y="256"/>
                          <a:pt x="32" y="496"/>
                          <a:pt x="16" y="640"/>
                        </a:cubicBezTo>
                        <a:cubicBezTo>
                          <a:pt x="0" y="784"/>
                          <a:pt x="296" y="928"/>
                          <a:pt x="496" y="1024"/>
                        </a:cubicBezTo>
                        <a:cubicBezTo>
                          <a:pt x="696" y="1120"/>
                          <a:pt x="1120" y="1296"/>
                          <a:pt x="1216" y="1216"/>
                        </a:cubicBezTo>
                        <a:cubicBezTo>
                          <a:pt x="1312" y="1136"/>
                          <a:pt x="1088" y="736"/>
                          <a:pt x="1072" y="544"/>
                        </a:cubicBezTo>
                        <a:cubicBezTo>
                          <a:pt x="1056" y="352"/>
                          <a:pt x="1208" y="128"/>
                          <a:pt x="1120" y="64"/>
                        </a:cubicBezTo>
                        <a:cubicBezTo>
                          <a:pt x="1032" y="0"/>
                          <a:pt x="776" y="64"/>
                          <a:pt x="592" y="160"/>
                        </a:cubicBezTo>
                        <a:close/>
                      </a:path>
                    </a:pathLst>
                  </a:custGeom>
                  <a:blipFill dpi="0" rotWithShape="0">
                    <a:blip r:embed="rId3"/>
                    <a:srcRect/>
                    <a:tile tx="0" ty="0" sx="100000" sy="100000" flip="none" algn="tl"/>
                  </a:blipFill>
                  <a:ln w="9525">
                    <a:solidFill>
                      <a:srgbClr val="000000"/>
                    </a:solidFill>
                    <a:round/>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nvGrpSpPr>
                  <p:cNvPr id="93" name="Group 51">
                    <a:extLst>
                      <a:ext uri="{FF2B5EF4-FFF2-40B4-BE49-F238E27FC236}">
                        <a16:creationId xmlns:a16="http://schemas.microsoft.com/office/drawing/2014/main" id="{3CFF436E-100C-45E3-A11C-FFDFDD3190B3}"/>
                      </a:ext>
                    </a:extLst>
                  </p:cNvPr>
                  <p:cNvGrpSpPr>
                    <a:grpSpLocks noChangeAspect="1"/>
                  </p:cNvGrpSpPr>
                  <p:nvPr/>
                </p:nvGrpSpPr>
                <p:grpSpPr bwMode="auto">
                  <a:xfrm>
                    <a:off x="1776" y="1212"/>
                    <a:ext cx="1944" cy="2413"/>
                    <a:chOff x="2227" y="1194"/>
                    <a:chExt cx="1944" cy="2413"/>
                  </a:xfrm>
                </p:grpSpPr>
                <p:sp>
                  <p:nvSpPr>
                    <p:cNvPr id="94" name="Freeform 52">
                      <a:extLst>
                        <a:ext uri="{FF2B5EF4-FFF2-40B4-BE49-F238E27FC236}">
                          <a16:creationId xmlns:a16="http://schemas.microsoft.com/office/drawing/2014/main" id="{D2411A0D-78C7-4540-A7AF-8684B23E7A09}"/>
                        </a:ext>
                      </a:extLst>
                    </p:cNvPr>
                    <p:cNvSpPr>
                      <a:spLocks noChangeAspect="1"/>
                    </p:cNvSpPr>
                    <p:nvPr/>
                  </p:nvSpPr>
                  <p:spPr bwMode="auto">
                    <a:xfrm rot="-2705309">
                      <a:off x="2708" y="1513"/>
                      <a:ext cx="406" cy="340"/>
                    </a:xfrm>
                    <a:custGeom>
                      <a:avLst/>
                      <a:gdLst>
                        <a:gd name="T0" fmla="*/ 1 w 600"/>
                        <a:gd name="T1" fmla="*/ 1 h 608"/>
                        <a:gd name="T2" fmla="*/ 1 w 600"/>
                        <a:gd name="T3" fmla="*/ 1 h 608"/>
                        <a:gd name="T4" fmla="*/ 1 w 600"/>
                        <a:gd name="T5" fmla="*/ 1 h 608"/>
                        <a:gd name="T6" fmla="*/ 1 w 600"/>
                        <a:gd name="T7" fmla="*/ 1 h 608"/>
                        <a:gd name="T8" fmla="*/ 1 w 600"/>
                        <a:gd name="T9" fmla="*/ 0 h 608"/>
                        <a:gd name="T10" fmla="*/ 1 w 600"/>
                        <a:gd name="T11" fmla="*/ 1 h 608"/>
                        <a:gd name="T12" fmla="*/ 1 w 600"/>
                        <a:gd name="T13" fmla="*/ 1 h 608"/>
                        <a:gd name="T14" fmla="*/ 0 w 600"/>
                        <a:gd name="T15" fmla="*/ 1 h 608"/>
                        <a:gd name="T16" fmla="*/ 1 w 600"/>
                        <a:gd name="T17" fmla="*/ 1 h 608"/>
                        <a:gd name="T18" fmla="*/ 1 w 600"/>
                        <a:gd name="T19" fmla="*/ 1 h 608"/>
                        <a:gd name="T20" fmla="*/ 1 w 600"/>
                        <a:gd name="T21" fmla="*/ 1 h 608"/>
                        <a:gd name="T22" fmla="*/ 1 w 600"/>
                        <a:gd name="T23" fmla="*/ 1 h 608"/>
                        <a:gd name="T24" fmla="*/ 1 w 600"/>
                        <a:gd name="T25" fmla="*/ 1 h 608"/>
                        <a:gd name="T26" fmla="*/ 1 w 600"/>
                        <a:gd name="T27" fmla="*/ 1 h 608"/>
                        <a:gd name="T28" fmla="*/ 1 w 600"/>
                        <a:gd name="T29" fmla="*/ 1 h 608"/>
                        <a:gd name="T30" fmla="*/ 1 w 600"/>
                        <a:gd name="T31" fmla="*/ 1 h 608"/>
                        <a:gd name="T32" fmla="*/ 1 w 600"/>
                        <a:gd name="T33" fmla="*/ 1 h 608"/>
                        <a:gd name="T34" fmla="*/ 1 w 600"/>
                        <a:gd name="T35" fmla="*/ 1 h 608"/>
                        <a:gd name="T36" fmla="*/ 1 w 600"/>
                        <a:gd name="T37" fmla="*/ 1 h 608"/>
                        <a:gd name="T38" fmla="*/ 1 w 600"/>
                        <a:gd name="T39" fmla="*/ 1 h 608"/>
                        <a:gd name="T40" fmla="*/ 1 w 600"/>
                        <a:gd name="T41" fmla="*/ 1 h 608"/>
                        <a:gd name="T42" fmla="*/ 1 w 600"/>
                        <a:gd name="T43" fmla="*/ 1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608"/>
                        <a:gd name="T68" fmla="*/ 600 w 600"/>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608">
                          <a:moveTo>
                            <a:pt x="388" y="289"/>
                          </a:moveTo>
                          <a:lnTo>
                            <a:pt x="372" y="177"/>
                          </a:lnTo>
                          <a:lnTo>
                            <a:pt x="341" y="78"/>
                          </a:lnTo>
                          <a:lnTo>
                            <a:pt x="284" y="24"/>
                          </a:lnTo>
                          <a:lnTo>
                            <a:pt x="185" y="0"/>
                          </a:lnTo>
                          <a:lnTo>
                            <a:pt x="100" y="24"/>
                          </a:lnTo>
                          <a:lnTo>
                            <a:pt x="19" y="123"/>
                          </a:lnTo>
                          <a:lnTo>
                            <a:pt x="0" y="243"/>
                          </a:lnTo>
                          <a:lnTo>
                            <a:pt x="19" y="370"/>
                          </a:lnTo>
                          <a:lnTo>
                            <a:pt x="50" y="447"/>
                          </a:lnTo>
                          <a:lnTo>
                            <a:pt x="88" y="528"/>
                          </a:lnTo>
                          <a:lnTo>
                            <a:pt x="130" y="582"/>
                          </a:lnTo>
                          <a:lnTo>
                            <a:pt x="177" y="608"/>
                          </a:lnTo>
                          <a:lnTo>
                            <a:pt x="242" y="585"/>
                          </a:lnTo>
                          <a:lnTo>
                            <a:pt x="307" y="531"/>
                          </a:lnTo>
                          <a:lnTo>
                            <a:pt x="349" y="455"/>
                          </a:lnTo>
                          <a:lnTo>
                            <a:pt x="388" y="390"/>
                          </a:lnTo>
                          <a:lnTo>
                            <a:pt x="400" y="351"/>
                          </a:lnTo>
                          <a:lnTo>
                            <a:pt x="565" y="293"/>
                          </a:lnTo>
                          <a:lnTo>
                            <a:pt x="600" y="270"/>
                          </a:lnTo>
                          <a:lnTo>
                            <a:pt x="580" y="235"/>
                          </a:lnTo>
                          <a:lnTo>
                            <a:pt x="388"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5" name="Freeform 53">
                      <a:extLst>
                        <a:ext uri="{FF2B5EF4-FFF2-40B4-BE49-F238E27FC236}">
                          <a16:creationId xmlns:a16="http://schemas.microsoft.com/office/drawing/2014/main" id="{1303B5C5-D55C-423F-AED0-BDB94A77171B}"/>
                        </a:ext>
                      </a:extLst>
                    </p:cNvPr>
                    <p:cNvSpPr>
                      <a:spLocks noChangeAspect="1"/>
                    </p:cNvSpPr>
                    <p:nvPr/>
                  </p:nvSpPr>
                  <p:spPr bwMode="auto">
                    <a:xfrm rot="-2705309">
                      <a:off x="2999" y="1873"/>
                      <a:ext cx="418" cy="758"/>
                    </a:xfrm>
                    <a:custGeom>
                      <a:avLst/>
                      <a:gdLst>
                        <a:gd name="T0" fmla="*/ 1 w 619"/>
                        <a:gd name="T1" fmla="*/ 1 h 1085"/>
                        <a:gd name="T2" fmla="*/ 1 w 619"/>
                        <a:gd name="T3" fmla="*/ 1 h 1085"/>
                        <a:gd name="T4" fmla="*/ 1 w 619"/>
                        <a:gd name="T5" fmla="*/ 1 h 1085"/>
                        <a:gd name="T6" fmla="*/ 1 w 619"/>
                        <a:gd name="T7" fmla="*/ 0 h 1085"/>
                        <a:gd name="T8" fmla="*/ 1 w 619"/>
                        <a:gd name="T9" fmla="*/ 1 h 1085"/>
                        <a:gd name="T10" fmla="*/ 1 w 619"/>
                        <a:gd name="T11" fmla="*/ 1 h 1085"/>
                        <a:gd name="T12" fmla="*/ 1 w 619"/>
                        <a:gd name="T13" fmla="*/ 1 h 1085"/>
                        <a:gd name="T14" fmla="*/ 1 w 619"/>
                        <a:gd name="T15" fmla="*/ 1 h 1085"/>
                        <a:gd name="T16" fmla="*/ 1 w 619"/>
                        <a:gd name="T17" fmla="*/ 1 h 1085"/>
                        <a:gd name="T18" fmla="*/ 1 w 619"/>
                        <a:gd name="T19" fmla="*/ 1 h 1085"/>
                        <a:gd name="T20" fmla="*/ 1 w 619"/>
                        <a:gd name="T21" fmla="*/ 1 h 1085"/>
                        <a:gd name="T22" fmla="*/ 1 w 619"/>
                        <a:gd name="T23" fmla="*/ 1 h 1085"/>
                        <a:gd name="T24" fmla="*/ 1 w 619"/>
                        <a:gd name="T25" fmla="*/ 1 h 1085"/>
                        <a:gd name="T26" fmla="*/ 1 w 619"/>
                        <a:gd name="T27" fmla="*/ 1 h 1085"/>
                        <a:gd name="T28" fmla="*/ 1 w 619"/>
                        <a:gd name="T29" fmla="*/ 1 h 1085"/>
                        <a:gd name="T30" fmla="*/ 1 w 619"/>
                        <a:gd name="T31" fmla="*/ 1 h 1085"/>
                        <a:gd name="T32" fmla="*/ 1 w 619"/>
                        <a:gd name="T33" fmla="*/ 1 h 1085"/>
                        <a:gd name="T34" fmla="*/ 1 w 619"/>
                        <a:gd name="T35" fmla="*/ 1 h 1085"/>
                        <a:gd name="T36" fmla="*/ 1 w 619"/>
                        <a:gd name="T37" fmla="*/ 1 h 1085"/>
                        <a:gd name="T38" fmla="*/ 1 w 619"/>
                        <a:gd name="T39" fmla="*/ 1 h 1085"/>
                        <a:gd name="T40" fmla="*/ 0 w 619"/>
                        <a:gd name="T41" fmla="*/ 1 h 1085"/>
                        <a:gd name="T42" fmla="*/ 1 w 619"/>
                        <a:gd name="T43" fmla="*/ 1 h 1085"/>
                        <a:gd name="T44" fmla="*/ 1 w 619"/>
                        <a:gd name="T45" fmla="*/ 1 h 1085"/>
                        <a:gd name="T46" fmla="*/ 1 w 619"/>
                        <a:gd name="T47" fmla="*/ 1 h 1085"/>
                        <a:gd name="T48" fmla="*/ 1 w 619"/>
                        <a:gd name="T49" fmla="*/ 1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1085"/>
                        <a:gd name="T77" fmla="*/ 619 w 619"/>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1085">
                          <a:moveTo>
                            <a:pt x="208" y="161"/>
                          </a:moveTo>
                          <a:lnTo>
                            <a:pt x="284" y="80"/>
                          </a:lnTo>
                          <a:lnTo>
                            <a:pt x="411" y="3"/>
                          </a:lnTo>
                          <a:lnTo>
                            <a:pt x="469" y="0"/>
                          </a:lnTo>
                          <a:lnTo>
                            <a:pt x="573" y="34"/>
                          </a:lnTo>
                          <a:lnTo>
                            <a:pt x="619" y="85"/>
                          </a:lnTo>
                          <a:lnTo>
                            <a:pt x="619" y="161"/>
                          </a:lnTo>
                          <a:lnTo>
                            <a:pt x="542" y="304"/>
                          </a:lnTo>
                          <a:lnTo>
                            <a:pt x="458" y="415"/>
                          </a:lnTo>
                          <a:lnTo>
                            <a:pt x="422" y="508"/>
                          </a:lnTo>
                          <a:lnTo>
                            <a:pt x="399" y="615"/>
                          </a:lnTo>
                          <a:lnTo>
                            <a:pt x="422" y="719"/>
                          </a:lnTo>
                          <a:lnTo>
                            <a:pt x="445" y="820"/>
                          </a:lnTo>
                          <a:lnTo>
                            <a:pt x="445" y="935"/>
                          </a:lnTo>
                          <a:lnTo>
                            <a:pt x="411" y="1005"/>
                          </a:lnTo>
                          <a:lnTo>
                            <a:pt x="334" y="1043"/>
                          </a:lnTo>
                          <a:lnTo>
                            <a:pt x="242" y="1085"/>
                          </a:lnTo>
                          <a:lnTo>
                            <a:pt x="157" y="1085"/>
                          </a:lnTo>
                          <a:lnTo>
                            <a:pt x="100" y="1054"/>
                          </a:lnTo>
                          <a:lnTo>
                            <a:pt x="23" y="927"/>
                          </a:lnTo>
                          <a:lnTo>
                            <a:pt x="0" y="797"/>
                          </a:lnTo>
                          <a:lnTo>
                            <a:pt x="8" y="628"/>
                          </a:lnTo>
                          <a:lnTo>
                            <a:pt x="65" y="415"/>
                          </a:lnTo>
                          <a:lnTo>
                            <a:pt x="123" y="277"/>
                          </a:lnTo>
                          <a:lnTo>
                            <a:pt x="208"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6" name="Freeform 54">
                      <a:extLst>
                        <a:ext uri="{FF2B5EF4-FFF2-40B4-BE49-F238E27FC236}">
                          <a16:creationId xmlns:a16="http://schemas.microsoft.com/office/drawing/2014/main" id="{D49284E3-65F2-485C-88C4-C3FD4821C75F}"/>
                        </a:ext>
                      </a:extLst>
                    </p:cNvPr>
                    <p:cNvSpPr>
                      <a:spLocks noChangeAspect="1"/>
                    </p:cNvSpPr>
                    <p:nvPr/>
                  </p:nvSpPr>
                  <p:spPr bwMode="auto">
                    <a:xfrm rot="-2705309">
                      <a:off x="3504" y="2064"/>
                      <a:ext cx="812" cy="523"/>
                    </a:xfrm>
                    <a:custGeom>
                      <a:avLst/>
                      <a:gdLst>
                        <a:gd name="T0" fmla="*/ 0 w 782"/>
                        <a:gd name="T1" fmla="*/ 1 h 808"/>
                        <a:gd name="T2" fmla="*/ 158 w 782"/>
                        <a:gd name="T3" fmla="*/ 0 h 808"/>
                        <a:gd name="T4" fmla="*/ 386 w 782"/>
                        <a:gd name="T5" fmla="*/ 0 h 808"/>
                        <a:gd name="T6" fmla="*/ 814 w 782"/>
                        <a:gd name="T7" fmla="*/ 1 h 808"/>
                        <a:gd name="T8" fmla="*/ 1320 w 782"/>
                        <a:gd name="T9" fmla="*/ 1 h 808"/>
                        <a:gd name="T10" fmla="*/ 1508 w 782"/>
                        <a:gd name="T11" fmla="*/ 1 h 808"/>
                        <a:gd name="T12" fmla="*/ 1595 w 782"/>
                        <a:gd name="T13" fmla="*/ 1 h 808"/>
                        <a:gd name="T14" fmla="*/ 1608 w 782"/>
                        <a:gd name="T15" fmla="*/ 1 h 808"/>
                        <a:gd name="T16" fmla="*/ 1552 w 782"/>
                        <a:gd name="T17" fmla="*/ 1 h 808"/>
                        <a:gd name="T18" fmla="*/ 1397 w 782"/>
                        <a:gd name="T19" fmla="*/ 1 h 808"/>
                        <a:gd name="T20" fmla="*/ 1195 w 782"/>
                        <a:gd name="T21" fmla="*/ 1 h 808"/>
                        <a:gd name="T22" fmla="*/ 1048 w 782"/>
                        <a:gd name="T23" fmla="*/ 1 h 808"/>
                        <a:gd name="T24" fmla="*/ 980 w 782"/>
                        <a:gd name="T25" fmla="*/ 1 h 808"/>
                        <a:gd name="T26" fmla="*/ 938 w 782"/>
                        <a:gd name="T27" fmla="*/ 1 h 808"/>
                        <a:gd name="T28" fmla="*/ 951 w 782"/>
                        <a:gd name="T29" fmla="*/ 1 h 808"/>
                        <a:gd name="T30" fmla="*/ 962 w 782"/>
                        <a:gd name="T31" fmla="*/ 1 h 808"/>
                        <a:gd name="T32" fmla="*/ 1143 w 782"/>
                        <a:gd name="T33" fmla="*/ 1 h 808"/>
                        <a:gd name="T34" fmla="*/ 1430 w 782"/>
                        <a:gd name="T35" fmla="*/ 1 h 808"/>
                        <a:gd name="T36" fmla="*/ 1608 w 782"/>
                        <a:gd name="T37" fmla="*/ 1 h 808"/>
                        <a:gd name="T38" fmla="*/ 1799 w 782"/>
                        <a:gd name="T39" fmla="*/ 1 h 808"/>
                        <a:gd name="T40" fmla="*/ 1860 w 782"/>
                        <a:gd name="T41" fmla="*/ 1 h 808"/>
                        <a:gd name="T42" fmla="*/ 1799 w 782"/>
                        <a:gd name="T43" fmla="*/ 1 h 808"/>
                        <a:gd name="T44" fmla="*/ 1724 w 782"/>
                        <a:gd name="T45" fmla="*/ 1 h 808"/>
                        <a:gd name="T46" fmla="*/ 1595 w 782"/>
                        <a:gd name="T47" fmla="*/ 1 h 808"/>
                        <a:gd name="T48" fmla="*/ 1423 w 782"/>
                        <a:gd name="T49" fmla="*/ 1 h 808"/>
                        <a:gd name="T50" fmla="*/ 1236 w 782"/>
                        <a:gd name="T51" fmla="*/ 1 h 808"/>
                        <a:gd name="T52" fmla="*/ 938 w 782"/>
                        <a:gd name="T53" fmla="*/ 1 h 808"/>
                        <a:gd name="T54" fmla="*/ 844 w 782"/>
                        <a:gd name="T55" fmla="*/ 1 h 808"/>
                        <a:gd name="T56" fmla="*/ 793 w 782"/>
                        <a:gd name="T57" fmla="*/ 1 h 808"/>
                        <a:gd name="T58" fmla="*/ 793 w 782"/>
                        <a:gd name="T59" fmla="*/ 1 h 808"/>
                        <a:gd name="T60" fmla="*/ 793 w 782"/>
                        <a:gd name="T61" fmla="*/ 1 h 808"/>
                        <a:gd name="T62" fmla="*/ 922 w 782"/>
                        <a:gd name="T63" fmla="*/ 1 h 808"/>
                        <a:gd name="T64" fmla="*/ 1114 w 782"/>
                        <a:gd name="T65" fmla="*/ 1 h 808"/>
                        <a:gd name="T66" fmla="*/ 1283 w 782"/>
                        <a:gd name="T67" fmla="*/ 1 h 808"/>
                        <a:gd name="T68" fmla="*/ 1389 w 782"/>
                        <a:gd name="T69" fmla="*/ 1 h 808"/>
                        <a:gd name="T70" fmla="*/ 1443 w 782"/>
                        <a:gd name="T71" fmla="*/ 1 h 808"/>
                        <a:gd name="T72" fmla="*/ 1423 w 782"/>
                        <a:gd name="T73" fmla="*/ 1 h 808"/>
                        <a:gd name="T74" fmla="*/ 1344 w 782"/>
                        <a:gd name="T75" fmla="*/ 1 h 808"/>
                        <a:gd name="T76" fmla="*/ 1236 w 782"/>
                        <a:gd name="T77" fmla="*/ 1 h 808"/>
                        <a:gd name="T78" fmla="*/ 1114 w 782"/>
                        <a:gd name="T79" fmla="*/ 1 h 808"/>
                        <a:gd name="T80" fmla="*/ 850 w 782"/>
                        <a:gd name="T81" fmla="*/ 1 h 808"/>
                        <a:gd name="T82" fmla="*/ 460 w 782"/>
                        <a:gd name="T83" fmla="*/ 1 h 808"/>
                        <a:gd name="T84" fmla="*/ 166 w 782"/>
                        <a:gd name="T85" fmla="*/ 1 h 808"/>
                        <a:gd name="T86" fmla="*/ 46 w 782"/>
                        <a:gd name="T87" fmla="*/ 1 h 808"/>
                        <a:gd name="T88" fmla="*/ 0 w 782"/>
                        <a:gd name="T89" fmla="*/ 1 h 808"/>
                        <a:gd name="T90" fmla="*/ 0 w 782"/>
                        <a:gd name="T91" fmla="*/ 1 h 8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808"/>
                        <a:gd name="T140" fmla="*/ 782 w 782"/>
                        <a:gd name="T141" fmla="*/ 808 h 8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808">
                          <a:moveTo>
                            <a:pt x="0" y="76"/>
                          </a:moveTo>
                          <a:lnTo>
                            <a:pt x="66" y="0"/>
                          </a:lnTo>
                          <a:lnTo>
                            <a:pt x="163" y="0"/>
                          </a:lnTo>
                          <a:lnTo>
                            <a:pt x="343" y="19"/>
                          </a:lnTo>
                          <a:lnTo>
                            <a:pt x="555" y="30"/>
                          </a:lnTo>
                          <a:lnTo>
                            <a:pt x="636" y="65"/>
                          </a:lnTo>
                          <a:lnTo>
                            <a:pt x="670" y="110"/>
                          </a:lnTo>
                          <a:lnTo>
                            <a:pt x="678" y="180"/>
                          </a:lnTo>
                          <a:lnTo>
                            <a:pt x="654" y="253"/>
                          </a:lnTo>
                          <a:lnTo>
                            <a:pt x="589" y="365"/>
                          </a:lnTo>
                          <a:lnTo>
                            <a:pt x="504" y="457"/>
                          </a:lnTo>
                          <a:lnTo>
                            <a:pt x="439" y="541"/>
                          </a:lnTo>
                          <a:lnTo>
                            <a:pt x="412" y="607"/>
                          </a:lnTo>
                          <a:lnTo>
                            <a:pt x="393" y="653"/>
                          </a:lnTo>
                          <a:lnTo>
                            <a:pt x="400" y="689"/>
                          </a:lnTo>
                          <a:lnTo>
                            <a:pt x="405" y="711"/>
                          </a:lnTo>
                          <a:lnTo>
                            <a:pt x="482" y="711"/>
                          </a:lnTo>
                          <a:lnTo>
                            <a:pt x="601" y="692"/>
                          </a:lnTo>
                          <a:lnTo>
                            <a:pt x="678" y="692"/>
                          </a:lnTo>
                          <a:lnTo>
                            <a:pt x="758" y="723"/>
                          </a:lnTo>
                          <a:lnTo>
                            <a:pt x="782" y="761"/>
                          </a:lnTo>
                          <a:lnTo>
                            <a:pt x="758" y="796"/>
                          </a:lnTo>
                          <a:lnTo>
                            <a:pt x="724" y="808"/>
                          </a:lnTo>
                          <a:lnTo>
                            <a:pt x="670" y="792"/>
                          </a:lnTo>
                          <a:lnTo>
                            <a:pt x="597" y="749"/>
                          </a:lnTo>
                          <a:lnTo>
                            <a:pt x="520" y="757"/>
                          </a:lnTo>
                          <a:lnTo>
                            <a:pt x="393" y="780"/>
                          </a:lnTo>
                          <a:lnTo>
                            <a:pt x="355" y="773"/>
                          </a:lnTo>
                          <a:lnTo>
                            <a:pt x="335" y="746"/>
                          </a:lnTo>
                          <a:lnTo>
                            <a:pt x="335" y="681"/>
                          </a:lnTo>
                          <a:lnTo>
                            <a:pt x="335" y="588"/>
                          </a:lnTo>
                          <a:lnTo>
                            <a:pt x="389" y="518"/>
                          </a:lnTo>
                          <a:lnTo>
                            <a:pt x="470" y="414"/>
                          </a:lnTo>
                          <a:lnTo>
                            <a:pt x="540" y="323"/>
                          </a:lnTo>
                          <a:lnTo>
                            <a:pt x="586" y="253"/>
                          </a:lnTo>
                          <a:lnTo>
                            <a:pt x="609" y="192"/>
                          </a:lnTo>
                          <a:lnTo>
                            <a:pt x="597" y="157"/>
                          </a:lnTo>
                          <a:lnTo>
                            <a:pt x="566" y="115"/>
                          </a:lnTo>
                          <a:lnTo>
                            <a:pt x="520" y="103"/>
                          </a:lnTo>
                          <a:lnTo>
                            <a:pt x="470" y="103"/>
                          </a:lnTo>
                          <a:lnTo>
                            <a:pt x="358" y="103"/>
                          </a:lnTo>
                          <a:lnTo>
                            <a:pt x="193" y="134"/>
                          </a:lnTo>
                          <a:lnTo>
                            <a:pt x="70" y="146"/>
                          </a:lnTo>
                          <a:lnTo>
                            <a:pt x="20" y="134"/>
                          </a:lnTo>
                          <a:lnTo>
                            <a:pt x="0" y="115"/>
                          </a:lnTo>
                          <a:lnTo>
                            <a:pt x="0"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7" name="Freeform 55">
                      <a:extLst>
                        <a:ext uri="{FF2B5EF4-FFF2-40B4-BE49-F238E27FC236}">
                          <a16:creationId xmlns:a16="http://schemas.microsoft.com/office/drawing/2014/main" id="{1323793F-25FA-4024-B270-EEF38512BE7B}"/>
                        </a:ext>
                      </a:extLst>
                    </p:cNvPr>
                    <p:cNvSpPr>
                      <a:spLocks noChangeAspect="1"/>
                    </p:cNvSpPr>
                    <p:nvPr/>
                  </p:nvSpPr>
                  <p:spPr bwMode="auto">
                    <a:xfrm rot="-4121048">
                      <a:off x="2675" y="2797"/>
                      <a:ext cx="1159" cy="461"/>
                    </a:xfrm>
                    <a:custGeom>
                      <a:avLst/>
                      <a:gdLst>
                        <a:gd name="T0" fmla="*/ 28948 w 992"/>
                        <a:gd name="T1" fmla="*/ 1 h 770"/>
                        <a:gd name="T2" fmla="*/ 29494 w 992"/>
                        <a:gd name="T3" fmla="*/ 1 h 770"/>
                        <a:gd name="T4" fmla="*/ 31520 w 992"/>
                        <a:gd name="T5" fmla="*/ 1 h 770"/>
                        <a:gd name="T6" fmla="*/ 34032 w 992"/>
                        <a:gd name="T7" fmla="*/ 1 h 770"/>
                        <a:gd name="T8" fmla="*/ 35520 w 992"/>
                        <a:gd name="T9" fmla="*/ 1 h 770"/>
                        <a:gd name="T10" fmla="*/ 34868 w 992"/>
                        <a:gd name="T11" fmla="*/ 1 h 770"/>
                        <a:gd name="T12" fmla="*/ 33482 w 992"/>
                        <a:gd name="T13" fmla="*/ 1 h 770"/>
                        <a:gd name="T14" fmla="*/ 30702 w 992"/>
                        <a:gd name="T15" fmla="*/ 1 h 770"/>
                        <a:gd name="T16" fmla="*/ 27272 w 992"/>
                        <a:gd name="T17" fmla="*/ 1 h 770"/>
                        <a:gd name="T18" fmla="*/ 24414 w 992"/>
                        <a:gd name="T19" fmla="*/ 1 h 770"/>
                        <a:gd name="T20" fmla="*/ 21207 w 992"/>
                        <a:gd name="T21" fmla="*/ 1 h 770"/>
                        <a:gd name="T22" fmla="*/ 18151 w 992"/>
                        <a:gd name="T23" fmla="*/ 1 h 770"/>
                        <a:gd name="T24" fmla="*/ 15831 w 992"/>
                        <a:gd name="T25" fmla="*/ 1 h 770"/>
                        <a:gd name="T26" fmla="*/ 14986 w 992"/>
                        <a:gd name="T27" fmla="*/ 1 h 770"/>
                        <a:gd name="T28" fmla="*/ 14046 w 992"/>
                        <a:gd name="T29" fmla="*/ 1 h 770"/>
                        <a:gd name="T30" fmla="*/ 12938 w 992"/>
                        <a:gd name="T31" fmla="*/ 1 h 770"/>
                        <a:gd name="T32" fmla="*/ 12113 w 992"/>
                        <a:gd name="T33" fmla="*/ 1 h 770"/>
                        <a:gd name="T34" fmla="*/ 12113 w 992"/>
                        <a:gd name="T35" fmla="*/ 1 h 770"/>
                        <a:gd name="T36" fmla="*/ 11543 w 992"/>
                        <a:gd name="T37" fmla="*/ 1 h 770"/>
                        <a:gd name="T38" fmla="*/ 9958 w 992"/>
                        <a:gd name="T39" fmla="*/ 1 h 770"/>
                        <a:gd name="T40" fmla="*/ 8003 w 992"/>
                        <a:gd name="T41" fmla="*/ 1 h 770"/>
                        <a:gd name="T42" fmla="*/ 6185 w 992"/>
                        <a:gd name="T43" fmla="*/ 1 h 770"/>
                        <a:gd name="T44" fmla="*/ 4103 w 992"/>
                        <a:gd name="T45" fmla="*/ 1 h 770"/>
                        <a:gd name="T46" fmla="*/ 949 w 992"/>
                        <a:gd name="T47" fmla="*/ 1 h 770"/>
                        <a:gd name="T48" fmla="*/ 0 w 992"/>
                        <a:gd name="T49" fmla="*/ 1 h 770"/>
                        <a:gd name="T50" fmla="*/ 0 w 992"/>
                        <a:gd name="T51" fmla="*/ 1 h 770"/>
                        <a:gd name="T52" fmla="*/ 1414 w 992"/>
                        <a:gd name="T53" fmla="*/ 1 h 770"/>
                        <a:gd name="T54" fmla="*/ 2930 w 992"/>
                        <a:gd name="T55" fmla="*/ 1 h 770"/>
                        <a:gd name="T56" fmla="*/ 4241 w 992"/>
                        <a:gd name="T57" fmla="*/ 1 h 770"/>
                        <a:gd name="T58" fmla="*/ 6764 w 992"/>
                        <a:gd name="T59" fmla="*/ 1 h 770"/>
                        <a:gd name="T60" fmla="*/ 9211 w 992"/>
                        <a:gd name="T61" fmla="*/ 1 h 770"/>
                        <a:gd name="T62" fmla="*/ 11543 w 992"/>
                        <a:gd name="T63" fmla="*/ 1 h 770"/>
                        <a:gd name="T64" fmla="*/ 14866 w 992"/>
                        <a:gd name="T65" fmla="*/ 0 h 770"/>
                        <a:gd name="T66" fmla="*/ 14986 w 992"/>
                        <a:gd name="T67" fmla="*/ 1 h 770"/>
                        <a:gd name="T68" fmla="*/ 14233 w 992"/>
                        <a:gd name="T69" fmla="*/ 1 h 770"/>
                        <a:gd name="T70" fmla="*/ 14046 w 992"/>
                        <a:gd name="T71" fmla="*/ 1 h 770"/>
                        <a:gd name="T72" fmla="*/ 14986 w 992"/>
                        <a:gd name="T73" fmla="*/ 1 h 770"/>
                        <a:gd name="T74" fmla="*/ 16554 w 992"/>
                        <a:gd name="T75" fmla="*/ 1 h 770"/>
                        <a:gd name="T76" fmla="*/ 17885 w 992"/>
                        <a:gd name="T77" fmla="*/ 1 h 770"/>
                        <a:gd name="T78" fmla="*/ 19989 w 992"/>
                        <a:gd name="T79" fmla="*/ 1 h 770"/>
                        <a:gd name="T80" fmla="*/ 22026 w 992"/>
                        <a:gd name="T81" fmla="*/ 1 h 770"/>
                        <a:gd name="T82" fmla="*/ 24108 w 992"/>
                        <a:gd name="T83" fmla="*/ 1 h 770"/>
                        <a:gd name="T84" fmla="*/ 26849 w 992"/>
                        <a:gd name="T85" fmla="*/ 1 h 770"/>
                        <a:gd name="T86" fmla="*/ 28658 w 992"/>
                        <a:gd name="T87" fmla="*/ 1 h 770"/>
                        <a:gd name="T88" fmla="*/ 28948 w 992"/>
                        <a:gd name="T89" fmla="*/ 1 h 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2"/>
                        <a:gd name="T136" fmla="*/ 0 h 770"/>
                        <a:gd name="T137" fmla="*/ 992 w 992"/>
                        <a:gd name="T138" fmla="*/ 770 h 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2" h="770">
                          <a:moveTo>
                            <a:pt x="808" y="320"/>
                          </a:moveTo>
                          <a:lnTo>
                            <a:pt x="823" y="219"/>
                          </a:lnTo>
                          <a:lnTo>
                            <a:pt x="881" y="181"/>
                          </a:lnTo>
                          <a:lnTo>
                            <a:pt x="950" y="174"/>
                          </a:lnTo>
                          <a:lnTo>
                            <a:pt x="992" y="219"/>
                          </a:lnTo>
                          <a:lnTo>
                            <a:pt x="973" y="308"/>
                          </a:lnTo>
                          <a:lnTo>
                            <a:pt x="935" y="427"/>
                          </a:lnTo>
                          <a:lnTo>
                            <a:pt x="857" y="562"/>
                          </a:lnTo>
                          <a:lnTo>
                            <a:pt x="761" y="677"/>
                          </a:lnTo>
                          <a:lnTo>
                            <a:pt x="681" y="739"/>
                          </a:lnTo>
                          <a:lnTo>
                            <a:pt x="592" y="770"/>
                          </a:lnTo>
                          <a:lnTo>
                            <a:pt x="507" y="759"/>
                          </a:lnTo>
                          <a:lnTo>
                            <a:pt x="442" y="723"/>
                          </a:lnTo>
                          <a:lnTo>
                            <a:pt x="419" y="666"/>
                          </a:lnTo>
                          <a:lnTo>
                            <a:pt x="392" y="566"/>
                          </a:lnTo>
                          <a:lnTo>
                            <a:pt x="361" y="382"/>
                          </a:lnTo>
                          <a:lnTo>
                            <a:pt x="338" y="254"/>
                          </a:lnTo>
                          <a:lnTo>
                            <a:pt x="338" y="104"/>
                          </a:lnTo>
                          <a:lnTo>
                            <a:pt x="323" y="78"/>
                          </a:lnTo>
                          <a:lnTo>
                            <a:pt x="277" y="70"/>
                          </a:lnTo>
                          <a:lnTo>
                            <a:pt x="223" y="112"/>
                          </a:lnTo>
                          <a:lnTo>
                            <a:pt x="173" y="181"/>
                          </a:lnTo>
                          <a:lnTo>
                            <a:pt x="115" y="219"/>
                          </a:lnTo>
                          <a:lnTo>
                            <a:pt x="27" y="219"/>
                          </a:lnTo>
                          <a:lnTo>
                            <a:pt x="0" y="196"/>
                          </a:lnTo>
                          <a:lnTo>
                            <a:pt x="0" y="158"/>
                          </a:lnTo>
                          <a:lnTo>
                            <a:pt x="39" y="123"/>
                          </a:lnTo>
                          <a:lnTo>
                            <a:pt x="81" y="135"/>
                          </a:lnTo>
                          <a:lnTo>
                            <a:pt x="119" y="127"/>
                          </a:lnTo>
                          <a:lnTo>
                            <a:pt x="189" y="78"/>
                          </a:lnTo>
                          <a:lnTo>
                            <a:pt x="257" y="23"/>
                          </a:lnTo>
                          <a:lnTo>
                            <a:pt x="323" y="8"/>
                          </a:lnTo>
                          <a:lnTo>
                            <a:pt x="415" y="0"/>
                          </a:lnTo>
                          <a:lnTo>
                            <a:pt x="419" y="42"/>
                          </a:lnTo>
                          <a:lnTo>
                            <a:pt x="397" y="89"/>
                          </a:lnTo>
                          <a:lnTo>
                            <a:pt x="392" y="208"/>
                          </a:lnTo>
                          <a:lnTo>
                            <a:pt x="419" y="366"/>
                          </a:lnTo>
                          <a:lnTo>
                            <a:pt x="462" y="520"/>
                          </a:lnTo>
                          <a:lnTo>
                            <a:pt x="499" y="612"/>
                          </a:lnTo>
                          <a:lnTo>
                            <a:pt x="558" y="655"/>
                          </a:lnTo>
                          <a:lnTo>
                            <a:pt x="615" y="655"/>
                          </a:lnTo>
                          <a:lnTo>
                            <a:pt x="673" y="612"/>
                          </a:lnTo>
                          <a:lnTo>
                            <a:pt x="750" y="515"/>
                          </a:lnTo>
                          <a:lnTo>
                            <a:pt x="800" y="377"/>
                          </a:lnTo>
                          <a:lnTo>
                            <a:pt x="808" y="3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8" name="Freeform 56">
                      <a:extLst>
                        <a:ext uri="{FF2B5EF4-FFF2-40B4-BE49-F238E27FC236}">
                          <a16:creationId xmlns:a16="http://schemas.microsoft.com/office/drawing/2014/main" id="{23B1CDBD-3A8D-4726-8798-19D96609A7CF}"/>
                        </a:ext>
                      </a:extLst>
                    </p:cNvPr>
                    <p:cNvSpPr>
                      <a:spLocks noChangeAspect="1"/>
                    </p:cNvSpPr>
                    <p:nvPr/>
                  </p:nvSpPr>
                  <p:spPr bwMode="auto">
                    <a:xfrm rot="-2705309">
                      <a:off x="2414" y="1540"/>
                      <a:ext cx="474" cy="848"/>
                    </a:xfrm>
                    <a:custGeom>
                      <a:avLst/>
                      <a:gdLst>
                        <a:gd name="T0" fmla="*/ 1 w 699"/>
                        <a:gd name="T1" fmla="*/ 1 h 1216"/>
                        <a:gd name="T2" fmla="*/ 1 w 699"/>
                        <a:gd name="T3" fmla="*/ 1 h 1216"/>
                        <a:gd name="T4" fmla="*/ 1 w 699"/>
                        <a:gd name="T5" fmla="*/ 1 h 1216"/>
                        <a:gd name="T6" fmla="*/ 1 w 699"/>
                        <a:gd name="T7" fmla="*/ 1 h 1216"/>
                        <a:gd name="T8" fmla="*/ 1 w 699"/>
                        <a:gd name="T9" fmla="*/ 1 h 1216"/>
                        <a:gd name="T10" fmla="*/ 1 w 699"/>
                        <a:gd name="T11" fmla="*/ 1 h 1216"/>
                        <a:gd name="T12" fmla="*/ 1 w 699"/>
                        <a:gd name="T13" fmla="*/ 1 h 1216"/>
                        <a:gd name="T14" fmla="*/ 1 w 699"/>
                        <a:gd name="T15" fmla="*/ 1 h 1216"/>
                        <a:gd name="T16" fmla="*/ 1 w 699"/>
                        <a:gd name="T17" fmla="*/ 1 h 1216"/>
                        <a:gd name="T18" fmla="*/ 1 w 699"/>
                        <a:gd name="T19" fmla="*/ 1 h 1216"/>
                        <a:gd name="T20" fmla="*/ 1 w 699"/>
                        <a:gd name="T21" fmla="*/ 1 h 1216"/>
                        <a:gd name="T22" fmla="*/ 1 w 699"/>
                        <a:gd name="T23" fmla="*/ 1 h 1216"/>
                        <a:gd name="T24" fmla="*/ 1 w 699"/>
                        <a:gd name="T25" fmla="*/ 1 h 1216"/>
                        <a:gd name="T26" fmla="*/ 1 w 699"/>
                        <a:gd name="T27" fmla="*/ 1 h 1216"/>
                        <a:gd name="T28" fmla="*/ 1 w 699"/>
                        <a:gd name="T29" fmla="*/ 1 h 1216"/>
                        <a:gd name="T30" fmla="*/ 1 w 699"/>
                        <a:gd name="T31" fmla="*/ 1 h 1216"/>
                        <a:gd name="T32" fmla="*/ 0 w 699"/>
                        <a:gd name="T33" fmla="*/ 1 h 1216"/>
                        <a:gd name="T34" fmla="*/ 1 w 699"/>
                        <a:gd name="T35" fmla="*/ 1 h 1216"/>
                        <a:gd name="T36" fmla="*/ 1 w 699"/>
                        <a:gd name="T37" fmla="*/ 1 h 1216"/>
                        <a:gd name="T38" fmla="*/ 1 w 699"/>
                        <a:gd name="T39" fmla="*/ 1 h 1216"/>
                        <a:gd name="T40" fmla="*/ 1 w 699"/>
                        <a:gd name="T41" fmla="*/ 1 h 1216"/>
                        <a:gd name="T42" fmla="*/ 1 w 699"/>
                        <a:gd name="T43" fmla="*/ 1 h 1216"/>
                        <a:gd name="T44" fmla="*/ 1 w 699"/>
                        <a:gd name="T45" fmla="*/ 1 h 1216"/>
                        <a:gd name="T46" fmla="*/ 1 w 699"/>
                        <a:gd name="T47" fmla="*/ 1 h 1216"/>
                        <a:gd name="T48" fmla="*/ 1 w 699"/>
                        <a:gd name="T49" fmla="*/ 1 h 1216"/>
                        <a:gd name="T50" fmla="*/ 1 w 699"/>
                        <a:gd name="T51" fmla="*/ 1 h 1216"/>
                        <a:gd name="T52" fmla="*/ 1 w 699"/>
                        <a:gd name="T53" fmla="*/ 0 h 1216"/>
                        <a:gd name="T54" fmla="*/ 1 w 699"/>
                        <a:gd name="T55" fmla="*/ 1 h 1216"/>
                        <a:gd name="T56" fmla="*/ 1 w 699"/>
                        <a:gd name="T57" fmla="*/ 1 h 1216"/>
                        <a:gd name="T58" fmla="*/ 1 w 699"/>
                        <a:gd name="T59" fmla="*/ 1 h 1216"/>
                        <a:gd name="T60" fmla="*/ 1 w 699"/>
                        <a:gd name="T61" fmla="*/ 1 h 1216"/>
                        <a:gd name="T62" fmla="*/ 1 w 699"/>
                        <a:gd name="T63" fmla="*/ 1 h 1216"/>
                        <a:gd name="T64" fmla="*/ 1 w 699"/>
                        <a:gd name="T65" fmla="*/ 1 h 1216"/>
                        <a:gd name="T66" fmla="*/ 1 w 699"/>
                        <a:gd name="T67" fmla="*/ 1 h 1216"/>
                        <a:gd name="T68" fmla="*/ 1 w 699"/>
                        <a:gd name="T69" fmla="*/ 1 h 1216"/>
                        <a:gd name="T70" fmla="*/ 1 w 699"/>
                        <a:gd name="T71" fmla="*/ 1 h 1216"/>
                        <a:gd name="T72" fmla="*/ 1 w 699"/>
                        <a:gd name="T73" fmla="*/ 1 h 1216"/>
                        <a:gd name="T74" fmla="*/ 1 w 699"/>
                        <a:gd name="T75" fmla="*/ 1 h 1216"/>
                        <a:gd name="T76" fmla="*/ 1 w 699"/>
                        <a:gd name="T77" fmla="*/ 1 h 1216"/>
                        <a:gd name="T78" fmla="*/ 1 w 699"/>
                        <a:gd name="T79" fmla="*/ 1 h 1216"/>
                        <a:gd name="T80" fmla="*/ 1 w 699"/>
                        <a:gd name="T81" fmla="*/ 1 h 1216"/>
                        <a:gd name="T82" fmla="*/ 1 w 699"/>
                        <a:gd name="T83" fmla="*/ 1 h 1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216"/>
                        <a:gd name="T128" fmla="*/ 699 w 699"/>
                        <a:gd name="T129" fmla="*/ 1216 h 1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216">
                          <a:moveTo>
                            <a:pt x="445" y="923"/>
                          </a:moveTo>
                          <a:lnTo>
                            <a:pt x="560" y="1039"/>
                          </a:lnTo>
                          <a:lnTo>
                            <a:pt x="606" y="1039"/>
                          </a:lnTo>
                          <a:lnTo>
                            <a:pt x="684" y="1086"/>
                          </a:lnTo>
                          <a:lnTo>
                            <a:pt x="699" y="1139"/>
                          </a:lnTo>
                          <a:lnTo>
                            <a:pt x="676" y="1208"/>
                          </a:lnTo>
                          <a:lnTo>
                            <a:pt x="614" y="1216"/>
                          </a:lnTo>
                          <a:lnTo>
                            <a:pt x="537" y="1162"/>
                          </a:lnTo>
                          <a:lnTo>
                            <a:pt x="383" y="1016"/>
                          </a:lnTo>
                          <a:lnTo>
                            <a:pt x="284" y="878"/>
                          </a:lnTo>
                          <a:lnTo>
                            <a:pt x="237" y="769"/>
                          </a:lnTo>
                          <a:lnTo>
                            <a:pt x="206" y="585"/>
                          </a:lnTo>
                          <a:lnTo>
                            <a:pt x="206" y="346"/>
                          </a:lnTo>
                          <a:lnTo>
                            <a:pt x="198" y="285"/>
                          </a:lnTo>
                          <a:lnTo>
                            <a:pt x="153" y="239"/>
                          </a:lnTo>
                          <a:lnTo>
                            <a:pt x="22" y="247"/>
                          </a:lnTo>
                          <a:lnTo>
                            <a:pt x="0" y="223"/>
                          </a:lnTo>
                          <a:lnTo>
                            <a:pt x="29" y="208"/>
                          </a:lnTo>
                          <a:lnTo>
                            <a:pt x="122" y="200"/>
                          </a:lnTo>
                          <a:lnTo>
                            <a:pt x="138" y="185"/>
                          </a:lnTo>
                          <a:lnTo>
                            <a:pt x="6" y="107"/>
                          </a:lnTo>
                          <a:lnTo>
                            <a:pt x="6" y="77"/>
                          </a:lnTo>
                          <a:lnTo>
                            <a:pt x="29" y="70"/>
                          </a:lnTo>
                          <a:lnTo>
                            <a:pt x="138" y="130"/>
                          </a:lnTo>
                          <a:lnTo>
                            <a:pt x="161" y="123"/>
                          </a:lnTo>
                          <a:lnTo>
                            <a:pt x="138" y="8"/>
                          </a:lnTo>
                          <a:lnTo>
                            <a:pt x="153" y="0"/>
                          </a:lnTo>
                          <a:lnTo>
                            <a:pt x="169" y="8"/>
                          </a:lnTo>
                          <a:lnTo>
                            <a:pt x="198" y="123"/>
                          </a:lnTo>
                          <a:lnTo>
                            <a:pt x="222" y="130"/>
                          </a:lnTo>
                          <a:lnTo>
                            <a:pt x="284" y="8"/>
                          </a:lnTo>
                          <a:lnTo>
                            <a:pt x="299" y="8"/>
                          </a:lnTo>
                          <a:lnTo>
                            <a:pt x="299" y="46"/>
                          </a:lnTo>
                          <a:lnTo>
                            <a:pt x="260" y="146"/>
                          </a:lnTo>
                          <a:lnTo>
                            <a:pt x="260" y="200"/>
                          </a:lnTo>
                          <a:lnTo>
                            <a:pt x="276" y="270"/>
                          </a:lnTo>
                          <a:lnTo>
                            <a:pt x="268" y="361"/>
                          </a:lnTo>
                          <a:lnTo>
                            <a:pt x="276" y="531"/>
                          </a:lnTo>
                          <a:lnTo>
                            <a:pt x="291" y="639"/>
                          </a:lnTo>
                          <a:lnTo>
                            <a:pt x="330" y="762"/>
                          </a:lnTo>
                          <a:lnTo>
                            <a:pt x="383" y="855"/>
                          </a:lnTo>
                          <a:lnTo>
                            <a:pt x="445" y="9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99" name="Freeform 57">
                      <a:extLst>
                        <a:ext uri="{FF2B5EF4-FFF2-40B4-BE49-F238E27FC236}">
                          <a16:creationId xmlns:a16="http://schemas.microsoft.com/office/drawing/2014/main" id="{7C5F20BA-7AF7-4719-AFF2-DF0E40F75E78}"/>
                        </a:ext>
                      </a:extLst>
                    </p:cNvPr>
                    <p:cNvSpPr>
                      <a:spLocks noChangeAspect="1"/>
                    </p:cNvSpPr>
                    <p:nvPr/>
                  </p:nvSpPr>
                  <p:spPr bwMode="auto">
                    <a:xfrm rot="-2705309">
                      <a:off x="2793" y="1150"/>
                      <a:ext cx="620" cy="708"/>
                    </a:xfrm>
                    <a:custGeom>
                      <a:avLst/>
                      <a:gdLst>
                        <a:gd name="T0" fmla="*/ 1 w 915"/>
                        <a:gd name="T1" fmla="*/ 1 h 1139"/>
                        <a:gd name="T2" fmla="*/ 0 w 915"/>
                        <a:gd name="T3" fmla="*/ 1 h 1139"/>
                        <a:gd name="T4" fmla="*/ 1 w 915"/>
                        <a:gd name="T5" fmla="*/ 1 h 1139"/>
                        <a:gd name="T6" fmla="*/ 1 w 915"/>
                        <a:gd name="T7" fmla="*/ 1 h 1139"/>
                        <a:gd name="T8" fmla="*/ 1 w 915"/>
                        <a:gd name="T9" fmla="*/ 1 h 1139"/>
                        <a:gd name="T10" fmla="*/ 1 w 915"/>
                        <a:gd name="T11" fmla="*/ 1 h 1139"/>
                        <a:gd name="T12" fmla="*/ 1 w 915"/>
                        <a:gd name="T13" fmla="*/ 1 h 1139"/>
                        <a:gd name="T14" fmla="*/ 1 w 915"/>
                        <a:gd name="T15" fmla="*/ 1 h 1139"/>
                        <a:gd name="T16" fmla="*/ 1 w 915"/>
                        <a:gd name="T17" fmla="*/ 1 h 1139"/>
                        <a:gd name="T18" fmla="*/ 1 w 915"/>
                        <a:gd name="T19" fmla="*/ 1 h 1139"/>
                        <a:gd name="T20" fmla="*/ 1 w 915"/>
                        <a:gd name="T21" fmla="*/ 1 h 1139"/>
                        <a:gd name="T22" fmla="*/ 1 w 915"/>
                        <a:gd name="T23" fmla="*/ 1 h 1139"/>
                        <a:gd name="T24" fmla="*/ 1 w 915"/>
                        <a:gd name="T25" fmla="*/ 1 h 1139"/>
                        <a:gd name="T26" fmla="*/ 1 w 915"/>
                        <a:gd name="T27" fmla="*/ 1 h 1139"/>
                        <a:gd name="T28" fmla="*/ 1 w 915"/>
                        <a:gd name="T29" fmla="*/ 1 h 1139"/>
                        <a:gd name="T30" fmla="*/ 1 w 915"/>
                        <a:gd name="T31" fmla="*/ 1 h 1139"/>
                        <a:gd name="T32" fmla="*/ 1 w 915"/>
                        <a:gd name="T33" fmla="*/ 1 h 1139"/>
                        <a:gd name="T34" fmla="*/ 1 w 915"/>
                        <a:gd name="T35" fmla="*/ 1 h 1139"/>
                        <a:gd name="T36" fmla="*/ 1 w 915"/>
                        <a:gd name="T37" fmla="*/ 1 h 1139"/>
                        <a:gd name="T38" fmla="*/ 1 w 915"/>
                        <a:gd name="T39" fmla="*/ 1 h 1139"/>
                        <a:gd name="T40" fmla="*/ 1 w 915"/>
                        <a:gd name="T41" fmla="*/ 1 h 1139"/>
                        <a:gd name="T42" fmla="*/ 1 w 915"/>
                        <a:gd name="T43" fmla="*/ 1 h 1139"/>
                        <a:gd name="T44" fmla="*/ 1 w 915"/>
                        <a:gd name="T45" fmla="*/ 1 h 1139"/>
                        <a:gd name="T46" fmla="*/ 1 w 915"/>
                        <a:gd name="T47" fmla="*/ 0 h 1139"/>
                        <a:gd name="T48" fmla="*/ 1 w 915"/>
                        <a:gd name="T49" fmla="*/ 1 h 1139"/>
                        <a:gd name="T50" fmla="*/ 1 w 915"/>
                        <a:gd name="T51" fmla="*/ 1 h 1139"/>
                        <a:gd name="T52" fmla="*/ 1 w 915"/>
                        <a:gd name="T53" fmla="*/ 1 h 1139"/>
                        <a:gd name="T54" fmla="*/ 1 w 915"/>
                        <a:gd name="T55" fmla="*/ 1 h 1139"/>
                        <a:gd name="T56" fmla="*/ 1 w 915"/>
                        <a:gd name="T57" fmla="*/ 1 h 1139"/>
                        <a:gd name="T58" fmla="*/ 1 w 915"/>
                        <a:gd name="T59" fmla="*/ 1 h 1139"/>
                        <a:gd name="T60" fmla="*/ 1 w 915"/>
                        <a:gd name="T61" fmla="*/ 1 h 1139"/>
                        <a:gd name="T62" fmla="*/ 1 w 915"/>
                        <a:gd name="T63" fmla="*/ 1 h 1139"/>
                        <a:gd name="T64" fmla="*/ 1 w 915"/>
                        <a:gd name="T65" fmla="*/ 1 h 1139"/>
                        <a:gd name="T66" fmla="*/ 1 w 915"/>
                        <a:gd name="T67" fmla="*/ 1 h 1139"/>
                        <a:gd name="T68" fmla="*/ 1 w 915"/>
                        <a:gd name="T69" fmla="*/ 1 h 1139"/>
                        <a:gd name="T70" fmla="*/ 1 w 915"/>
                        <a:gd name="T71" fmla="*/ 1 h 1139"/>
                        <a:gd name="T72" fmla="*/ 1 w 915"/>
                        <a:gd name="T73" fmla="*/ 1 h 1139"/>
                        <a:gd name="T74" fmla="*/ 1 w 915"/>
                        <a:gd name="T75" fmla="*/ 1 h 1139"/>
                        <a:gd name="T76" fmla="*/ 1 w 915"/>
                        <a:gd name="T77" fmla="*/ 1 h 1139"/>
                        <a:gd name="T78" fmla="*/ 1 w 915"/>
                        <a:gd name="T79" fmla="*/ 1 h 1139"/>
                        <a:gd name="T80" fmla="*/ 1 w 915"/>
                        <a:gd name="T81" fmla="*/ 1 h 1139"/>
                        <a:gd name="T82" fmla="*/ 1 w 915"/>
                        <a:gd name="T83" fmla="*/ 1 h 1139"/>
                        <a:gd name="T84" fmla="*/ 1 w 915"/>
                        <a:gd name="T85" fmla="*/ 1 h 1139"/>
                        <a:gd name="T86" fmla="*/ 1 w 915"/>
                        <a:gd name="T87" fmla="*/ 1 h 1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5"/>
                        <a:gd name="T133" fmla="*/ 0 h 1139"/>
                        <a:gd name="T134" fmla="*/ 915 w 915"/>
                        <a:gd name="T135" fmla="*/ 1139 h 1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5" h="1139">
                          <a:moveTo>
                            <a:pt x="15" y="1008"/>
                          </a:moveTo>
                          <a:lnTo>
                            <a:pt x="0" y="1061"/>
                          </a:lnTo>
                          <a:lnTo>
                            <a:pt x="15" y="1139"/>
                          </a:lnTo>
                          <a:lnTo>
                            <a:pt x="70" y="1139"/>
                          </a:lnTo>
                          <a:lnTo>
                            <a:pt x="231" y="1108"/>
                          </a:lnTo>
                          <a:lnTo>
                            <a:pt x="408" y="1046"/>
                          </a:lnTo>
                          <a:lnTo>
                            <a:pt x="554" y="946"/>
                          </a:lnTo>
                          <a:lnTo>
                            <a:pt x="639" y="816"/>
                          </a:lnTo>
                          <a:lnTo>
                            <a:pt x="715" y="593"/>
                          </a:lnTo>
                          <a:lnTo>
                            <a:pt x="738" y="385"/>
                          </a:lnTo>
                          <a:lnTo>
                            <a:pt x="738" y="285"/>
                          </a:lnTo>
                          <a:lnTo>
                            <a:pt x="777" y="224"/>
                          </a:lnTo>
                          <a:lnTo>
                            <a:pt x="845" y="200"/>
                          </a:lnTo>
                          <a:lnTo>
                            <a:pt x="907" y="200"/>
                          </a:lnTo>
                          <a:lnTo>
                            <a:pt x="915" y="169"/>
                          </a:lnTo>
                          <a:lnTo>
                            <a:pt x="823" y="177"/>
                          </a:lnTo>
                          <a:lnTo>
                            <a:pt x="808" y="154"/>
                          </a:lnTo>
                          <a:lnTo>
                            <a:pt x="884" y="70"/>
                          </a:lnTo>
                          <a:lnTo>
                            <a:pt x="868" y="47"/>
                          </a:lnTo>
                          <a:lnTo>
                            <a:pt x="853" y="62"/>
                          </a:lnTo>
                          <a:lnTo>
                            <a:pt x="792" y="123"/>
                          </a:lnTo>
                          <a:lnTo>
                            <a:pt x="777" y="123"/>
                          </a:lnTo>
                          <a:lnTo>
                            <a:pt x="777" y="16"/>
                          </a:lnTo>
                          <a:lnTo>
                            <a:pt x="761" y="0"/>
                          </a:lnTo>
                          <a:lnTo>
                            <a:pt x="738" y="8"/>
                          </a:lnTo>
                          <a:lnTo>
                            <a:pt x="746" y="123"/>
                          </a:lnTo>
                          <a:lnTo>
                            <a:pt x="730" y="131"/>
                          </a:lnTo>
                          <a:lnTo>
                            <a:pt x="668" y="70"/>
                          </a:lnTo>
                          <a:lnTo>
                            <a:pt x="623" y="62"/>
                          </a:lnTo>
                          <a:lnTo>
                            <a:pt x="631" y="93"/>
                          </a:lnTo>
                          <a:lnTo>
                            <a:pt x="699" y="162"/>
                          </a:lnTo>
                          <a:lnTo>
                            <a:pt x="699" y="200"/>
                          </a:lnTo>
                          <a:lnTo>
                            <a:pt x="676" y="278"/>
                          </a:lnTo>
                          <a:lnTo>
                            <a:pt x="676" y="346"/>
                          </a:lnTo>
                          <a:lnTo>
                            <a:pt x="676" y="462"/>
                          </a:lnTo>
                          <a:lnTo>
                            <a:pt x="645" y="608"/>
                          </a:lnTo>
                          <a:lnTo>
                            <a:pt x="615" y="700"/>
                          </a:lnTo>
                          <a:lnTo>
                            <a:pt x="561" y="816"/>
                          </a:lnTo>
                          <a:lnTo>
                            <a:pt x="499" y="908"/>
                          </a:lnTo>
                          <a:lnTo>
                            <a:pt x="454" y="954"/>
                          </a:lnTo>
                          <a:lnTo>
                            <a:pt x="330" y="993"/>
                          </a:lnTo>
                          <a:lnTo>
                            <a:pt x="215" y="1008"/>
                          </a:lnTo>
                          <a:lnTo>
                            <a:pt x="99" y="1024"/>
                          </a:lnTo>
                          <a:lnTo>
                            <a:pt x="15" y="10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sp>
              <p:nvSpPr>
                <p:cNvPr id="90" name="Oval 58">
                  <a:extLst>
                    <a:ext uri="{FF2B5EF4-FFF2-40B4-BE49-F238E27FC236}">
                      <a16:creationId xmlns:a16="http://schemas.microsoft.com/office/drawing/2014/main" id="{A8516EC8-FC92-4A73-AABB-E922312BD6D0}"/>
                    </a:ext>
                  </a:extLst>
                </p:cNvPr>
                <p:cNvSpPr>
                  <a:spLocks noChangeAspect="1" noChangeArrowheads="1"/>
                </p:cNvSpPr>
                <p:nvPr/>
              </p:nvSpPr>
              <p:spPr bwMode="auto">
                <a:xfrm>
                  <a:off x="2496" y="1104"/>
                  <a:ext cx="912" cy="912"/>
                </a:xfrm>
                <a:prstGeom prst="ellipse">
                  <a:avLst/>
                </a:prstGeom>
                <a:noFill/>
                <a:ln w="635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30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nvGrpSpPr>
              <p:cNvPr id="83" name="Group 59">
                <a:extLst>
                  <a:ext uri="{FF2B5EF4-FFF2-40B4-BE49-F238E27FC236}">
                    <a16:creationId xmlns:a16="http://schemas.microsoft.com/office/drawing/2014/main" id="{2B53A9C0-BC47-455C-A27F-86667C795994}"/>
                  </a:ext>
                </a:extLst>
              </p:cNvPr>
              <p:cNvGrpSpPr>
                <a:grpSpLocks noChangeAspect="1"/>
              </p:cNvGrpSpPr>
              <p:nvPr/>
            </p:nvGrpSpPr>
            <p:grpSpPr bwMode="auto">
              <a:xfrm>
                <a:off x="4368" y="2112"/>
                <a:ext cx="432" cy="240"/>
                <a:chOff x="-1152" y="3504"/>
                <a:chExt cx="432" cy="240"/>
              </a:xfrm>
            </p:grpSpPr>
            <p:grpSp>
              <p:nvGrpSpPr>
                <p:cNvPr id="84" name="Group 60">
                  <a:extLst>
                    <a:ext uri="{FF2B5EF4-FFF2-40B4-BE49-F238E27FC236}">
                      <a16:creationId xmlns:a16="http://schemas.microsoft.com/office/drawing/2014/main" id="{B805EBC7-2D02-4B7C-A8AF-A200C5E1D488}"/>
                    </a:ext>
                  </a:extLst>
                </p:cNvPr>
                <p:cNvGrpSpPr>
                  <a:grpSpLocks noChangeAspect="1"/>
                </p:cNvGrpSpPr>
                <p:nvPr/>
              </p:nvGrpSpPr>
              <p:grpSpPr bwMode="auto">
                <a:xfrm>
                  <a:off x="-1075" y="3504"/>
                  <a:ext cx="256" cy="210"/>
                  <a:chOff x="1728" y="2064"/>
                  <a:chExt cx="768" cy="672"/>
                </a:xfrm>
              </p:grpSpPr>
              <p:sp>
                <p:nvSpPr>
                  <p:cNvPr id="87" name="AutoShape 61">
                    <a:extLst>
                      <a:ext uri="{FF2B5EF4-FFF2-40B4-BE49-F238E27FC236}">
                        <a16:creationId xmlns:a16="http://schemas.microsoft.com/office/drawing/2014/main" id="{0EEC04AD-5C1F-4C90-B3D2-B68DBDE630F8}"/>
                      </a:ext>
                    </a:extLst>
                  </p:cNvPr>
                  <p:cNvSpPr>
                    <a:spLocks noChangeAspect="1" noChangeArrowheads="1"/>
                  </p:cNvSpPr>
                  <p:nvPr/>
                </p:nvSpPr>
                <p:spPr bwMode="auto">
                  <a:xfrm>
                    <a:off x="1728" y="2064"/>
                    <a:ext cx="768" cy="576"/>
                  </a:xfrm>
                  <a:prstGeom prst="horizontalScroll">
                    <a:avLst>
                      <a:gd name="adj" fmla="val 12500"/>
                    </a:avLst>
                  </a:prstGeom>
                  <a:solidFill>
                    <a:srgbClr val="FFFFFF"/>
                  </a:solidFill>
                  <a:ln w="25400">
                    <a:solidFill>
                      <a:srgbClr val="FF0000"/>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8000" noProof="0" dirty="0">
                        <a:ln>
                          <a:noFill/>
                        </a:ln>
                        <a:solidFill>
                          <a:srgbClr val="000000"/>
                        </a:solidFill>
                        <a:effectLst/>
                        <a:uLnTx/>
                        <a:uFillTx/>
                        <a:latin typeface="Times New Roman" pitchFamily="18" charset="0"/>
                        <a:ea typeface="+mn-ea"/>
                        <a:cs typeface="+mn-cs"/>
                      </a:rPr>
                      <a:t>Exit</a:t>
                    </a:r>
                    <a:endParaRPr kumimoji="0" lang="en-CA" altLang="en-US" sz="2400" b="0" i="0" u="none" strike="noStrike" kern="1200" cap="none" spc="0" normalizeH="0" baseline="-8000" noProof="0" dirty="0">
                      <a:ln>
                        <a:noFill/>
                      </a:ln>
                      <a:solidFill>
                        <a:srgbClr val="000000"/>
                      </a:solidFill>
                      <a:effectLst/>
                      <a:uLnTx/>
                      <a:uFillTx/>
                      <a:latin typeface="Times New Roman" pitchFamily="18" charset="0"/>
                      <a:ea typeface="+mn-ea"/>
                      <a:cs typeface="+mn-cs"/>
                    </a:endParaRPr>
                  </a:p>
                </p:txBody>
              </p:sp>
              <p:sp>
                <p:nvSpPr>
                  <p:cNvPr id="88" name="Line 62">
                    <a:extLst>
                      <a:ext uri="{FF2B5EF4-FFF2-40B4-BE49-F238E27FC236}">
                        <a16:creationId xmlns:a16="http://schemas.microsoft.com/office/drawing/2014/main" id="{400830CF-F62C-46FD-AB0A-3625ED04996F}"/>
                      </a:ext>
                    </a:extLst>
                  </p:cNvPr>
                  <p:cNvSpPr>
                    <a:spLocks noChangeAspect="1" noChangeShapeType="1"/>
                  </p:cNvSpPr>
                  <p:nvPr/>
                </p:nvSpPr>
                <p:spPr bwMode="auto">
                  <a:xfrm>
                    <a:off x="2112" y="2592"/>
                    <a:ext cx="0" cy="144"/>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sp>
              <p:nvSpPr>
                <p:cNvPr id="85" name="Line 63">
                  <a:extLst>
                    <a:ext uri="{FF2B5EF4-FFF2-40B4-BE49-F238E27FC236}">
                      <a16:creationId xmlns:a16="http://schemas.microsoft.com/office/drawing/2014/main" id="{A27BCAA3-D10E-415F-9B61-9FD2F413BE10}"/>
                    </a:ext>
                  </a:extLst>
                </p:cNvPr>
                <p:cNvSpPr>
                  <a:spLocks noChangeAspect="1" noChangeShapeType="1"/>
                </p:cNvSpPr>
                <p:nvPr/>
              </p:nvSpPr>
              <p:spPr bwMode="auto">
                <a:xfrm flipH="1" flipV="1">
                  <a:off x="-1152" y="3504"/>
                  <a:ext cx="432" cy="24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86" name="Line 64">
                  <a:extLst>
                    <a:ext uri="{FF2B5EF4-FFF2-40B4-BE49-F238E27FC236}">
                      <a16:creationId xmlns:a16="http://schemas.microsoft.com/office/drawing/2014/main" id="{E6B3346A-D2ED-4D52-9B37-78F53A858030}"/>
                    </a:ext>
                  </a:extLst>
                </p:cNvPr>
                <p:cNvSpPr>
                  <a:spLocks noChangeAspect="1" noChangeShapeType="1"/>
                </p:cNvSpPr>
                <p:nvPr/>
              </p:nvSpPr>
              <p:spPr bwMode="auto">
                <a:xfrm flipV="1">
                  <a:off x="-1152" y="3504"/>
                  <a:ext cx="432" cy="24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pSp>
        </p:grpSp>
      </p:grpSp>
      <p:sp>
        <p:nvSpPr>
          <p:cNvPr id="101" name="Rectangle 2">
            <a:extLst>
              <a:ext uri="{FF2B5EF4-FFF2-40B4-BE49-F238E27FC236}">
                <a16:creationId xmlns:a16="http://schemas.microsoft.com/office/drawing/2014/main" id="{D608C5E9-50AE-48CB-A0B5-EA31960D2BC3}"/>
              </a:ext>
            </a:extLst>
          </p:cNvPr>
          <p:cNvSpPr>
            <a:spLocks noGrp="1" noChangeArrowheads="1"/>
          </p:cNvSpPr>
          <p:nvPr>
            <p:ph type="title"/>
          </p:nvPr>
        </p:nvSpPr>
        <p:spPr>
          <a:xfrm>
            <a:off x="3048000" y="228600"/>
            <a:ext cx="6096000" cy="1143000"/>
          </a:xfrm>
          <a:noFill/>
        </p:spPr>
        <p:txBody>
          <a:bodyPr/>
          <a:lstStyle/>
          <a:p>
            <a:pPr eaLnBrk="1" hangingPunct="1"/>
            <a:r>
              <a:rPr lang="en-US" altLang="en-US" dirty="0"/>
              <a:t>Iterative Algorithms </a:t>
            </a:r>
            <a:br>
              <a:rPr lang="en-US" altLang="en-US" dirty="0"/>
            </a:br>
            <a:r>
              <a:rPr lang="en-US" altLang="en-US" dirty="0"/>
              <a:t>Loop Invariants </a:t>
            </a:r>
          </a:p>
        </p:txBody>
      </p:sp>
      <p:sp>
        <p:nvSpPr>
          <p:cNvPr id="102" name="Text Box 3">
            <a:extLst>
              <a:ext uri="{FF2B5EF4-FFF2-40B4-BE49-F238E27FC236}">
                <a16:creationId xmlns:a16="http://schemas.microsoft.com/office/drawing/2014/main" id="{1788561F-5E54-444E-A7A6-F654A13CC6DD}"/>
              </a:ext>
            </a:extLst>
          </p:cNvPr>
          <p:cNvSpPr txBox="1">
            <a:spLocks noChangeArrowheads="1"/>
          </p:cNvSpPr>
          <p:nvPr/>
        </p:nvSpPr>
        <p:spPr bwMode="auto">
          <a:xfrm>
            <a:off x="0" y="1588"/>
            <a:ext cx="336181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CA" altLang="en-US" sz="2000" i="0" dirty="0"/>
              <a:t>Max( A )</a:t>
            </a:r>
          </a:p>
          <a:p>
            <a:pPr eaLnBrk="1" hangingPunct="1">
              <a:spcBef>
                <a:spcPct val="0"/>
              </a:spcBef>
              <a:buFontTx/>
              <a:buNone/>
            </a:pPr>
            <a:r>
              <a:rPr lang="en-CA" altLang="en-US" sz="2000" i="0" dirty="0">
                <a:solidFill>
                  <a:srgbClr val="33CC33"/>
                </a:solidFill>
              </a:rPr>
              <a:t>“preCond:</a:t>
            </a:r>
          </a:p>
          <a:p>
            <a:pPr eaLnBrk="1" hangingPunct="1">
              <a:spcBef>
                <a:spcPct val="0"/>
              </a:spcBef>
              <a:buFontTx/>
              <a:buNone/>
            </a:pPr>
            <a:r>
              <a:rPr lang="en-CA" altLang="en-US" sz="2000" i="0" dirty="0">
                <a:solidFill>
                  <a:srgbClr val="33CC33"/>
                </a:solidFill>
              </a:rPr>
              <a:t>  Input is array A[1..n] </a:t>
            </a:r>
          </a:p>
          <a:p>
            <a:pPr eaLnBrk="1" hangingPunct="1">
              <a:spcBef>
                <a:spcPct val="0"/>
              </a:spcBef>
              <a:buFontTx/>
              <a:buNone/>
            </a:pPr>
            <a:r>
              <a:rPr lang="en-CA" altLang="en-US" sz="2000" i="0" dirty="0">
                <a:solidFill>
                  <a:srgbClr val="33CC33"/>
                </a:solidFill>
              </a:rPr>
              <a:t>  of n values.”</a:t>
            </a:r>
            <a:r>
              <a:rPr lang="en-CA" altLang="en-US" sz="2000" i="0" dirty="0"/>
              <a:t>          </a:t>
            </a:r>
          </a:p>
          <a:p>
            <a:pPr eaLnBrk="1" hangingPunct="1">
              <a:spcBef>
                <a:spcPct val="0"/>
              </a:spcBef>
              <a:buFontTx/>
              <a:buNone/>
            </a:pPr>
            <a:r>
              <a:rPr lang="en-CA" altLang="en-US" sz="2000" i="0" dirty="0">
                <a:solidFill>
                  <a:schemeClr val="accent2"/>
                </a:solidFill>
              </a:rPr>
              <a:t>i = 1</a:t>
            </a:r>
            <a:br>
              <a:rPr lang="en-CA" altLang="en-US" sz="2000" i="0" dirty="0">
                <a:solidFill>
                  <a:schemeClr val="accent2"/>
                </a:solidFill>
              </a:rPr>
            </a:br>
            <a:r>
              <a:rPr lang="en-CA" altLang="en-US" sz="2000" i="0" dirty="0">
                <a:solidFill>
                  <a:schemeClr val="accent2"/>
                </a:solidFill>
              </a:rPr>
              <a:t>m = A[1] </a:t>
            </a:r>
            <a:endParaRPr lang="en-US" altLang="en-US" sz="2000" i="0" dirty="0"/>
          </a:p>
          <a:p>
            <a:pPr eaLnBrk="1" hangingPunct="1">
              <a:spcBef>
                <a:spcPct val="0"/>
              </a:spcBef>
              <a:buFontTx/>
              <a:buNone/>
            </a:pPr>
            <a:r>
              <a:rPr lang="en-CA" altLang="en-US" sz="2000" i="0" dirty="0"/>
              <a:t>loop  </a:t>
            </a:r>
          </a:p>
          <a:p>
            <a:pPr eaLnBrk="1" hangingPunct="1">
              <a:spcBef>
                <a:spcPct val="0"/>
              </a:spcBef>
              <a:buFontTx/>
              <a:buNone/>
            </a:pPr>
            <a:r>
              <a:rPr lang="en-CA" altLang="en-US" sz="2000" i="0" dirty="0"/>
              <a:t>      </a:t>
            </a:r>
            <a:r>
              <a:rPr lang="en-CA" altLang="en-US" sz="2000" i="0" dirty="0">
                <a:solidFill>
                  <a:srgbClr val="33CC33"/>
                </a:solidFill>
              </a:rPr>
              <a:t>“loop-invariant:</a:t>
            </a:r>
          </a:p>
          <a:p>
            <a:pPr eaLnBrk="1" hangingPunct="1">
              <a:spcBef>
                <a:spcPct val="0"/>
              </a:spcBef>
              <a:buFontTx/>
              <a:buNone/>
            </a:pPr>
            <a:r>
              <a:rPr lang="en-CA" altLang="en-US" sz="2000" i="0" dirty="0">
                <a:solidFill>
                  <a:srgbClr val="33CC33"/>
                </a:solidFill>
              </a:rPr>
              <a:t>        m is max in {A[1]..A[i]}”</a:t>
            </a:r>
          </a:p>
          <a:p>
            <a:pPr eaLnBrk="1" hangingPunct="1">
              <a:spcBef>
                <a:spcPct val="0"/>
              </a:spcBef>
              <a:buFontTx/>
              <a:buNone/>
            </a:pPr>
            <a:r>
              <a:rPr lang="en-CA" altLang="en-US" sz="2000" i="0" dirty="0"/>
              <a:t>      exit when </a:t>
            </a:r>
            <a:r>
              <a:rPr lang="en-CA" altLang="en-US" sz="2000" i="0" dirty="0">
                <a:solidFill>
                  <a:srgbClr val="FFC000"/>
                </a:solidFill>
              </a:rPr>
              <a:t>(i=n)</a:t>
            </a:r>
          </a:p>
          <a:p>
            <a:pPr eaLnBrk="1" hangingPunct="1">
              <a:spcBef>
                <a:spcPct val="0"/>
              </a:spcBef>
              <a:buFontTx/>
              <a:buNone/>
            </a:pPr>
            <a:r>
              <a:rPr lang="en-CA" altLang="en-US" sz="2000" i="0" dirty="0"/>
              <a:t>      </a:t>
            </a:r>
            <a:r>
              <a:rPr lang="en-CA" altLang="en-US" sz="2000" i="0" dirty="0">
                <a:solidFill>
                  <a:schemeClr val="accent2"/>
                </a:solidFill>
              </a:rPr>
              <a:t>m = max(m,A[i+1]) </a:t>
            </a:r>
            <a:br>
              <a:rPr lang="en-CA" altLang="en-US" sz="2000" i="0" dirty="0">
                <a:solidFill>
                  <a:schemeClr val="accent2"/>
                </a:solidFill>
              </a:rPr>
            </a:br>
            <a:r>
              <a:rPr lang="en-CA" altLang="en-US" sz="2000" i="0" dirty="0">
                <a:solidFill>
                  <a:schemeClr val="accent2"/>
                </a:solidFill>
              </a:rPr>
              <a:t>      i = i + 1 </a:t>
            </a:r>
          </a:p>
          <a:p>
            <a:pPr eaLnBrk="1" hangingPunct="1">
              <a:spcBef>
                <a:spcPct val="0"/>
              </a:spcBef>
              <a:buFontTx/>
              <a:buNone/>
            </a:pPr>
            <a:r>
              <a:rPr lang="en-US" altLang="en-US" sz="2000" i="0" dirty="0"/>
              <a:t>endloop</a:t>
            </a:r>
            <a:r>
              <a:rPr lang="en-CA" altLang="en-US" sz="2000" i="0" dirty="0">
                <a:solidFill>
                  <a:schemeClr val="accent2"/>
                </a:solidFill>
              </a:rPr>
              <a:t> </a:t>
            </a:r>
            <a:endParaRPr lang="en-US" altLang="en-US" sz="2000" i="0" dirty="0">
              <a:solidFill>
                <a:schemeClr val="accent2"/>
              </a:solidFill>
            </a:endParaRPr>
          </a:p>
          <a:p>
            <a:pPr eaLnBrk="1" hangingPunct="1">
              <a:spcBef>
                <a:spcPct val="0"/>
              </a:spcBef>
              <a:buFontTx/>
              <a:buNone/>
            </a:pPr>
            <a:r>
              <a:rPr lang="en-CA" altLang="en-US" sz="2000" i="0" dirty="0">
                <a:solidFill>
                  <a:schemeClr val="accent2"/>
                </a:solidFill>
              </a:rPr>
              <a:t>return(m)</a:t>
            </a:r>
          </a:p>
          <a:p>
            <a:pPr eaLnBrk="1" hangingPunct="1">
              <a:spcBef>
                <a:spcPct val="0"/>
              </a:spcBef>
              <a:buFontTx/>
              <a:buNone/>
            </a:pPr>
            <a:r>
              <a:rPr lang="en-CA" altLang="en-US" sz="2000" i="0" dirty="0">
                <a:solidFill>
                  <a:srgbClr val="33CC33"/>
                </a:solidFill>
              </a:rPr>
              <a:t>“postCond:</a:t>
            </a:r>
          </a:p>
          <a:p>
            <a:pPr eaLnBrk="1" hangingPunct="1">
              <a:spcBef>
                <a:spcPct val="0"/>
              </a:spcBef>
              <a:buFontTx/>
              <a:buNone/>
            </a:pPr>
            <a:r>
              <a:rPr lang="en-CA" altLang="en-US" sz="2000" i="0" dirty="0">
                <a:solidFill>
                  <a:srgbClr val="33CC33"/>
                </a:solidFill>
              </a:rPr>
              <a:t>  return max in {A[1]..A[n]}”</a:t>
            </a:r>
          </a:p>
          <a:p>
            <a:pPr eaLnBrk="1" hangingPunct="1">
              <a:spcBef>
                <a:spcPct val="0"/>
              </a:spcBef>
              <a:buFontTx/>
              <a:buNone/>
            </a:pPr>
            <a:endParaRPr lang="en-CA" altLang="en-US" sz="2000" i="0" dirty="0">
              <a:solidFill>
                <a:srgbClr val="33CC33"/>
              </a:solidFill>
            </a:endParaRPr>
          </a:p>
        </p:txBody>
      </p:sp>
      <p:sp>
        <p:nvSpPr>
          <p:cNvPr id="991239" name="Freeform 7"/>
          <p:cNvSpPr>
            <a:spLocks/>
          </p:cNvSpPr>
          <p:nvPr/>
        </p:nvSpPr>
        <p:spPr bwMode="auto">
          <a:xfrm>
            <a:off x="914400" y="2590800"/>
            <a:ext cx="1066800" cy="990600"/>
          </a:xfrm>
          <a:custGeom>
            <a:avLst/>
            <a:gdLst>
              <a:gd name="T0" fmla="*/ 2147483647 w 720"/>
              <a:gd name="T1" fmla="*/ 0 h 688"/>
              <a:gd name="T2" fmla="*/ 2147483647 w 720"/>
              <a:gd name="T3" fmla="*/ 2147483647 h 688"/>
              <a:gd name="T4" fmla="*/ 2147483647 w 720"/>
              <a:gd name="T5" fmla="*/ 2147483647 h 688"/>
              <a:gd name="T6" fmla="*/ 2147483647 w 720"/>
              <a:gd name="T7" fmla="*/ 2147483647 h 688"/>
              <a:gd name="T8" fmla="*/ 2147483647 w 720"/>
              <a:gd name="T9" fmla="*/ 0 h 688"/>
              <a:gd name="T10" fmla="*/ 0 60000 65536"/>
              <a:gd name="T11" fmla="*/ 0 60000 65536"/>
              <a:gd name="T12" fmla="*/ 0 60000 65536"/>
              <a:gd name="T13" fmla="*/ 0 60000 65536"/>
              <a:gd name="T14" fmla="*/ 0 60000 65536"/>
              <a:gd name="T15" fmla="*/ 0 w 720"/>
              <a:gd name="T16" fmla="*/ 0 h 688"/>
              <a:gd name="T17" fmla="*/ 720 w 720"/>
              <a:gd name="T18" fmla="*/ 688 h 688"/>
            </a:gdLst>
            <a:ahLst/>
            <a:cxnLst>
              <a:cxn ang="T10">
                <a:pos x="T0" y="T1"/>
              </a:cxn>
              <a:cxn ang="T11">
                <a:pos x="T2" y="T3"/>
              </a:cxn>
              <a:cxn ang="T12">
                <a:pos x="T4" y="T5"/>
              </a:cxn>
              <a:cxn ang="T13">
                <a:pos x="T6" y="T7"/>
              </a:cxn>
              <a:cxn ang="T14">
                <a:pos x="T8" y="T9"/>
              </a:cxn>
            </a:cxnLst>
            <a:rect l="T15" t="T16" r="T17" b="T18"/>
            <a:pathLst>
              <a:path w="720" h="688">
                <a:moveTo>
                  <a:pt x="248" y="0"/>
                </a:moveTo>
                <a:cubicBezTo>
                  <a:pt x="124" y="64"/>
                  <a:pt x="0" y="128"/>
                  <a:pt x="8" y="240"/>
                </a:cubicBezTo>
                <a:cubicBezTo>
                  <a:pt x="16" y="352"/>
                  <a:pt x="184" y="656"/>
                  <a:pt x="296" y="672"/>
                </a:cubicBezTo>
                <a:cubicBezTo>
                  <a:pt x="408" y="688"/>
                  <a:pt x="640" y="448"/>
                  <a:pt x="680" y="336"/>
                </a:cubicBezTo>
                <a:cubicBezTo>
                  <a:pt x="720" y="224"/>
                  <a:pt x="628" y="112"/>
                  <a:pt x="536" y="0"/>
                </a:cubicBezTo>
              </a:path>
            </a:pathLst>
          </a:custGeom>
          <a:noFill/>
          <a:ln w="38100">
            <a:solidFill>
              <a:schemeClr val="hlink"/>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2" name="Group 11">
            <a:extLst>
              <a:ext uri="{FF2B5EF4-FFF2-40B4-BE49-F238E27FC236}">
                <a16:creationId xmlns:a16="http://schemas.microsoft.com/office/drawing/2014/main" id="{2CE3C93B-4F12-A2DF-78E2-91D7485CBB34}"/>
              </a:ext>
            </a:extLst>
          </p:cNvPr>
          <p:cNvGrpSpPr/>
          <p:nvPr/>
        </p:nvGrpSpPr>
        <p:grpSpPr>
          <a:xfrm>
            <a:off x="1143000" y="2646214"/>
            <a:ext cx="1752600" cy="1773385"/>
            <a:chOff x="1981200" y="3429000"/>
            <a:chExt cx="2133600" cy="2819400"/>
          </a:xfrm>
        </p:grpSpPr>
        <p:sp>
          <p:nvSpPr>
            <p:cNvPr id="101385" name="Freeform 9"/>
            <p:cNvSpPr>
              <a:spLocks/>
            </p:cNvSpPr>
            <p:nvPr/>
          </p:nvSpPr>
          <p:spPr bwMode="auto">
            <a:xfrm>
              <a:off x="1981200" y="4038600"/>
              <a:ext cx="1676400" cy="2209800"/>
            </a:xfrm>
            <a:custGeom>
              <a:avLst/>
              <a:gdLst>
                <a:gd name="T0" fmla="*/ 2147483647 w 912"/>
                <a:gd name="T1" fmla="*/ 0 h 1142"/>
                <a:gd name="T2" fmla="*/ 2147483647 w 912"/>
                <a:gd name="T3" fmla="*/ 2147483647 h 1142"/>
                <a:gd name="T4" fmla="*/ 0 w 912"/>
                <a:gd name="T5" fmla="*/ 2147483647 h 1142"/>
                <a:gd name="T6" fmla="*/ 0 60000 65536"/>
                <a:gd name="T7" fmla="*/ 0 60000 65536"/>
                <a:gd name="T8" fmla="*/ 0 60000 65536"/>
                <a:gd name="T9" fmla="*/ 0 w 912"/>
                <a:gd name="T10" fmla="*/ 0 h 1142"/>
                <a:gd name="T11" fmla="*/ 912 w 912"/>
                <a:gd name="T12" fmla="*/ 1142 h 1142"/>
              </a:gdLst>
              <a:ahLst/>
              <a:cxnLst>
                <a:cxn ang="T6">
                  <a:pos x="T0" y="T1"/>
                </a:cxn>
                <a:cxn ang="T7">
                  <a:pos x="T2" y="T3"/>
                </a:cxn>
                <a:cxn ang="T8">
                  <a:pos x="T4" y="T5"/>
                </a:cxn>
              </a:cxnLst>
              <a:rect l="T9" t="T10" r="T11" b="T12"/>
              <a:pathLst>
                <a:path w="912" h="1142">
                  <a:moveTo>
                    <a:pt x="576" y="0"/>
                  </a:moveTo>
                  <a:cubicBezTo>
                    <a:pt x="720" y="20"/>
                    <a:pt x="912" y="2"/>
                    <a:pt x="816" y="192"/>
                  </a:cubicBezTo>
                  <a:cubicBezTo>
                    <a:pt x="720" y="382"/>
                    <a:pt x="170" y="944"/>
                    <a:pt x="0" y="1142"/>
                  </a:cubicBezTo>
                </a:path>
              </a:pathLst>
            </a:custGeom>
            <a:noFill/>
            <a:ln w="38100">
              <a:solidFill>
                <a:schemeClr val="hlink"/>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Freeform 7"/>
            <p:cNvSpPr>
              <a:spLocks/>
            </p:cNvSpPr>
            <p:nvPr/>
          </p:nvSpPr>
          <p:spPr bwMode="auto">
            <a:xfrm>
              <a:off x="1981200" y="3429000"/>
              <a:ext cx="2133600" cy="2819400"/>
            </a:xfrm>
            <a:custGeom>
              <a:avLst/>
              <a:gdLst>
                <a:gd name="T0" fmla="*/ 2147483647 w 912"/>
                <a:gd name="T1" fmla="*/ 0 h 1142"/>
                <a:gd name="T2" fmla="*/ 2147483647 w 912"/>
                <a:gd name="T3" fmla="*/ 2147483647 h 1142"/>
                <a:gd name="T4" fmla="*/ 0 w 912"/>
                <a:gd name="T5" fmla="*/ 2147483647 h 1142"/>
                <a:gd name="T6" fmla="*/ 0 60000 65536"/>
                <a:gd name="T7" fmla="*/ 0 60000 65536"/>
                <a:gd name="T8" fmla="*/ 0 60000 65536"/>
                <a:gd name="T9" fmla="*/ 0 w 912"/>
                <a:gd name="T10" fmla="*/ 0 h 1142"/>
                <a:gd name="T11" fmla="*/ 912 w 912"/>
                <a:gd name="T12" fmla="*/ 1142 h 1142"/>
              </a:gdLst>
              <a:ahLst/>
              <a:cxnLst>
                <a:cxn ang="T6">
                  <a:pos x="T0" y="T1"/>
                </a:cxn>
                <a:cxn ang="T7">
                  <a:pos x="T2" y="T3"/>
                </a:cxn>
                <a:cxn ang="T8">
                  <a:pos x="T4" y="T5"/>
                </a:cxn>
              </a:cxnLst>
              <a:rect l="T9" t="T10" r="T11" b="T12"/>
              <a:pathLst>
                <a:path w="912" h="1142">
                  <a:moveTo>
                    <a:pt x="576" y="0"/>
                  </a:moveTo>
                  <a:cubicBezTo>
                    <a:pt x="720" y="20"/>
                    <a:pt x="912" y="2"/>
                    <a:pt x="816" y="192"/>
                  </a:cubicBezTo>
                  <a:cubicBezTo>
                    <a:pt x="720" y="382"/>
                    <a:pt x="170" y="944"/>
                    <a:pt x="0" y="1142"/>
                  </a:cubicBezTo>
                </a:path>
              </a:pathLst>
            </a:custGeom>
            <a:noFill/>
            <a:ln w="38100">
              <a:solidFill>
                <a:schemeClr val="hlink"/>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grpSp>
        <p:nvGrpSpPr>
          <p:cNvPr id="11" name="Group 10">
            <a:extLst>
              <a:ext uri="{FF2B5EF4-FFF2-40B4-BE49-F238E27FC236}">
                <a16:creationId xmlns:a16="http://schemas.microsoft.com/office/drawing/2014/main" id="{E9B4C355-64A5-7E32-98B1-B25C2021988D}"/>
              </a:ext>
            </a:extLst>
          </p:cNvPr>
          <p:cNvGrpSpPr/>
          <p:nvPr/>
        </p:nvGrpSpPr>
        <p:grpSpPr>
          <a:xfrm>
            <a:off x="1066800" y="1143000"/>
            <a:ext cx="685800" cy="1143000"/>
            <a:chOff x="1524000" y="1371600"/>
            <a:chExt cx="1295400" cy="1600201"/>
          </a:xfrm>
        </p:grpSpPr>
        <p:sp>
          <p:nvSpPr>
            <p:cNvPr id="9" name="Freeform 11"/>
            <p:cNvSpPr>
              <a:spLocks/>
            </p:cNvSpPr>
            <p:nvPr/>
          </p:nvSpPr>
          <p:spPr bwMode="auto">
            <a:xfrm>
              <a:off x="2286000" y="1371600"/>
              <a:ext cx="533400" cy="1600201"/>
            </a:xfrm>
            <a:custGeom>
              <a:avLst/>
              <a:gdLst>
                <a:gd name="T0" fmla="*/ 0 w 490"/>
                <a:gd name="T1" fmla="*/ 0 h 653"/>
                <a:gd name="T2" fmla="*/ 1 w 490"/>
                <a:gd name="T3" fmla="*/ 3953706 h 653"/>
                <a:gd name="T4" fmla="*/ 1 w 490"/>
                <a:gd name="T5" fmla="*/ 14176334 h 653"/>
                <a:gd name="T6" fmla="*/ 0 60000 65536"/>
                <a:gd name="T7" fmla="*/ 0 60000 65536"/>
                <a:gd name="T8" fmla="*/ 0 60000 65536"/>
                <a:gd name="T9" fmla="*/ 0 w 490"/>
                <a:gd name="T10" fmla="*/ 0 h 653"/>
                <a:gd name="T11" fmla="*/ 490 w 490"/>
                <a:gd name="T12" fmla="*/ 653 h 653"/>
              </a:gdLst>
              <a:ahLst/>
              <a:cxnLst>
                <a:cxn ang="T6">
                  <a:pos x="T0" y="T1"/>
                </a:cxn>
                <a:cxn ang="T7">
                  <a:pos x="T2" y="T3"/>
                </a:cxn>
                <a:cxn ang="T8">
                  <a:pos x="T4" y="T5"/>
                </a:cxn>
              </a:cxnLst>
              <a:rect l="T9" t="T10" r="T11" b="T12"/>
              <a:pathLst>
                <a:path w="490" h="653">
                  <a:moveTo>
                    <a:pt x="0" y="0"/>
                  </a:moveTo>
                  <a:cubicBezTo>
                    <a:pt x="53" y="30"/>
                    <a:pt x="235" y="73"/>
                    <a:pt x="317" y="182"/>
                  </a:cubicBezTo>
                  <a:cubicBezTo>
                    <a:pt x="399" y="291"/>
                    <a:pt x="454" y="555"/>
                    <a:pt x="490" y="653"/>
                  </a:cubicBezTo>
                </a:path>
              </a:pathLst>
            </a:custGeom>
            <a:noFill/>
            <a:ln w="381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 name="Freeform 12"/>
            <p:cNvSpPr>
              <a:spLocks/>
            </p:cNvSpPr>
            <p:nvPr/>
          </p:nvSpPr>
          <p:spPr bwMode="auto">
            <a:xfrm>
              <a:off x="1524000" y="2133600"/>
              <a:ext cx="1295400" cy="838201"/>
            </a:xfrm>
            <a:custGeom>
              <a:avLst/>
              <a:gdLst>
                <a:gd name="T0" fmla="*/ 0 w 490"/>
                <a:gd name="T1" fmla="*/ 0 h 653"/>
                <a:gd name="T2" fmla="*/ 39392398 w 490"/>
                <a:gd name="T3" fmla="*/ 2 h 653"/>
                <a:gd name="T4" fmla="*/ 60902232 w 490"/>
                <a:gd name="T5" fmla="*/ 5 h 653"/>
                <a:gd name="T6" fmla="*/ 0 60000 65536"/>
                <a:gd name="T7" fmla="*/ 0 60000 65536"/>
                <a:gd name="T8" fmla="*/ 0 60000 65536"/>
                <a:gd name="T9" fmla="*/ 0 w 490"/>
                <a:gd name="T10" fmla="*/ 0 h 653"/>
                <a:gd name="T11" fmla="*/ 490 w 490"/>
                <a:gd name="T12" fmla="*/ 653 h 653"/>
              </a:gdLst>
              <a:ahLst/>
              <a:cxnLst>
                <a:cxn ang="T6">
                  <a:pos x="T0" y="T1"/>
                </a:cxn>
                <a:cxn ang="T7">
                  <a:pos x="T2" y="T3"/>
                </a:cxn>
                <a:cxn ang="T8">
                  <a:pos x="T4" y="T5"/>
                </a:cxn>
              </a:cxnLst>
              <a:rect l="T9" t="T10" r="T11" b="T12"/>
              <a:pathLst>
                <a:path w="490" h="653">
                  <a:moveTo>
                    <a:pt x="0" y="0"/>
                  </a:moveTo>
                  <a:cubicBezTo>
                    <a:pt x="53" y="30"/>
                    <a:pt x="235" y="73"/>
                    <a:pt x="317" y="182"/>
                  </a:cubicBezTo>
                  <a:cubicBezTo>
                    <a:pt x="399" y="291"/>
                    <a:pt x="454" y="555"/>
                    <a:pt x="490" y="653"/>
                  </a:cubicBezTo>
                </a:path>
              </a:pathLst>
            </a:custGeom>
            <a:noFill/>
            <a:ln w="38100">
              <a:solidFill>
                <a:schemeClr val="hlink"/>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spTree>
    <p:extLst>
      <p:ext uri="{BB962C8B-B14F-4D97-AF65-F5344CB8AC3E}">
        <p14:creationId xmlns:p14="http://schemas.microsoft.com/office/powerpoint/2010/main" val="398891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0" y="87868"/>
            <a:ext cx="8938846" cy="1283732"/>
            <a:chOff x="152400" y="3962400"/>
            <a:chExt cx="8938846" cy="1283732"/>
          </a:xfrm>
        </p:grpSpPr>
        <p:pic>
          <p:nvPicPr>
            <p:cNvPr id="337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962400"/>
              <a:ext cx="10685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4017898"/>
              <a:ext cx="609599" cy="88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Rectangle 7"/>
            <p:cNvSpPr>
              <a:spLocks noChangeArrowheads="1"/>
            </p:cNvSpPr>
            <p:nvPr/>
          </p:nvSpPr>
          <p:spPr bwMode="auto">
            <a:xfrm>
              <a:off x="152400" y="4876800"/>
              <a:ext cx="166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srgbClr val="FFFF00"/>
                  </a:solidFill>
                  <a:effectLst/>
                  <a:uLnTx/>
                  <a:uFillTx/>
                  <a:latin typeface="Times New Roman" pitchFamily="18" charset="0"/>
                  <a:ea typeface="+mn-ea"/>
                  <a:cs typeface="Arial" charset="0"/>
                </a:rPr>
                <a:t>Precondition</a:t>
              </a:r>
            </a:p>
          </p:txBody>
        </p:sp>
        <p:sp>
          <p:nvSpPr>
            <p:cNvPr id="137" name="Rectangle 7"/>
            <p:cNvSpPr>
              <a:spLocks noChangeArrowheads="1"/>
            </p:cNvSpPr>
            <p:nvPr/>
          </p:nvSpPr>
          <p:spPr bwMode="auto">
            <a:xfrm>
              <a:off x="7430721" y="4876800"/>
              <a:ext cx="166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FFFF00"/>
                  </a:solidFill>
                  <a:effectLst/>
                  <a:uLnTx/>
                  <a:uFillTx/>
                  <a:latin typeface="Times New Roman" pitchFamily="18" charset="0"/>
                  <a:ea typeface="+mn-ea"/>
                  <a:cs typeface="Arial" charset="0"/>
                </a:rPr>
                <a:t>Postcondition</a:t>
              </a:r>
              <a:endParaRPr kumimoji="0" lang="en-US" altLang="en-US" sz="1800" b="0" i="0" u="none" strike="noStrike" kern="1200" cap="none" spc="0" normalizeH="0" baseline="0" noProof="0" dirty="0">
                <a:ln>
                  <a:noFill/>
                </a:ln>
                <a:solidFill>
                  <a:srgbClr val="FFFF00"/>
                </a:solidFill>
                <a:effectLst/>
                <a:uLnTx/>
                <a:uFillTx/>
                <a:latin typeface="Times New Roman" pitchFamily="18" charset="0"/>
                <a:ea typeface="+mn-ea"/>
                <a:cs typeface="Arial" charset="0"/>
              </a:endParaRPr>
            </a:p>
          </p:txBody>
        </p:sp>
      </p:grpSp>
      <p:sp>
        <p:nvSpPr>
          <p:cNvPr id="138" name="Text Box 6"/>
          <p:cNvSpPr txBox="1">
            <a:spLocks noChangeArrowheads="1"/>
          </p:cNvSpPr>
          <p:nvPr/>
        </p:nvSpPr>
        <p:spPr bwMode="auto">
          <a:xfrm>
            <a:off x="3086048" y="58738"/>
            <a:ext cx="36227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00"/>
                </a:solidFill>
                <a:effectLst/>
                <a:uLnTx/>
                <a:uFillTx/>
                <a:latin typeface="Times New Roman" pitchFamily="18" charset="0"/>
                <a:ea typeface="+mn-ea"/>
                <a:cs typeface="Arial" charset="0"/>
              </a:rPr>
              <a:t>On Step At a Time</a:t>
            </a:r>
          </a:p>
        </p:txBody>
      </p:sp>
      <p:pic>
        <p:nvPicPr>
          <p:cNvPr id="140" name="Picture 20" descr="C:\Users\Jeff\Documents\154512_10150923856771030_83636976029_9805650_44057123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8682" y="8534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Rectangle 140"/>
          <p:cNvSpPr>
            <a:spLocks noChangeArrowheads="1"/>
          </p:cNvSpPr>
          <p:nvPr/>
        </p:nvSpPr>
        <p:spPr bwMode="auto">
          <a:xfrm>
            <a:off x="4645025" y="10565606"/>
            <a:ext cx="841375" cy="523875"/>
          </a:xfrm>
          <a:prstGeom prst="rect">
            <a:avLst/>
          </a:prstGeom>
          <a:solidFill>
            <a:srgbClr val="9385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empus Sans ITC" pitchFamily="82" charset="0"/>
                <a:ea typeface="+mn-ea"/>
                <a:cs typeface="Arial" charset="0"/>
              </a:rPr>
              <a:t>next</a:t>
            </a:r>
            <a:endParaRPr kumimoji="0" lang="en-CA" altLang="en-US" sz="2800" b="0" i="0" u="none" strike="noStrike" kern="1200" cap="none" spc="0" normalizeH="0" baseline="0" noProof="0" dirty="0">
              <a:ln>
                <a:noFill/>
              </a:ln>
              <a:solidFill>
                <a:srgbClr val="FFFFFF"/>
              </a:solidFill>
              <a:effectLst/>
              <a:uLnTx/>
              <a:uFillTx/>
              <a:latin typeface="Tempus Sans ITC" pitchFamily="82" charset="0"/>
              <a:ea typeface="+mn-ea"/>
              <a:cs typeface="Arial" charset="0"/>
            </a:endParaRPr>
          </a:p>
        </p:txBody>
      </p:sp>
      <p:grpSp>
        <p:nvGrpSpPr>
          <p:cNvPr id="142" name="Group 141"/>
          <p:cNvGrpSpPr/>
          <p:nvPr/>
        </p:nvGrpSpPr>
        <p:grpSpPr>
          <a:xfrm>
            <a:off x="341821" y="2819400"/>
            <a:ext cx="5828507" cy="1371600"/>
            <a:chOff x="648493" y="1752600"/>
            <a:chExt cx="5828507" cy="1371600"/>
          </a:xfrm>
        </p:grpSpPr>
        <p:grpSp>
          <p:nvGrpSpPr>
            <p:cNvPr id="143" name="Group 8"/>
            <p:cNvGrpSpPr>
              <a:grpSpLocks/>
            </p:cNvGrpSpPr>
            <p:nvPr/>
          </p:nvGrpSpPr>
          <p:grpSpPr bwMode="auto">
            <a:xfrm>
              <a:off x="5486400" y="1752600"/>
              <a:ext cx="990600" cy="1371600"/>
              <a:chOff x="2065" y="1551"/>
              <a:chExt cx="1628" cy="1988"/>
            </a:xfrm>
          </p:grpSpPr>
          <p:sp>
            <p:nvSpPr>
              <p:cNvPr id="145" name="Freeform 9"/>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46" name="Freeform 10"/>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47" name="Freeform 11"/>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48" name="Freeform 12"/>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49" name="Freeform 13"/>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0" name="Freeform 14"/>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1" name="Freeform 15"/>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2" name="Freeform 16"/>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3" name="Freeform 17"/>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4" name="Freeform 18"/>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5" name="Freeform 19"/>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6" name="Freeform 20"/>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7" name="Freeform 21"/>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8" name="Freeform 22"/>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59" name="Freeform 23"/>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60" name="Freeform 24"/>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161" name="Freeform 25"/>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144" name="Rounded Rectangular Callout 143"/>
            <p:cNvSpPr/>
            <p:nvPr/>
          </p:nvSpPr>
          <p:spPr bwMode="auto">
            <a:xfrm>
              <a:off x="648493" y="1828800"/>
              <a:ext cx="4773794" cy="1066800"/>
            </a:xfrm>
            <a:prstGeom prst="wedgeRoundRectCallout">
              <a:avLst>
                <a:gd name="adj1" fmla="val 60105"/>
                <a:gd name="adj2" fmla="val -17516"/>
                <a:gd name="adj3" fmla="val 16667"/>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 implored you to not worry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about the entire computation.</a:t>
              </a:r>
            </a:p>
          </p:txBody>
        </p:sp>
      </p:grpSp>
      <p:pic>
        <p:nvPicPr>
          <p:cNvPr id="183" name="Picture 20" descr="C:\Users\Jeff\Documents\154512_10150923856771030_83636976029_9805650_44057123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003" y="4119990"/>
            <a:ext cx="2591117" cy="25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Rectangle 183"/>
          <p:cNvSpPr>
            <a:spLocks noChangeArrowheads="1"/>
          </p:cNvSpPr>
          <p:nvPr/>
        </p:nvSpPr>
        <p:spPr bwMode="auto">
          <a:xfrm>
            <a:off x="685800" y="5792583"/>
            <a:ext cx="651794" cy="400110"/>
          </a:xfrm>
          <a:prstGeom prst="rect">
            <a:avLst/>
          </a:prstGeom>
          <a:solidFill>
            <a:srgbClr val="9385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empus Sans ITC" pitchFamily="82" charset="0"/>
                <a:ea typeface="+mn-ea"/>
                <a:cs typeface="Arial" charset="0"/>
              </a:rPr>
              <a:t>next</a:t>
            </a:r>
            <a:endParaRPr kumimoji="0" lang="en-CA" altLang="en-US" sz="2000" b="0" i="0" u="none" strike="noStrike" kern="1200" cap="none" spc="0" normalizeH="0" baseline="0" noProof="0" dirty="0">
              <a:ln>
                <a:noFill/>
              </a:ln>
              <a:solidFill>
                <a:srgbClr val="FFFFFF"/>
              </a:solidFill>
              <a:effectLst/>
              <a:uLnTx/>
              <a:uFillTx/>
              <a:latin typeface="Tempus Sans ITC" pitchFamily="82" charset="0"/>
              <a:ea typeface="+mn-ea"/>
              <a:cs typeface="Arial" charset="0"/>
            </a:endParaRPr>
          </a:p>
        </p:txBody>
      </p:sp>
      <p:grpSp>
        <p:nvGrpSpPr>
          <p:cNvPr id="5" name="Group 4"/>
          <p:cNvGrpSpPr/>
          <p:nvPr/>
        </p:nvGrpSpPr>
        <p:grpSpPr>
          <a:xfrm>
            <a:off x="609600" y="1371600"/>
            <a:ext cx="7971082" cy="1612901"/>
            <a:chOff x="609600" y="1371600"/>
            <a:chExt cx="7971082" cy="1612901"/>
          </a:xfrm>
        </p:grpSpPr>
        <p:grpSp>
          <p:nvGrpSpPr>
            <p:cNvPr id="2" name="Group 1"/>
            <p:cNvGrpSpPr/>
            <p:nvPr/>
          </p:nvGrpSpPr>
          <p:grpSpPr>
            <a:xfrm>
              <a:off x="5181600" y="1371600"/>
              <a:ext cx="3399082" cy="1612901"/>
              <a:chOff x="2133600" y="2209800"/>
              <a:chExt cx="4945063" cy="2514600"/>
            </a:xfrm>
          </p:grpSpPr>
          <p:grpSp>
            <p:nvGrpSpPr>
              <p:cNvPr id="33795" name="Group 197"/>
              <p:cNvGrpSpPr>
                <a:grpSpLocks/>
              </p:cNvGrpSpPr>
              <p:nvPr/>
            </p:nvGrpSpPr>
            <p:grpSpPr bwMode="auto">
              <a:xfrm>
                <a:off x="3886200" y="3276600"/>
                <a:ext cx="1181100" cy="1447800"/>
                <a:chOff x="2448" y="2064"/>
                <a:chExt cx="744" cy="912"/>
              </a:xfrm>
            </p:grpSpPr>
            <p:sp>
              <p:nvSpPr>
                <p:cNvPr id="33922" name="Freeform 191"/>
                <p:cNvSpPr>
                  <a:spLocks/>
                </p:cNvSpPr>
                <p:nvPr/>
              </p:nvSpPr>
              <p:spPr bwMode="auto">
                <a:xfrm>
                  <a:off x="2810" y="2195"/>
                  <a:ext cx="200" cy="202"/>
                </a:xfrm>
                <a:custGeom>
                  <a:avLst/>
                  <a:gdLst>
                    <a:gd name="T0" fmla="*/ 0 w 600"/>
                    <a:gd name="T1" fmla="*/ 0 h 608"/>
                    <a:gd name="T2" fmla="*/ 0 w 600"/>
                    <a:gd name="T3" fmla="*/ 0 h 608"/>
                    <a:gd name="T4" fmla="*/ 0 w 600"/>
                    <a:gd name="T5" fmla="*/ 0 h 608"/>
                    <a:gd name="T6" fmla="*/ 0 w 600"/>
                    <a:gd name="T7" fmla="*/ 0 h 608"/>
                    <a:gd name="T8" fmla="*/ 0 w 600"/>
                    <a:gd name="T9" fmla="*/ 0 h 608"/>
                    <a:gd name="T10" fmla="*/ 0 w 600"/>
                    <a:gd name="T11" fmla="*/ 0 h 608"/>
                    <a:gd name="T12" fmla="*/ 0 w 600"/>
                    <a:gd name="T13" fmla="*/ 0 h 608"/>
                    <a:gd name="T14" fmla="*/ 0 w 600"/>
                    <a:gd name="T15" fmla="*/ 0 h 608"/>
                    <a:gd name="T16" fmla="*/ 0 w 600"/>
                    <a:gd name="T17" fmla="*/ 0 h 608"/>
                    <a:gd name="T18" fmla="*/ 0 w 600"/>
                    <a:gd name="T19" fmla="*/ 0 h 608"/>
                    <a:gd name="T20" fmla="*/ 0 w 600"/>
                    <a:gd name="T21" fmla="*/ 0 h 608"/>
                    <a:gd name="T22" fmla="*/ 0 w 600"/>
                    <a:gd name="T23" fmla="*/ 0 h 608"/>
                    <a:gd name="T24" fmla="*/ 0 w 600"/>
                    <a:gd name="T25" fmla="*/ 0 h 608"/>
                    <a:gd name="T26" fmla="*/ 0 w 600"/>
                    <a:gd name="T27" fmla="*/ 0 h 608"/>
                    <a:gd name="T28" fmla="*/ 0 w 600"/>
                    <a:gd name="T29" fmla="*/ 0 h 608"/>
                    <a:gd name="T30" fmla="*/ 0 w 600"/>
                    <a:gd name="T31" fmla="*/ 0 h 608"/>
                    <a:gd name="T32" fmla="*/ 0 w 600"/>
                    <a:gd name="T33" fmla="*/ 0 h 608"/>
                    <a:gd name="T34" fmla="*/ 0 w 600"/>
                    <a:gd name="T35" fmla="*/ 0 h 608"/>
                    <a:gd name="T36" fmla="*/ 0 w 600"/>
                    <a:gd name="T37" fmla="*/ 0 h 608"/>
                    <a:gd name="T38" fmla="*/ 0 w 600"/>
                    <a:gd name="T39" fmla="*/ 0 h 608"/>
                    <a:gd name="T40" fmla="*/ 0 w 600"/>
                    <a:gd name="T41" fmla="*/ 0 h 608"/>
                    <a:gd name="T42" fmla="*/ 0 w 600"/>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0"/>
                    <a:gd name="T67" fmla="*/ 0 h 608"/>
                    <a:gd name="T68" fmla="*/ 600 w 600"/>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0" h="608">
                      <a:moveTo>
                        <a:pt x="388" y="289"/>
                      </a:moveTo>
                      <a:lnTo>
                        <a:pt x="372" y="177"/>
                      </a:lnTo>
                      <a:lnTo>
                        <a:pt x="341" y="78"/>
                      </a:lnTo>
                      <a:lnTo>
                        <a:pt x="284" y="24"/>
                      </a:lnTo>
                      <a:lnTo>
                        <a:pt x="185" y="0"/>
                      </a:lnTo>
                      <a:lnTo>
                        <a:pt x="100" y="24"/>
                      </a:lnTo>
                      <a:lnTo>
                        <a:pt x="19" y="123"/>
                      </a:lnTo>
                      <a:lnTo>
                        <a:pt x="0" y="243"/>
                      </a:lnTo>
                      <a:lnTo>
                        <a:pt x="19" y="370"/>
                      </a:lnTo>
                      <a:lnTo>
                        <a:pt x="50" y="447"/>
                      </a:lnTo>
                      <a:lnTo>
                        <a:pt x="88" y="528"/>
                      </a:lnTo>
                      <a:lnTo>
                        <a:pt x="130" y="582"/>
                      </a:lnTo>
                      <a:lnTo>
                        <a:pt x="177" y="608"/>
                      </a:lnTo>
                      <a:lnTo>
                        <a:pt x="242" y="585"/>
                      </a:lnTo>
                      <a:lnTo>
                        <a:pt x="307" y="531"/>
                      </a:lnTo>
                      <a:lnTo>
                        <a:pt x="349" y="455"/>
                      </a:lnTo>
                      <a:lnTo>
                        <a:pt x="388" y="390"/>
                      </a:lnTo>
                      <a:lnTo>
                        <a:pt x="400" y="351"/>
                      </a:lnTo>
                      <a:lnTo>
                        <a:pt x="565" y="293"/>
                      </a:lnTo>
                      <a:lnTo>
                        <a:pt x="600" y="270"/>
                      </a:lnTo>
                      <a:lnTo>
                        <a:pt x="580" y="235"/>
                      </a:lnTo>
                      <a:lnTo>
                        <a:pt x="388"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3" name="Freeform 192"/>
                <p:cNvSpPr>
                  <a:spLocks/>
                </p:cNvSpPr>
                <p:nvPr/>
              </p:nvSpPr>
              <p:spPr bwMode="auto">
                <a:xfrm>
                  <a:off x="2712" y="2413"/>
                  <a:ext cx="206" cy="361"/>
                </a:xfrm>
                <a:custGeom>
                  <a:avLst/>
                  <a:gdLst>
                    <a:gd name="T0" fmla="*/ 0 w 619"/>
                    <a:gd name="T1" fmla="*/ 0 h 1085"/>
                    <a:gd name="T2" fmla="*/ 0 w 619"/>
                    <a:gd name="T3" fmla="*/ 0 h 1085"/>
                    <a:gd name="T4" fmla="*/ 0 w 619"/>
                    <a:gd name="T5" fmla="*/ 0 h 1085"/>
                    <a:gd name="T6" fmla="*/ 0 w 619"/>
                    <a:gd name="T7" fmla="*/ 0 h 1085"/>
                    <a:gd name="T8" fmla="*/ 0 w 619"/>
                    <a:gd name="T9" fmla="*/ 0 h 1085"/>
                    <a:gd name="T10" fmla="*/ 0 w 619"/>
                    <a:gd name="T11" fmla="*/ 0 h 1085"/>
                    <a:gd name="T12" fmla="*/ 0 w 619"/>
                    <a:gd name="T13" fmla="*/ 0 h 1085"/>
                    <a:gd name="T14" fmla="*/ 0 w 619"/>
                    <a:gd name="T15" fmla="*/ 0 h 1085"/>
                    <a:gd name="T16" fmla="*/ 0 w 619"/>
                    <a:gd name="T17" fmla="*/ 0 h 1085"/>
                    <a:gd name="T18" fmla="*/ 0 w 619"/>
                    <a:gd name="T19" fmla="*/ 0 h 1085"/>
                    <a:gd name="T20" fmla="*/ 0 w 619"/>
                    <a:gd name="T21" fmla="*/ 0 h 1085"/>
                    <a:gd name="T22" fmla="*/ 0 w 619"/>
                    <a:gd name="T23" fmla="*/ 0 h 1085"/>
                    <a:gd name="T24" fmla="*/ 0 w 619"/>
                    <a:gd name="T25" fmla="*/ 0 h 1085"/>
                    <a:gd name="T26" fmla="*/ 0 w 619"/>
                    <a:gd name="T27" fmla="*/ 0 h 1085"/>
                    <a:gd name="T28" fmla="*/ 0 w 619"/>
                    <a:gd name="T29" fmla="*/ 0 h 1085"/>
                    <a:gd name="T30" fmla="*/ 0 w 619"/>
                    <a:gd name="T31" fmla="*/ 0 h 1085"/>
                    <a:gd name="T32" fmla="*/ 0 w 619"/>
                    <a:gd name="T33" fmla="*/ 0 h 1085"/>
                    <a:gd name="T34" fmla="*/ 0 w 619"/>
                    <a:gd name="T35" fmla="*/ 0 h 1085"/>
                    <a:gd name="T36" fmla="*/ 0 w 619"/>
                    <a:gd name="T37" fmla="*/ 0 h 1085"/>
                    <a:gd name="T38" fmla="*/ 0 w 619"/>
                    <a:gd name="T39" fmla="*/ 0 h 1085"/>
                    <a:gd name="T40" fmla="*/ 0 w 619"/>
                    <a:gd name="T41" fmla="*/ 0 h 1085"/>
                    <a:gd name="T42" fmla="*/ 0 w 619"/>
                    <a:gd name="T43" fmla="*/ 0 h 1085"/>
                    <a:gd name="T44" fmla="*/ 0 w 619"/>
                    <a:gd name="T45" fmla="*/ 0 h 1085"/>
                    <a:gd name="T46" fmla="*/ 0 w 619"/>
                    <a:gd name="T47" fmla="*/ 0 h 1085"/>
                    <a:gd name="T48" fmla="*/ 0 w 619"/>
                    <a:gd name="T49" fmla="*/ 0 h 10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9"/>
                    <a:gd name="T76" fmla="*/ 0 h 1085"/>
                    <a:gd name="T77" fmla="*/ 619 w 619"/>
                    <a:gd name="T78" fmla="*/ 1085 h 10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9" h="1085">
                      <a:moveTo>
                        <a:pt x="208" y="161"/>
                      </a:moveTo>
                      <a:lnTo>
                        <a:pt x="284" y="80"/>
                      </a:lnTo>
                      <a:lnTo>
                        <a:pt x="411" y="3"/>
                      </a:lnTo>
                      <a:lnTo>
                        <a:pt x="469" y="0"/>
                      </a:lnTo>
                      <a:lnTo>
                        <a:pt x="573" y="34"/>
                      </a:lnTo>
                      <a:lnTo>
                        <a:pt x="619" y="85"/>
                      </a:lnTo>
                      <a:lnTo>
                        <a:pt x="619" y="161"/>
                      </a:lnTo>
                      <a:lnTo>
                        <a:pt x="542" y="304"/>
                      </a:lnTo>
                      <a:lnTo>
                        <a:pt x="458" y="415"/>
                      </a:lnTo>
                      <a:lnTo>
                        <a:pt x="422" y="508"/>
                      </a:lnTo>
                      <a:lnTo>
                        <a:pt x="399" y="615"/>
                      </a:lnTo>
                      <a:lnTo>
                        <a:pt x="422" y="719"/>
                      </a:lnTo>
                      <a:lnTo>
                        <a:pt x="445" y="820"/>
                      </a:lnTo>
                      <a:lnTo>
                        <a:pt x="445" y="935"/>
                      </a:lnTo>
                      <a:lnTo>
                        <a:pt x="411" y="1005"/>
                      </a:lnTo>
                      <a:lnTo>
                        <a:pt x="334" y="1043"/>
                      </a:lnTo>
                      <a:lnTo>
                        <a:pt x="242" y="1085"/>
                      </a:lnTo>
                      <a:lnTo>
                        <a:pt x="157" y="1085"/>
                      </a:lnTo>
                      <a:lnTo>
                        <a:pt x="100" y="1054"/>
                      </a:lnTo>
                      <a:lnTo>
                        <a:pt x="23" y="927"/>
                      </a:lnTo>
                      <a:lnTo>
                        <a:pt x="0" y="797"/>
                      </a:lnTo>
                      <a:lnTo>
                        <a:pt x="8" y="628"/>
                      </a:lnTo>
                      <a:lnTo>
                        <a:pt x="65" y="415"/>
                      </a:lnTo>
                      <a:lnTo>
                        <a:pt x="123" y="277"/>
                      </a:lnTo>
                      <a:lnTo>
                        <a:pt x="208"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4" name="Freeform 193"/>
                <p:cNvSpPr>
                  <a:spLocks/>
                </p:cNvSpPr>
                <p:nvPr/>
              </p:nvSpPr>
              <p:spPr bwMode="auto">
                <a:xfrm>
                  <a:off x="2726" y="2706"/>
                  <a:ext cx="261" cy="270"/>
                </a:xfrm>
                <a:custGeom>
                  <a:avLst/>
                  <a:gdLst>
                    <a:gd name="T0" fmla="*/ 0 w 782"/>
                    <a:gd name="T1" fmla="*/ 0 h 808"/>
                    <a:gd name="T2" fmla="*/ 0 w 782"/>
                    <a:gd name="T3" fmla="*/ 0 h 808"/>
                    <a:gd name="T4" fmla="*/ 0 w 782"/>
                    <a:gd name="T5" fmla="*/ 0 h 808"/>
                    <a:gd name="T6" fmla="*/ 0 w 782"/>
                    <a:gd name="T7" fmla="*/ 0 h 808"/>
                    <a:gd name="T8" fmla="*/ 0 w 782"/>
                    <a:gd name="T9" fmla="*/ 0 h 808"/>
                    <a:gd name="T10" fmla="*/ 0 w 782"/>
                    <a:gd name="T11" fmla="*/ 0 h 808"/>
                    <a:gd name="T12" fmla="*/ 0 w 782"/>
                    <a:gd name="T13" fmla="*/ 0 h 808"/>
                    <a:gd name="T14" fmla="*/ 0 w 782"/>
                    <a:gd name="T15" fmla="*/ 0 h 808"/>
                    <a:gd name="T16" fmla="*/ 0 w 782"/>
                    <a:gd name="T17" fmla="*/ 0 h 808"/>
                    <a:gd name="T18" fmla="*/ 0 w 782"/>
                    <a:gd name="T19" fmla="*/ 0 h 808"/>
                    <a:gd name="T20" fmla="*/ 0 w 782"/>
                    <a:gd name="T21" fmla="*/ 0 h 808"/>
                    <a:gd name="T22" fmla="*/ 0 w 782"/>
                    <a:gd name="T23" fmla="*/ 0 h 808"/>
                    <a:gd name="T24" fmla="*/ 0 w 782"/>
                    <a:gd name="T25" fmla="*/ 0 h 808"/>
                    <a:gd name="T26" fmla="*/ 0 w 782"/>
                    <a:gd name="T27" fmla="*/ 0 h 808"/>
                    <a:gd name="T28" fmla="*/ 0 w 782"/>
                    <a:gd name="T29" fmla="*/ 0 h 808"/>
                    <a:gd name="T30" fmla="*/ 0 w 782"/>
                    <a:gd name="T31" fmla="*/ 0 h 808"/>
                    <a:gd name="T32" fmla="*/ 0 w 782"/>
                    <a:gd name="T33" fmla="*/ 0 h 808"/>
                    <a:gd name="T34" fmla="*/ 0 w 782"/>
                    <a:gd name="T35" fmla="*/ 0 h 808"/>
                    <a:gd name="T36" fmla="*/ 0 w 782"/>
                    <a:gd name="T37" fmla="*/ 0 h 808"/>
                    <a:gd name="T38" fmla="*/ 0 w 782"/>
                    <a:gd name="T39" fmla="*/ 0 h 808"/>
                    <a:gd name="T40" fmla="*/ 0 w 782"/>
                    <a:gd name="T41" fmla="*/ 0 h 808"/>
                    <a:gd name="T42" fmla="*/ 0 w 782"/>
                    <a:gd name="T43" fmla="*/ 0 h 808"/>
                    <a:gd name="T44" fmla="*/ 0 w 782"/>
                    <a:gd name="T45" fmla="*/ 0 h 808"/>
                    <a:gd name="T46" fmla="*/ 0 w 782"/>
                    <a:gd name="T47" fmla="*/ 0 h 808"/>
                    <a:gd name="T48" fmla="*/ 0 w 782"/>
                    <a:gd name="T49" fmla="*/ 0 h 808"/>
                    <a:gd name="T50" fmla="*/ 0 w 782"/>
                    <a:gd name="T51" fmla="*/ 0 h 808"/>
                    <a:gd name="T52" fmla="*/ 0 w 782"/>
                    <a:gd name="T53" fmla="*/ 0 h 808"/>
                    <a:gd name="T54" fmla="*/ 0 w 782"/>
                    <a:gd name="T55" fmla="*/ 0 h 808"/>
                    <a:gd name="T56" fmla="*/ 0 w 782"/>
                    <a:gd name="T57" fmla="*/ 0 h 808"/>
                    <a:gd name="T58" fmla="*/ 0 w 782"/>
                    <a:gd name="T59" fmla="*/ 0 h 808"/>
                    <a:gd name="T60" fmla="*/ 0 w 782"/>
                    <a:gd name="T61" fmla="*/ 0 h 808"/>
                    <a:gd name="T62" fmla="*/ 0 w 782"/>
                    <a:gd name="T63" fmla="*/ 0 h 808"/>
                    <a:gd name="T64" fmla="*/ 0 w 782"/>
                    <a:gd name="T65" fmla="*/ 0 h 808"/>
                    <a:gd name="T66" fmla="*/ 0 w 782"/>
                    <a:gd name="T67" fmla="*/ 0 h 808"/>
                    <a:gd name="T68" fmla="*/ 0 w 782"/>
                    <a:gd name="T69" fmla="*/ 0 h 808"/>
                    <a:gd name="T70" fmla="*/ 0 w 782"/>
                    <a:gd name="T71" fmla="*/ 0 h 808"/>
                    <a:gd name="T72" fmla="*/ 0 w 782"/>
                    <a:gd name="T73" fmla="*/ 0 h 808"/>
                    <a:gd name="T74" fmla="*/ 0 w 782"/>
                    <a:gd name="T75" fmla="*/ 0 h 808"/>
                    <a:gd name="T76" fmla="*/ 0 w 782"/>
                    <a:gd name="T77" fmla="*/ 0 h 808"/>
                    <a:gd name="T78" fmla="*/ 0 w 782"/>
                    <a:gd name="T79" fmla="*/ 0 h 808"/>
                    <a:gd name="T80" fmla="*/ 0 w 782"/>
                    <a:gd name="T81" fmla="*/ 0 h 808"/>
                    <a:gd name="T82" fmla="*/ 0 w 782"/>
                    <a:gd name="T83" fmla="*/ 0 h 808"/>
                    <a:gd name="T84" fmla="*/ 0 w 782"/>
                    <a:gd name="T85" fmla="*/ 0 h 808"/>
                    <a:gd name="T86" fmla="*/ 0 w 782"/>
                    <a:gd name="T87" fmla="*/ 0 h 808"/>
                    <a:gd name="T88" fmla="*/ 0 w 782"/>
                    <a:gd name="T89" fmla="*/ 0 h 808"/>
                    <a:gd name="T90" fmla="*/ 0 w 782"/>
                    <a:gd name="T91" fmla="*/ 0 h 8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808"/>
                    <a:gd name="T140" fmla="*/ 782 w 782"/>
                    <a:gd name="T141" fmla="*/ 808 h 8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808">
                      <a:moveTo>
                        <a:pt x="0" y="76"/>
                      </a:moveTo>
                      <a:lnTo>
                        <a:pt x="66" y="0"/>
                      </a:lnTo>
                      <a:lnTo>
                        <a:pt x="163" y="0"/>
                      </a:lnTo>
                      <a:lnTo>
                        <a:pt x="343" y="19"/>
                      </a:lnTo>
                      <a:lnTo>
                        <a:pt x="555" y="30"/>
                      </a:lnTo>
                      <a:lnTo>
                        <a:pt x="636" y="65"/>
                      </a:lnTo>
                      <a:lnTo>
                        <a:pt x="670" y="110"/>
                      </a:lnTo>
                      <a:lnTo>
                        <a:pt x="678" y="180"/>
                      </a:lnTo>
                      <a:lnTo>
                        <a:pt x="654" y="253"/>
                      </a:lnTo>
                      <a:lnTo>
                        <a:pt x="589" y="365"/>
                      </a:lnTo>
                      <a:lnTo>
                        <a:pt x="504" y="457"/>
                      </a:lnTo>
                      <a:lnTo>
                        <a:pt x="439" y="541"/>
                      </a:lnTo>
                      <a:lnTo>
                        <a:pt x="412" y="607"/>
                      </a:lnTo>
                      <a:lnTo>
                        <a:pt x="393" y="653"/>
                      </a:lnTo>
                      <a:lnTo>
                        <a:pt x="400" y="689"/>
                      </a:lnTo>
                      <a:lnTo>
                        <a:pt x="405" y="711"/>
                      </a:lnTo>
                      <a:lnTo>
                        <a:pt x="482" y="711"/>
                      </a:lnTo>
                      <a:lnTo>
                        <a:pt x="601" y="692"/>
                      </a:lnTo>
                      <a:lnTo>
                        <a:pt x="678" y="692"/>
                      </a:lnTo>
                      <a:lnTo>
                        <a:pt x="758" y="723"/>
                      </a:lnTo>
                      <a:lnTo>
                        <a:pt x="782" y="761"/>
                      </a:lnTo>
                      <a:lnTo>
                        <a:pt x="758" y="796"/>
                      </a:lnTo>
                      <a:lnTo>
                        <a:pt x="724" y="808"/>
                      </a:lnTo>
                      <a:lnTo>
                        <a:pt x="670" y="792"/>
                      </a:lnTo>
                      <a:lnTo>
                        <a:pt x="597" y="749"/>
                      </a:lnTo>
                      <a:lnTo>
                        <a:pt x="520" y="757"/>
                      </a:lnTo>
                      <a:lnTo>
                        <a:pt x="393" y="780"/>
                      </a:lnTo>
                      <a:lnTo>
                        <a:pt x="355" y="773"/>
                      </a:lnTo>
                      <a:lnTo>
                        <a:pt x="335" y="746"/>
                      </a:lnTo>
                      <a:lnTo>
                        <a:pt x="335" y="681"/>
                      </a:lnTo>
                      <a:lnTo>
                        <a:pt x="335" y="588"/>
                      </a:lnTo>
                      <a:lnTo>
                        <a:pt x="389" y="518"/>
                      </a:lnTo>
                      <a:lnTo>
                        <a:pt x="470" y="414"/>
                      </a:lnTo>
                      <a:lnTo>
                        <a:pt x="540" y="323"/>
                      </a:lnTo>
                      <a:lnTo>
                        <a:pt x="586" y="253"/>
                      </a:lnTo>
                      <a:lnTo>
                        <a:pt x="609" y="192"/>
                      </a:lnTo>
                      <a:lnTo>
                        <a:pt x="597" y="157"/>
                      </a:lnTo>
                      <a:lnTo>
                        <a:pt x="566" y="115"/>
                      </a:lnTo>
                      <a:lnTo>
                        <a:pt x="520" y="103"/>
                      </a:lnTo>
                      <a:lnTo>
                        <a:pt x="470" y="103"/>
                      </a:lnTo>
                      <a:lnTo>
                        <a:pt x="358" y="103"/>
                      </a:lnTo>
                      <a:lnTo>
                        <a:pt x="193" y="134"/>
                      </a:lnTo>
                      <a:lnTo>
                        <a:pt x="70" y="146"/>
                      </a:lnTo>
                      <a:lnTo>
                        <a:pt x="20" y="134"/>
                      </a:lnTo>
                      <a:lnTo>
                        <a:pt x="0" y="115"/>
                      </a:lnTo>
                      <a:lnTo>
                        <a:pt x="0"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5" name="Freeform 194"/>
                <p:cNvSpPr>
                  <a:spLocks/>
                </p:cNvSpPr>
                <p:nvPr/>
              </p:nvSpPr>
              <p:spPr bwMode="auto">
                <a:xfrm>
                  <a:off x="2448" y="2645"/>
                  <a:ext cx="331" cy="256"/>
                </a:xfrm>
                <a:custGeom>
                  <a:avLst/>
                  <a:gdLst>
                    <a:gd name="T0" fmla="*/ 0 w 992"/>
                    <a:gd name="T1" fmla="*/ 0 h 770"/>
                    <a:gd name="T2" fmla="*/ 0 w 992"/>
                    <a:gd name="T3" fmla="*/ 0 h 770"/>
                    <a:gd name="T4" fmla="*/ 0 w 992"/>
                    <a:gd name="T5" fmla="*/ 0 h 770"/>
                    <a:gd name="T6" fmla="*/ 0 w 992"/>
                    <a:gd name="T7" fmla="*/ 0 h 770"/>
                    <a:gd name="T8" fmla="*/ 0 w 992"/>
                    <a:gd name="T9" fmla="*/ 0 h 770"/>
                    <a:gd name="T10" fmla="*/ 0 w 992"/>
                    <a:gd name="T11" fmla="*/ 0 h 770"/>
                    <a:gd name="T12" fmla="*/ 0 w 992"/>
                    <a:gd name="T13" fmla="*/ 0 h 770"/>
                    <a:gd name="T14" fmla="*/ 0 w 992"/>
                    <a:gd name="T15" fmla="*/ 0 h 770"/>
                    <a:gd name="T16" fmla="*/ 0 w 992"/>
                    <a:gd name="T17" fmla="*/ 0 h 770"/>
                    <a:gd name="T18" fmla="*/ 0 w 992"/>
                    <a:gd name="T19" fmla="*/ 0 h 770"/>
                    <a:gd name="T20" fmla="*/ 0 w 992"/>
                    <a:gd name="T21" fmla="*/ 0 h 770"/>
                    <a:gd name="T22" fmla="*/ 0 w 992"/>
                    <a:gd name="T23" fmla="*/ 0 h 770"/>
                    <a:gd name="T24" fmla="*/ 0 w 992"/>
                    <a:gd name="T25" fmla="*/ 0 h 770"/>
                    <a:gd name="T26" fmla="*/ 0 w 992"/>
                    <a:gd name="T27" fmla="*/ 0 h 770"/>
                    <a:gd name="T28" fmla="*/ 0 w 992"/>
                    <a:gd name="T29" fmla="*/ 0 h 770"/>
                    <a:gd name="T30" fmla="*/ 0 w 992"/>
                    <a:gd name="T31" fmla="*/ 0 h 770"/>
                    <a:gd name="T32" fmla="*/ 0 w 992"/>
                    <a:gd name="T33" fmla="*/ 0 h 770"/>
                    <a:gd name="T34" fmla="*/ 0 w 992"/>
                    <a:gd name="T35" fmla="*/ 0 h 770"/>
                    <a:gd name="T36" fmla="*/ 0 w 992"/>
                    <a:gd name="T37" fmla="*/ 0 h 770"/>
                    <a:gd name="T38" fmla="*/ 0 w 992"/>
                    <a:gd name="T39" fmla="*/ 0 h 770"/>
                    <a:gd name="T40" fmla="*/ 0 w 992"/>
                    <a:gd name="T41" fmla="*/ 0 h 770"/>
                    <a:gd name="T42" fmla="*/ 0 w 992"/>
                    <a:gd name="T43" fmla="*/ 0 h 770"/>
                    <a:gd name="T44" fmla="*/ 0 w 992"/>
                    <a:gd name="T45" fmla="*/ 0 h 770"/>
                    <a:gd name="T46" fmla="*/ 0 w 992"/>
                    <a:gd name="T47" fmla="*/ 0 h 770"/>
                    <a:gd name="T48" fmla="*/ 0 w 992"/>
                    <a:gd name="T49" fmla="*/ 0 h 770"/>
                    <a:gd name="T50" fmla="*/ 0 w 992"/>
                    <a:gd name="T51" fmla="*/ 0 h 770"/>
                    <a:gd name="T52" fmla="*/ 0 w 992"/>
                    <a:gd name="T53" fmla="*/ 0 h 770"/>
                    <a:gd name="T54" fmla="*/ 0 w 992"/>
                    <a:gd name="T55" fmla="*/ 0 h 770"/>
                    <a:gd name="T56" fmla="*/ 0 w 992"/>
                    <a:gd name="T57" fmla="*/ 0 h 770"/>
                    <a:gd name="T58" fmla="*/ 0 w 992"/>
                    <a:gd name="T59" fmla="*/ 0 h 770"/>
                    <a:gd name="T60" fmla="*/ 0 w 992"/>
                    <a:gd name="T61" fmla="*/ 0 h 770"/>
                    <a:gd name="T62" fmla="*/ 0 w 992"/>
                    <a:gd name="T63" fmla="*/ 0 h 770"/>
                    <a:gd name="T64" fmla="*/ 0 w 992"/>
                    <a:gd name="T65" fmla="*/ 0 h 770"/>
                    <a:gd name="T66" fmla="*/ 0 w 992"/>
                    <a:gd name="T67" fmla="*/ 0 h 770"/>
                    <a:gd name="T68" fmla="*/ 0 w 992"/>
                    <a:gd name="T69" fmla="*/ 0 h 770"/>
                    <a:gd name="T70" fmla="*/ 0 w 992"/>
                    <a:gd name="T71" fmla="*/ 0 h 770"/>
                    <a:gd name="T72" fmla="*/ 0 w 992"/>
                    <a:gd name="T73" fmla="*/ 0 h 770"/>
                    <a:gd name="T74" fmla="*/ 0 w 992"/>
                    <a:gd name="T75" fmla="*/ 0 h 770"/>
                    <a:gd name="T76" fmla="*/ 0 w 992"/>
                    <a:gd name="T77" fmla="*/ 0 h 770"/>
                    <a:gd name="T78" fmla="*/ 0 w 992"/>
                    <a:gd name="T79" fmla="*/ 0 h 770"/>
                    <a:gd name="T80" fmla="*/ 0 w 992"/>
                    <a:gd name="T81" fmla="*/ 0 h 770"/>
                    <a:gd name="T82" fmla="*/ 0 w 992"/>
                    <a:gd name="T83" fmla="*/ 0 h 770"/>
                    <a:gd name="T84" fmla="*/ 0 w 992"/>
                    <a:gd name="T85" fmla="*/ 0 h 770"/>
                    <a:gd name="T86" fmla="*/ 0 w 992"/>
                    <a:gd name="T87" fmla="*/ 0 h 770"/>
                    <a:gd name="T88" fmla="*/ 0 w 992"/>
                    <a:gd name="T89" fmla="*/ 0 h 7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2"/>
                    <a:gd name="T136" fmla="*/ 0 h 770"/>
                    <a:gd name="T137" fmla="*/ 992 w 992"/>
                    <a:gd name="T138" fmla="*/ 770 h 7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2" h="770">
                      <a:moveTo>
                        <a:pt x="808" y="320"/>
                      </a:moveTo>
                      <a:lnTo>
                        <a:pt x="823" y="219"/>
                      </a:lnTo>
                      <a:lnTo>
                        <a:pt x="881" y="181"/>
                      </a:lnTo>
                      <a:lnTo>
                        <a:pt x="950" y="174"/>
                      </a:lnTo>
                      <a:lnTo>
                        <a:pt x="992" y="219"/>
                      </a:lnTo>
                      <a:lnTo>
                        <a:pt x="973" y="308"/>
                      </a:lnTo>
                      <a:lnTo>
                        <a:pt x="935" y="427"/>
                      </a:lnTo>
                      <a:lnTo>
                        <a:pt x="857" y="562"/>
                      </a:lnTo>
                      <a:lnTo>
                        <a:pt x="761" y="677"/>
                      </a:lnTo>
                      <a:lnTo>
                        <a:pt x="681" y="739"/>
                      </a:lnTo>
                      <a:lnTo>
                        <a:pt x="592" y="770"/>
                      </a:lnTo>
                      <a:lnTo>
                        <a:pt x="507" y="759"/>
                      </a:lnTo>
                      <a:lnTo>
                        <a:pt x="442" y="723"/>
                      </a:lnTo>
                      <a:lnTo>
                        <a:pt x="419" y="666"/>
                      </a:lnTo>
                      <a:lnTo>
                        <a:pt x="392" y="566"/>
                      </a:lnTo>
                      <a:lnTo>
                        <a:pt x="361" y="382"/>
                      </a:lnTo>
                      <a:lnTo>
                        <a:pt x="338" y="254"/>
                      </a:lnTo>
                      <a:lnTo>
                        <a:pt x="338" y="104"/>
                      </a:lnTo>
                      <a:lnTo>
                        <a:pt x="323" y="78"/>
                      </a:lnTo>
                      <a:lnTo>
                        <a:pt x="277" y="70"/>
                      </a:lnTo>
                      <a:lnTo>
                        <a:pt x="223" y="112"/>
                      </a:lnTo>
                      <a:lnTo>
                        <a:pt x="173" y="181"/>
                      </a:lnTo>
                      <a:lnTo>
                        <a:pt x="115" y="219"/>
                      </a:lnTo>
                      <a:lnTo>
                        <a:pt x="27" y="219"/>
                      </a:lnTo>
                      <a:lnTo>
                        <a:pt x="0" y="196"/>
                      </a:lnTo>
                      <a:lnTo>
                        <a:pt x="0" y="158"/>
                      </a:lnTo>
                      <a:lnTo>
                        <a:pt x="39" y="123"/>
                      </a:lnTo>
                      <a:lnTo>
                        <a:pt x="81" y="135"/>
                      </a:lnTo>
                      <a:lnTo>
                        <a:pt x="119" y="127"/>
                      </a:lnTo>
                      <a:lnTo>
                        <a:pt x="189" y="78"/>
                      </a:lnTo>
                      <a:lnTo>
                        <a:pt x="257" y="23"/>
                      </a:lnTo>
                      <a:lnTo>
                        <a:pt x="323" y="8"/>
                      </a:lnTo>
                      <a:lnTo>
                        <a:pt x="415" y="0"/>
                      </a:lnTo>
                      <a:lnTo>
                        <a:pt x="419" y="42"/>
                      </a:lnTo>
                      <a:lnTo>
                        <a:pt x="397" y="89"/>
                      </a:lnTo>
                      <a:lnTo>
                        <a:pt x="392" y="208"/>
                      </a:lnTo>
                      <a:lnTo>
                        <a:pt x="419" y="366"/>
                      </a:lnTo>
                      <a:lnTo>
                        <a:pt x="462" y="520"/>
                      </a:lnTo>
                      <a:lnTo>
                        <a:pt x="499" y="612"/>
                      </a:lnTo>
                      <a:lnTo>
                        <a:pt x="558" y="655"/>
                      </a:lnTo>
                      <a:lnTo>
                        <a:pt x="615" y="655"/>
                      </a:lnTo>
                      <a:lnTo>
                        <a:pt x="673" y="612"/>
                      </a:lnTo>
                      <a:lnTo>
                        <a:pt x="750" y="515"/>
                      </a:lnTo>
                      <a:lnTo>
                        <a:pt x="800" y="377"/>
                      </a:lnTo>
                      <a:lnTo>
                        <a:pt x="808" y="32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6" name="Freeform 195"/>
                <p:cNvSpPr>
                  <a:spLocks/>
                </p:cNvSpPr>
                <p:nvPr/>
              </p:nvSpPr>
              <p:spPr bwMode="auto">
                <a:xfrm>
                  <a:off x="2605" y="2064"/>
                  <a:ext cx="233" cy="405"/>
                </a:xfrm>
                <a:custGeom>
                  <a:avLst/>
                  <a:gdLst>
                    <a:gd name="T0" fmla="*/ 0 w 699"/>
                    <a:gd name="T1" fmla="*/ 0 h 1216"/>
                    <a:gd name="T2" fmla="*/ 0 w 699"/>
                    <a:gd name="T3" fmla="*/ 0 h 1216"/>
                    <a:gd name="T4" fmla="*/ 0 w 699"/>
                    <a:gd name="T5" fmla="*/ 0 h 1216"/>
                    <a:gd name="T6" fmla="*/ 0 w 699"/>
                    <a:gd name="T7" fmla="*/ 0 h 1216"/>
                    <a:gd name="T8" fmla="*/ 0 w 699"/>
                    <a:gd name="T9" fmla="*/ 0 h 1216"/>
                    <a:gd name="T10" fmla="*/ 0 w 699"/>
                    <a:gd name="T11" fmla="*/ 0 h 1216"/>
                    <a:gd name="T12" fmla="*/ 0 w 699"/>
                    <a:gd name="T13" fmla="*/ 0 h 1216"/>
                    <a:gd name="T14" fmla="*/ 0 w 699"/>
                    <a:gd name="T15" fmla="*/ 0 h 1216"/>
                    <a:gd name="T16" fmla="*/ 0 w 699"/>
                    <a:gd name="T17" fmla="*/ 0 h 1216"/>
                    <a:gd name="T18" fmla="*/ 0 w 699"/>
                    <a:gd name="T19" fmla="*/ 0 h 1216"/>
                    <a:gd name="T20" fmla="*/ 0 w 699"/>
                    <a:gd name="T21" fmla="*/ 0 h 1216"/>
                    <a:gd name="T22" fmla="*/ 0 w 699"/>
                    <a:gd name="T23" fmla="*/ 0 h 1216"/>
                    <a:gd name="T24" fmla="*/ 0 w 699"/>
                    <a:gd name="T25" fmla="*/ 0 h 1216"/>
                    <a:gd name="T26" fmla="*/ 0 w 699"/>
                    <a:gd name="T27" fmla="*/ 0 h 1216"/>
                    <a:gd name="T28" fmla="*/ 0 w 699"/>
                    <a:gd name="T29" fmla="*/ 0 h 1216"/>
                    <a:gd name="T30" fmla="*/ 0 w 699"/>
                    <a:gd name="T31" fmla="*/ 0 h 1216"/>
                    <a:gd name="T32" fmla="*/ 0 w 699"/>
                    <a:gd name="T33" fmla="*/ 0 h 1216"/>
                    <a:gd name="T34" fmla="*/ 0 w 699"/>
                    <a:gd name="T35" fmla="*/ 0 h 1216"/>
                    <a:gd name="T36" fmla="*/ 0 w 699"/>
                    <a:gd name="T37" fmla="*/ 0 h 1216"/>
                    <a:gd name="T38" fmla="*/ 0 w 699"/>
                    <a:gd name="T39" fmla="*/ 0 h 1216"/>
                    <a:gd name="T40" fmla="*/ 0 w 699"/>
                    <a:gd name="T41" fmla="*/ 0 h 1216"/>
                    <a:gd name="T42" fmla="*/ 0 w 699"/>
                    <a:gd name="T43" fmla="*/ 0 h 1216"/>
                    <a:gd name="T44" fmla="*/ 0 w 699"/>
                    <a:gd name="T45" fmla="*/ 0 h 1216"/>
                    <a:gd name="T46" fmla="*/ 0 w 699"/>
                    <a:gd name="T47" fmla="*/ 0 h 1216"/>
                    <a:gd name="T48" fmla="*/ 0 w 699"/>
                    <a:gd name="T49" fmla="*/ 0 h 1216"/>
                    <a:gd name="T50" fmla="*/ 0 w 699"/>
                    <a:gd name="T51" fmla="*/ 0 h 1216"/>
                    <a:gd name="T52" fmla="*/ 0 w 699"/>
                    <a:gd name="T53" fmla="*/ 0 h 1216"/>
                    <a:gd name="T54" fmla="*/ 0 w 699"/>
                    <a:gd name="T55" fmla="*/ 0 h 1216"/>
                    <a:gd name="T56" fmla="*/ 0 w 699"/>
                    <a:gd name="T57" fmla="*/ 0 h 1216"/>
                    <a:gd name="T58" fmla="*/ 0 w 699"/>
                    <a:gd name="T59" fmla="*/ 0 h 1216"/>
                    <a:gd name="T60" fmla="*/ 0 w 699"/>
                    <a:gd name="T61" fmla="*/ 0 h 1216"/>
                    <a:gd name="T62" fmla="*/ 0 w 699"/>
                    <a:gd name="T63" fmla="*/ 0 h 1216"/>
                    <a:gd name="T64" fmla="*/ 0 w 699"/>
                    <a:gd name="T65" fmla="*/ 0 h 1216"/>
                    <a:gd name="T66" fmla="*/ 0 w 699"/>
                    <a:gd name="T67" fmla="*/ 0 h 1216"/>
                    <a:gd name="T68" fmla="*/ 0 w 699"/>
                    <a:gd name="T69" fmla="*/ 0 h 1216"/>
                    <a:gd name="T70" fmla="*/ 0 w 699"/>
                    <a:gd name="T71" fmla="*/ 0 h 1216"/>
                    <a:gd name="T72" fmla="*/ 0 w 699"/>
                    <a:gd name="T73" fmla="*/ 0 h 1216"/>
                    <a:gd name="T74" fmla="*/ 0 w 699"/>
                    <a:gd name="T75" fmla="*/ 0 h 1216"/>
                    <a:gd name="T76" fmla="*/ 0 w 699"/>
                    <a:gd name="T77" fmla="*/ 0 h 1216"/>
                    <a:gd name="T78" fmla="*/ 0 w 699"/>
                    <a:gd name="T79" fmla="*/ 0 h 1216"/>
                    <a:gd name="T80" fmla="*/ 0 w 699"/>
                    <a:gd name="T81" fmla="*/ 0 h 1216"/>
                    <a:gd name="T82" fmla="*/ 0 w 699"/>
                    <a:gd name="T83" fmla="*/ 0 h 12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1216"/>
                    <a:gd name="T128" fmla="*/ 699 w 699"/>
                    <a:gd name="T129" fmla="*/ 1216 h 12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1216">
                      <a:moveTo>
                        <a:pt x="445" y="923"/>
                      </a:moveTo>
                      <a:lnTo>
                        <a:pt x="560" y="1039"/>
                      </a:lnTo>
                      <a:lnTo>
                        <a:pt x="606" y="1039"/>
                      </a:lnTo>
                      <a:lnTo>
                        <a:pt x="684" y="1086"/>
                      </a:lnTo>
                      <a:lnTo>
                        <a:pt x="699" y="1139"/>
                      </a:lnTo>
                      <a:lnTo>
                        <a:pt x="676" y="1208"/>
                      </a:lnTo>
                      <a:lnTo>
                        <a:pt x="614" y="1216"/>
                      </a:lnTo>
                      <a:lnTo>
                        <a:pt x="537" y="1162"/>
                      </a:lnTo>
                      <a:lnTo>
                        <a:pt x="383" y="1016"/>
                      </a:lnTo>
                      <a:lnTo>
                        <a:pt x="284" y="878"/>
                      </a:lnTo>
                      <a:lnTo>
                        <a:pt x="237" y="769"/>
                      </a:lnTo>
                      <a:lnTo>
                        <a:pt x="206" y="585"/>
                      </a:lnTo>
                      <a:lnTo>
                        <a:pt x="206" y="346"/>
                      </a:lnTo>
                      <a:lnTo>
                        <a:pt x="198" y="285"/>
                      </a:lnTo>
                      <a:lnTo>
                        <a:pt x="153" y="239"/>
                      </a:lnTo>
                      <a:lnTo>
                        <a:pt x="22" y="247"/>
                      </a:lnTo>
                      <a:lnTo>
                        <a:pt x="0" y="223"/>
                      </a:lnTo>
                      <a:lnTo>
                        <a:pt x="29" y="208"/>
                      </a:lnTo>
                      <a:lnTo>
                        <a:pt x="122" y="200"/>
                      </a:lnTo>
                      <a:lnTo>
                        <a:pt x="138" y="185"/>
                      </a:lnTo>
                      <a:lnTo>
                        <a:pt x="6" y="107"/>
                      </a:lnTo>
                      <a:lnTo>
                        <a:pt x="6" y="77"/>
                      </a:lnTo>
                      <a:lnTo>
                        <a:pt x="29" y="70"/>
                      </a:lnTo>
                      <a:lnTo>
                        <a:pt x="138" y="130"/>
                      </a:lnTo>
                      <a:lnTo>
                        <a:pt x="161" y="123"/>
                      </a:lnTo>
                      <a:lnTo>
                        <a:pt x="138" y="8"/>
                      </a:lnTo>
                      <a:lnTo>
                        <a:pt x="153" y="0"/>
                      </a:lnTo>
                      <a:lnTo>
                        <a:pt x="169" y="8"/>
                      </a:lnTo>
                      <a:lnTo>
                        <a:pt x="198" y="123"/>
                      </a:lnTo>
                      <a:lnTo>
                        <a:pt x="222" y="130"/>
                      </a:lnTo>
                      <a:lnTo>
                        <a:pt x="284" y="8"/>
                      </a:lnTo>
                      <a:lnTo>
                        <a:pt x="299" y="8"/>
                      </a:lnTo>
                      <a:lnTo>
                        <a:pt x="299" y="46"/>
                      </a:lnTo>
                      <a:lnTo>
                        <a:pt x="260" y="146"/>
                      </a:lnTo>
                      <a:lnTo>
                        <a:pt x="260" y="200"/>
                      </a:lnTo>
                      <a:lnTo>
                        <a:pt x="276" y="270"/>
                      </a:lnTo>
                      <a:lnTo>
                        <a:pt x="268" y="361"/>
                      </a:lnTo>
                      <a:lnTo>
                        <a:pt x="276" y="531"/>
                      </a:lnTo>
                      <a:lnTo>
                        <a:pt x="291" y="639"/>
                      </a:lnTo>
                      <a:lnTo>
                        <a:pt x="330" y="762"/>
                      </a:lnTo>
                      <a:lnTo>
                        <a:pt x="383" y="855"/>
                      </a:lnTo>
                      <a:lnTo>
                        <a:pt x="445" y="9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7" name="Freeform 196"/>
                <p:cNvSpPr>
                  <a:spLocks/>
                </p:cNvSpPr>
                <p:nvPr/>
              </p:nvSpPr>
              <p:spPr bwMode="auto">
                <a:xfrm>
                  <a:off x="2887" y="2100"/>
                  <a:ext cx="305" cy="379"/>
                </a:xfrm>
                <a:custGeom>
                  <a:avLst/>
                  <a:gdLst>
                    <a:gd name="T0" fmla="*/ 0 w 915"/>
                    <a:gd name="T1" fmla="*/ 0 h 1139"/>
                    <a:gd name="T2" fmla="*/ 0 w 915"/>
                    <a:gd name="T3" fmla="*/ 0 h 1139"/>
                    <a:gd name="T4" fmla="*/ 0 w 915"/>
                    <a:gd name="T5" fmla="*/ 0 h 1139"/>
                    <a:gd name="T6" fmla="*/ 0 w 915"/>
                    <a:gd name="T7" fmla="*/ 0 h 1139"/>
                    <a:gd name="T8" fmla="*/ 0 w 915"/>
                    <a:gd name="T9" fmla="*/ 0 h 1139"/>
                    <a:gd name="T10" fmla="*/ 0 w 915"/>
                    <a:gd name="T11" fmla="*/ 0 h 1139"/>
                    <a:gd name="T12" fmla="*/ 0 w 915"/>
                    <a:gd name="T13" fmla="*/ 0 h 1139"/>
                    <a:gd name="T14" fmla="*/ 0 w 915"/>
                    <a:gd name="T15" fmla="*/ 0 h 1139"/>
                    <a:gd name="T16" fmla="*/ 0 w 915"/>
                    <a:gd name="T17" fmla="*/ 0 h 1139"/>
                    <a:gd name="T18" fmla="*/ 0 w 915"/>
                    <a:gd name="T19" fmla="*/ 0 h 1139"/>
                    <a:gd name="T20" fmla="*/ 0 w 915"/>
                    <a:gd name="T21" fmla="*/ 0 h 1139"/>
                    <a:gd name="T22" fmla="*/ 0 w 915"/>
                    <a:gd name="T23" fmla="*/ 0 h 1139"/>
                    <a:gd name="T24" fmla="*/ 0 w 915"/>
                    <a:gd name="T25" fmla="*/ 0 h 1139"/>
                    <a:gd name="T26" fmla="*/ 0 w 915"/>
                    <a:gd name="T27" fmla="*/ 0 h 1139"/>
                    <a:gd name="T28" fmla="*/ 0 w 915"/>
                    <a:gd name="T29" fmla="*/ 0 h 1139"/>
                    <a:gd name="T30" fmla="*/ 0 w 915"/>
                    <a:gd name="T31" fmla="*/ 0 h 1139"/>
                    <a:gd name="T32" fmla="*/ 0 w 915"/>
                    <a:gd name="T33" fmla="*/ 0 h 1139"/>
                    <a:gd name="T34" fmla="*/ 0 w 915"/>
                    <a:gd name="T35" fmla="*/ 0 h 1139"/>
                    <a:gd name="T36" fmla="*/ 0 w 915"/>
                    <a:gd name="T37" fmla="*/ 0 h 1139"/>
                    <a:gd name="T38" fmla="*/ 0 w 915"/>
                    <a:gd name="T39" fmla="*/ 0 h 1139"/>
                    <a:gd name="T40" fmla="*/ 0 w 915"/>
                    <a:gd name="T41" fmla="*/ 0 h 1139"/>
                    <a:gd name="T42" fmla="*/ 0 w 915"/>
                    <a:gd name="T43" fmla="*/ 0 h 1139"/>
                    <a:gd name="T44" fmla="*/ 0 w 915"/>
                    <a:gd name="T45" fmla="*/ 0 h 1139"/>
                    <a:gd name="T46" fmla="*/ 0 w 915"/>
                    <a:gd name="T47" fmla="*/ 0 h 1139"/>
                    <a:gd name="T48" fmla="*/ 0 w 915"/>
                    <a:gd name="T49" fmla="*/ 0 h 1139"/>
                    <a:gd name="T50" fmla="*/ 0 w 915"/>
                    <a:gd name="T51" fmla="*/ 0 h 1139"/>
                    <a:gd name="T52" fmla="*/ 0 w 915"/>
                    <a:gd name="T53" fmla="*/ 0 h 1139"/>
                    <a:gd name="T54" fmla="*/ 0 w 915"/>
                    <a:gd name="T55" fmla="*/ 0 h 1139"/>
                    <a:gd name="T56" fmla="*/ 0 w 915"/>
                    <a:gd name="T57" fmla="*/ 0 h 1139"/>
                    <a:gd name="T58" fmla="*/ 0 w 915"/>
                    <a:gd name="T59" fmla="*/ 0 h 1139"/>
                    <a:gd name="T60" fmla="*/ 0 w 915"/>
                    <a:gd name="T61" fmla="*/ 0 h 1139"/>
                    <a:gd name="T62" fmla="*/ 0 w 915"/>
                    <a:gd name="T63" fmla="*/ 0 h 1139"/>
                    <a:gd name="T64" fmla="*/ 0 w 915"/>
                    <a:gd name="T65" fmla="*/ 0 h 1139"/>
                    <a:gd name="T66" fmla="*/ 0 w 915"/>
                    <a:gd name="T67" fmla="*/ 0 h 1139"/>
                    <a:gd name="T68" fmla="*/ 0 w 915"/>
                    <a:gd name="T69" fmla="*/ 0 h 1139"/>
                    <a:gd name="T70" fmla="*/ 0 w 915"/>
                    <a:gd name="T71" fmla="*/ 0 h 1139"/>
                    <a:gd name="T72" fmla="*/ 0 w 915"/>
                    <a:gd name="T73" fmla="*/ 0 h 1139"/>
                    <a:gd name="T74" fmla="*/ 0 w 915"/>
                    <a:gd name="T75" fmla="*/ 0 h 1139"/>
                    <a:gd name="T76" fmla="*/ 0 w 915"/>
                    <a:gd name="T77" fmla="*/ 0 h 1139"/>
                    <a:gd name="T78" fmla="*/ 0 w 915"/>
                    <a:gd name="T79" fmla="*/ 0 h 1139"/>
                    <a:gd name="T80" fmla="*/ 0 w 915"/>
                    <a:gd name="T81" fmla="*/ 0 h 1139"/>
                    <a:gd name="T82" fmla="*/ 0 w 915"/>
                    <a:gd name="T83" fmla="*/ 0 h 1139"/>
                    <a:gd name="T84" fmla="*/ 0 w 915"/>
                    <a:gd name="T85" fmla="*/ 0 h 1139"/>
                    <a:gd name="T86" fmla="*/ 0 w 915"/>
                    <a:gd name="T87" fmla="*/ 0 h 11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5"/>
                    <a:gd name="T133" fmla="*/ 0 h 1139"/>
                    <a:gd name="T134" fmla="*/ 915 w 915"/>
                    <a:gd name="T135" fmla="*/ 1139 h 11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5" h="1139">
                      <a:moveTo>
                        <a:pt x="15" y="1008"/>
                      </a:moveTo>
                      <a:lnTo>
                        <a:pt x="0" y="1061"/>
                      </a:lnTo>
                      <a:lnTo>
                        <a:pt x="15" y="1139"/>
                      </a:lnTo>
                      <a:lnTo>
                        <a:pt x="70" y="1139"/>
                      </a:lnTo>
                      <a:lnTo>
                        <a:pt x="231" y="1108"/>
                      </a:lnTo>
                      <a:lnTo>
                        <a:pt x="408" y="1046"/>
                      </a:lnTo>
                      <a:lnTo>
                        <a:pt x="554" y="946"/>
                      </a:lnTo>
                      <a:lnTo>
                        <a:pt x="639" y="816"/>
                      </a:lnTo>
                      <a:lnTo>
                        <a:pt x="715" y="593"/>
                      </a:lnTo>
                      <a:lnTo>
                        <a:pt x="738" y="385"/>
                      </a:lnTo>
                      <a:lnTo>
                        <a:pt x="738" y="285"/>
                      </a:lnTo>
                      <a:lnTo>
                        <a:pt x="777" y="224"/>
                      </a:lnTo>
                      <a:lnTo>
                        <a:pt x="845" y="200"/>
                      </a:lnTo>
                      <a:lnTo>
                        <a:pt x="907" y="200"/>
                      </a:lnTo>
                      <a:lnTo>
                        <a:pt x="915" y="169"/>
                      </a:lnTo>
                      <a:lnTo>
                        <a:pt x="823" y="177"/>
                      </a:lnTo>
                      <a:lnTo>
                        <a:pt x="808" y="154"/>
                      </a:lnTo>
                      <a:lnTo>
                        <a:pt x="884" y="70"/>
                      </a:lnTo>
                      <a:lnTo>
                        <a:pt x="868" y="47"/>
                      </a:lnTo>
                      <a:lnTo>
                        <a:pt x="853" y="62"/>
                      </a:lnTo>
                      <a:lnTo>
                        <a:pt x="792" y="123"/>
                      </a:lnTo>
                      <a:lnTo>
                        <a:pt x="777" y="123"/>
                      </a:lnTo>
                      <a:lnTo>
                        <a:pt x="777" y="16"/>
                      </a:lnTo>
                      <a:lnTo>
                        <a:pt x="761" y="0"/>
                      </a:lnTo>
                      <a:lnTo>
                        <a:pt x="738" y="8"/>
                      </a:lnTo>
                      <a:lnTo>
                        <a:pt x="746" y="123"/>
                      </a:lnTo>
                      <a:lnTo>
                        <a:pt x="730" y="131"/>
                      </a:lnTo>
                      <a:lnTo>
                        <a:pt x="668" y="70"/>
                      </a:lnTo>
                      <a:lnTo>
                        <a:pt x="623" y="62"/>
                      </a:lnTo>
                      <a:lnTo>
                        <a:pt x="631" y="93"/>
                      </a:lnTo>
                      <a:lnTo>
                        <a:pt x="699" y="162"/>
                      </a:lnTo>
                      <a:lnTo>
                        <a:pt x="699" y="200"/>
                      </a:lnTo>
                      <a:lnTo>
                        <a:pt x="676" y="278"/>
                      </a:lnTo>
                      <a:lnTo>
                        <a:pt x="676" y="346"/>
                      </a:lnTo>
                      <a:lnTo>
                        <a:pt x="676" y="462"/>
                      </a:lnTo>
                      <a:lnTo>
                        <a:pt x="645" y="608"/>
                      </a:lnTo>
                      <a:lnTo>
                        <a:pt x="615" y="700"/>
                      </a:lnTo>
                      <a:lnTo>
                        <a:pt x="561" y="816"/>
                      </a:lnTo>
                      <a:lnTo>
                        <a:pt x="499" y="908"/>
                      </a:lnTo>
                      <a:lnTo>
                        <a:pt x="454" y="954"/>
                      </a:lnTo>
                      <a:lnTo>
                        <a:pt x="330" y="993"/>
                      </a:lnTo>
                      <a:lnTo>
                        <a:pt x="215" y="1008"/>
                      </a:lnTo>
                      <a:lnTo>
                        <a:pt x="99" y="1024"/>
                      </a:lnTo>
                      <a:lnTo>
                        <a:pt x="15" y="100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pic>
            <p:nvPicPr>
              <p:cNvPr id="33799" name="Picture 10" descr="na0147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2209800"/>
                <a:ext cx="1881188"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0" name="Group 190"/>
              <p:cNvGrpSpPr>
                <a:grpSpLocks/>
              </p:cNvGrpSpPr>
              <p:nvPr/>
            </p:nvGrpSpPr>
            <p:grpSpPr bwMode="auto">
              <a:xfrm flipH="1">
                <a:off x="5562600" y="3505200"/>
                <a:ext cx="1516063" cy="1141413"/>
                <a:chOff x="3744" y="2740"/>
                <a:chExt cx="955" cy="719"/>
              </a:xfrm>
            </p:grpSpPr>
            <p:sp>
              <p:nvSpPr>
                <p:cNvPr id="33857" name="Freeform 125"/>
                <p:cNvSpPr>
                  <a:spLocks/>
                </p:cNvSpPr>
                <p:nvPr/>
              </p:nvSpPr>
              <p:spPr bwMode="auto">
                <a:xfrm>
                  <a:off x="3744" y="2740"/>
                  <a:ext cx="955" cy="673"/>
                </a:xfrm>
                <a:custGeom>
                  <a:avLst/>
                  <a:gdLst>
                    <a:gd name="T0" fmla="*/ 0 w 3819"/>
                    <a:gd name="T1" fmla="*/ 0 h 2690"/>
                    <a:gd name="T2" fmla="*/ 0 w 3819"/>
                    <a:gd name="T3" fmla="*/ 0 h 2690"/>
                    <a:gd name="T4" fmla="*/ 0 w 3819"/>
                    <a:gd name="T5" fmla="*/ 0 h 2690"/>
                    <a:gd name="T6" fmla="*/ 0 w 3819"/>
                    <a:gd name="T7" fmla="*/ 0 h 2690"/>
                    <a:gd name="T8" fmla="*/ 0 w 3819"/>
                    <a:gd name="T9" fmla="*/ 0 h 2690"/>
                    <a:gd name="T10" fmla="*/ 0 w 3819"/>
                    <a:gd name="T11" fmla="*/ 0 h 2690"/>
                    <a:gd name="T12" fmla="*/ 0 w 3819"/>
                    <a:gd name="T13" fmla="*/ 0 h 2690"/>
                    <a:gd name="T14" fmla="*/ 0 w 3819"/>
                    <a:gd name="T15" fmla="*/ 0 h 2690"/>
                    <a:gd name="T16" fmla="*/ 0 w 3819"/>
                    <a:gd name="T17" fmla="*/ 0 h 2690"/>
                    <a:gd name="T18" fmla="*/ 0 w 3819"/>
                    <a:gd name="T19" fmla="*/ 0 h 2690"/>
                    <a:gd name="T20" fmla="*/ 0 w 3819"/>
                    <a:gd name="T21" fmla="*/ 0 h 2690"/>
                    <a:gd name="T22" fmla="*/ 0 w 3819"/>
                    <a:gd name="T23" fmla="*/ 0 h 2690"/>
                    <a:gd name="T24" fmla="*/ 0 w 3819"/>
                    <a:gd name="T25" fmla="*/ 0 h 2690"/>
                    <a:gd name="T26" fmla="*/ 0 w 3819"/>
                    <a:gd name="T27" fmla="*/ 0 h 2690"/>
                    <a:gd name="T28" fmla="*/ 0 w 3819"/>
                    <a:gd name="T29" fmla="*/ 0 h 2690"/>
                    <a:gd name="T30" fmla="*/ 0 w 3819"/>
                    <a:gd name="T31" fmla="*/ 0 h 2690"/>
                    <a:gd name="T32" fmla="*/ 0 w 3819"/>
                    <a:gd name="T33" fmla="*/ 0 h 2690"/>
                    <a:gd name="T34" fmla="*/ 0 w 3819"/>
                    <a:gd name="T35" fmla="*/ 0 h 2690"/>
                    <a:gd name="T36" fmla="*/ 0 w 3819"/>
                    <a:gd name="T37" fmla="*/ 0 h 2690"/>
                    <a:gd name="T38" fmla="*/ 0 w 3819"/>
                    <a:gd name="T39" fmla="*/ 0 h 2690"/>
                    <a:gd name="T40" fmla="*/ 0 w 3819"/>
                    <a:gd name="T41" fmla="*/ 0 h 2690"/>
                    <a:gd name="T42" fmla="*/ 0 w 3819"/>
                    <a:gd name="T43" fmla="*/ 0 h 2690"/>
                    <a:gd name="T44" fmla="*/ 0 w 3819"/>
                    <a:gd name="T45" fmla="*/ 0 h 2690"/>
                    <a:gd name="T46" fmla="*/ 0 w 3819"/>
                    <a:gd name="T47" fmla="*/ 0 h 2690"/>
                    <a:gd name="T48" fmla="*/ 0 w 3819"/>
                    <a:gd name="T49" fmla="*/ 0 h 2690"/>
                    <a:gd name="T50" fmla="*/ 0 w 3819"/>
                    <a:gd name="T51" fmla="*/ 0 h 2690"/>
                    <a:gd name="T52" fmla="*/ 0 w 3819"/>
                    <a:gd name="T53" fmla="*/ 0 h 2690"/>
                    <a:gd name="T54" fmla="*/ 0 w 3819"/>
                    <a:gd name="T55" fmla="*/ 0 h 2690"/>
                    <a:gd name="T56" fmla="*/ 0 w 3819"/>
                    <a:gd name="T57" fmla="*/ 0 h 2690"/>
                    <a:gd name="T58" fmla="*/ 0 w 3819"/>
                    <a:gd name="T59" fmla="*/ 0 h 2690"/>
                    <a:gd name="T60" fmla="*/ 0 w 3819"/>
                    <a:gd name="T61" fmla="*/ 0 h 2690"/>
                    <a:gd name="T62" fmla="*/ 0 w 3819"/>
                    <a:gd name="T63" fmla="*/ 0 h 2690"/>
                    <a:gd name="T64" fmla="*/ 0 w 3819"/>
                    <a:gd name="T65" fmla="*/ 0 h 26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19"/>
                    <a:gd name="T100" fmla="*/ 0 h 2690"/>
                    <a:gd name="T101" fmla="*/ 3819 w 3819"/>
                    <a:gd name="T102" fmla="*/ 2690 h 26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19" h="2690">
                      <a:moveTo>
                        <a:pt x="151" y="257"/>
                      </a:moveTo>
                      <a:lnTo>
                        <a:pt x="968" y="99"/>
                      </a:lnTo>
                      <a:lnTo>
                        <a:pt x="1791" y="111"/>
                      </a:lnTo>
                      <a:lnTo>
                        <a:pt x="2383" y="250"/>
                      </a:lnTo>
                      <a:lnTo>
                        <a:pt x="1987" y="0"/>
                      </a:lnTo>
                      <a:lnTo>
                        <a:pt x="2567" y="78"/>
                      </a:lnTo>
                      <a:lnTo>
                        <a:pt x="3344" y="567"/>
                      </a:lnTo>
                      <a:lnTo>
                        <a:pt x="3819" y="1107"/>
                      </a:lnTo>
                      <a:lnTo>
                        <a:pt x="3522" y="1113"/>
                      </a:lnTo>
                      <a:lnTo>
                        <a:pt x="3666" y="1614"/>
                      </a:lnTo>
                      <a:lnTo>
                        <a:pt x="2705" y="1120"/>
                      </a:lnTo>
                      <a:lnTo>
                        <a:pt x="2804" y="1476"/>
                      </a:lnTo>
                      <a:lnTo>
                        <a:pt x="3200" y="1833"/>
                      </a:lnTo>
                      <a:lnTo>
                        <a:pt x="2909" y="1899"/>
                      </a:lnTo>
                      <a:lnTo>
                        <a:pt x="3299" y="2123"/>
                      </a:lnTo>
                      <a:lnTo>
                        <a:pt x="3456" y="2439"/>
                      </a:lnTo>
                      <a:lnTo>
                        <a:pt x="3192" y="2485"/>
                      </a:lnTo>
                      <a:lnTo>
                        <a:pt x="2804" y="2373"/>
                      </a:lnTo>
                      <a:lnTo>
                        <a:pt x="3008" y="2597"/>
                      </a:lnTo>
                      <a:lnTo>
                        <a:pt x="2429" y="2472"/>
                      </a:lnTo>
                      <a:lnTo>
                        <a:pt x="1836" y="2400"/>
                      </a:lnTo>
                      <a:lnTo>
                        <a:pt x="2159" y="2690"/>
                      </a:lnTo>
                      <a:lnTo>
                        <a:pt x="1342" y="2676"/>
                      </a:lnTo>
                      <a:lnTo>
                        <a:pt x="263" y="2189"/>
                      </a:lnTo>
                      <a:lnTo>
                        <a:pt x="1554" y="2004"/>
                      </a:lnTo>
                      <a:lnTo>
                        <a:pt x="243" y="1647"/>
                      </a:lnTo>
                      <a:lnTo>
                        <a:pt x="566" y="1463"/>
                      </a:lnTo>
                      <a:lnTo>
                        <a:pt x="1507" y="1476"/>
                      </a:lnTo>
                      <a:lnTo>
                        <a:pt x="533" y="765"/>
                      </a:lnTo>
                      <a:lnTo>
                        <a:pt x="0" y="527"/>
                      </a:lnTo>
                      <a:lnTo>
                        <a:pt x="533" y="402"/>
                      </a:lnTo>
                      <a:lnTo>
                        <a:pt x="151" y="257"/>
                      </a:lnTo>
                      <a:close/>
                    </a:path>
                  </a:pathLst>
                </a:custGeom>
                <a:solidFill>
                  <a:srgbClr val="99DBF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8" name="Freeform 126"/>
                <p:cNvSpPr>
                  <a:spLocks/>
                </p:cNvSpPr>
                <p:nvPr/>
              </p:nvSpPr>
              <p:spPr bwMode="auto">
                <a:xfrm>
                  <a:off x="4073" y="3313"/>
                  <a:ext cx="29" cy="26"/>
                </a:xfrm>
                <a:custGeom>
                  <a:avLst/>
                  <a:gdLst>
                    <a:gd name="T0" fmla="*/ 0 w 116"/>
                    <a:gd name="T1" fmla="*/ 0 h 103"/>
                    <a:gd name="T2" fmla="*/ 0 w 116"/>
                    <a:gd name="T3" fmla="*/ 0 h 103"/>
                    <a:gd name="T4" fmla="*/ 0 w 116"/>
                    <a:gd name="T5" fmla="*/ 0 h 103"/>
                    <a:gd name="T6" fmla="*/ 0 w 116"/>
                    <a:gd name="T7" fmla="*/ 0 h 103"/>
                    <a:gd name="T8" fmla="*/ 0 w 116"/>
                    <a:gd name="T9" fmla="*/ 0 h 103"/>
                    <a:gd name="T10" fmla="*/ 0 w 116"/>
                    <a:gd name="T11" fmla="*/ 0 h 103"/>
                    <a:gd name="T12" fmla="*/ 0 w 116"/>
                    <a:gd name="T13" fmla="*/ 0 h 103"/>
                    <a:gd name="T14" fmla="*/ 0 w 116"/>
                    <a:gd name="T15" fmla="*/ 0 h 103"/>
                    <a:gd name="T16" fmla="*/ 0 w 116"/>
                    <a:gd name="T17" fmla="*/ 0 h 103"/>
                    <a:gd name="T18" fmla="*/ 0 w 116"/>
                    <a:gd name="T19" fmla="*/ 0 h 103"/>
                    <a:gd name="T20" fmla="*/ 0 w 116"/>
                    <a:gd name="T21" fmla="*/ 0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03"/>
                    <a:gd name="T35" fmla="*/ 116 w 116"/>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03">
                      <a:moveTo>
                        <a:pt x="41" y="0"/>
                      </a:moveTo>
                      <a:lnTo>
                        <a:pt x="0" y="19"/>
                      </a:lnTo>
                      <a:lnTo>
                        <a:pt x="3" y="74"/>
                      </a:lnTo>
                      <a:lnTo>
                        <a:pt x="23" y="84"/>
                      </a:lnTo>
                      <a:lnTo>
                        <a:pt x="45" y="42"/>
                      </a:lnTo>
                      <a:lnTo>
                        <a:pt x="67" y="94"/>
                      </a:lnTo>
                      <a:lnTo>
                        <a:pt x="94" y="103"/>
                      </a:lnTo>
                      <a:lnTo>
                        <a:pt x="116" y="58"/>
                      </a:lnTo>
                      <a:lnTo>
                        <a:pt x="74" y="0"/>
                      </a:lnTo>
                      <a:lnTo>
                        <a:pt x="41"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9" name="Freeform 127"/>
                <p:cNvSpPr>
                  <a:spLocks/>
                </p:cNvSpPr>
                <p:nvPr/>
              </p:nvSpPr>
              <p:spPr bwMode="auto">
                <a:xfrm>
                  <a:off x="4366" y="3302"/>
                  <a:ext cx="27" cy="31"/>
                </a:xfrm>
                <a:custGeom>
                  <a:avLst/>
                  <a:gdLst>
                    <a:gd name="T0" fmla="*/ 0 w 106"/>
                    <a:gd name="T1" fmla="*/ 0 h 126"/>
                    <a:gd name="T2" fmla="*/ 0 w 106"/>
                    <a:gd name="T3" fmla="*/ 0 h 126"/>
                    <a:gd name="T4" fmla="*/ 0 w 106"/>
                    <a:gd name="T5" fmla="*/ 0 h 126"/>
                    <a:gd name="T6" fmla="*/ 0 w 106"/>
                    <a:gd name="T7" fmla="*/ 0 h 126"/>
                    <a:gd name="T8" fmla="*/ 0 w 106"/>
                    <a:gd name="T9" fmla="*/ 0 h 126"/>
                    <a:gd name="T10" fmla="*/ 0 w 106"/>
                    <a:gd name="T11" fmla="*/ 0 h 126"/>
                    <a:gd name="T12" fmla="*/ 0 w 106"/>
                    <a:gd name="T13" fmla="*/ 0 h 126"/>
                    <a:gd name="T14" fmla="*/ 0 60000 65536"/>
                    <a:gd name="T15" fmla="*/ 0 60000 65536"/>
                    <a:gd name="T16" fmla="*/ 0 60000 65536"/>
                    <a:gd name="T17" fmla="*/ 0 60000 65536"/>
                    <a:gd name="T18" fmla="*/ 0 60000 65536"/>
                    <a:gd name="T19" fmla="*/ 0 60000 65536"/>
                    <a:gd name="T20" fmla="*/ 0 60000 65536"/>
                    <a:gd name="T21" fmla="*/ 0 w 106"/>
                    <a:gd name="T22" fmla="*/ 0 h 126"/>
                    <a:gd name="T23" fmla="*/ 106 w 106"/>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126">
                      <a:moveTo>
                        <a:pt x="71" y="0"/>
                      </a:moveTo>
                      <a:lnTo>
                        <a:pt x="0" y="42"/>
                      </a:lnTo>
                      <a:lnTo>
                        <a:pt x="34" y="115"/>
                      </a:lnTo>
                      <a:lnTo>
                        <a:pt x="77" y="126"/>
                      </a:lnTo>
                      <a:lnTo>
                        <a:pt x="106" y="93"/>
                      </a:lnTo>
                      <a:lnTo>
                        <a:pt x="71" y="0"/>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0" name="Freeform 128"/>
                <p:cNvSpPr>
                  <a:spLocks/>
                </p:cNvSpPr>
                <p:nvPr/>
              </p:nvSpPr>
              <p:spPr bwMode="auto">
                <a:xfrm>
                  <a:off x="4493" y="3293"/>
                  <a:ext cx="19" cy="18"/>
                </a:xfrm>
                <a:custGeom>
                  <a:avLst/>
                  <a:gdLst>
                    <a:gd name="T0" fmla="*/ 0 w 77"/>
                    <a:gd name="T1" fmla="*/ 0 h 73"/>
                    <a:gd name="T2" fmla="*/ 0 w 77"/>
                    <a:gd name="T3" fmla="*/ 0 h 73"/>
                    <a:gd name="T4" fmla="*/ 0 w 77"/>
                    <a:gd name="T5" fmla="*/ 0 h 73"/>
                    <a:gd name="T6" fmla="*/ 0 w 77"/>
                    <a:gd name="T7" fmla="*/ 0 h 73"/>
                    <a:gd name="T8" fmla="*/ 0 w 77"/>
                    <a:gd name="T9" fmla="*/ 0 h 73"/>
                    <a:gd name="T10" fmla="*/ 0 w 77"/>
                    <a:gd name="T11" fmla="*/ 0 h 73"/>
                    <a:gd name="T12" fmla="*/ 0 w 77"/>
                    <a:gd name="T13" fmla="*/ 0 h 73"/>
                    <a:gd name="T14" fmla="*/ 0 60000 65536"/>
                    <a:gd name="T15" fmla="*/ 0 60000 65536"/>
                    <a:gd name="T16" fmla="*/ 0 60000 65536"/>
                    <a:gd name="T17" fmla="*/ 0 60000 65536"/>
                    <a:gd name="T18" fmla="*/ 0 60000 65536"/>
                    <a:gd name="T19" fmla="*/ 0 60000 65536"/>
                    <a:gd name="T20" fmla="*/ 0 60000 65536"/>
                    <a:gd name="T21" fmla="*/ 0 w 77"/>
                    <a:gd name="T22" fmla="*/ 0 h 73"/>
                    <a:gd name="T23" fmla="*/ 77 w 77"/>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73">
                      <a:moveTo>
                        <a:pt x="0" y="4"/>
                      </a:moveTo>
                      <a:lnTo>
                        <a:pt x="48" y="0"/>
                      </a:lnTo>
                      <a:lnTo>
                        <a:pt x="45" y="31"/>
                      </a:lnTo>
                      <a:lnTo>
                        <a:pt x="77" y="48"/>
                      </a:lnTo>
                      <a:lnTo>
                        <a:pt x="50" y="73"/>
                      </a:lnTo>
                      <a:lnTo>
                        <a:pt x="0" y="4"/>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1" name="Freeform 129"/>
                <p:cNvSpPr>
                  <a:spLocks/>
                </p:cNvSpPr>
                <p:nvPr/>
              </p:nvSpPr>
              <p:spPr bwMode="auto">
                <a:xfrm>
                  <a:off x="4422" y="3080"/>
                  <a:ext cx="88" cy="80"/>
                </a:xfrm>
                <a:custGeom>
                  <a:avLst/>
                  <a:gdLst>
                    <a:gd name="T0" fmla="*/ 0 w 353"/>
                    <a:gd name="T1" fmla="*/ 0 h 321"/>
                    <a:gd name="T2" fmla="*/ 0 w 353"/>
                    <a:gd name="T3" fmla="*/ 0 h 321"/>
                    <a:gd name="T4" fmla="*/ 0 w 353"/>
                    <a:gd name="T5" fmla="*/ 0 h 321"/>
                    <a:gd name="T6" fmla="*/ 0 w 353"/>
                    <a:gd name="T7" fmla="*/ 0 h 321"/>
                    <a:gd name="T8" fmla="*/ 0 w 353"/>
                    <a:gd name="T9" fmla="*/ 0 h 321"/>
                    <a:gd name="T10" fmla="*/ 0 w 353"/>
                    <a:gd name="T11" fmla="*/ 0 h 321"/>
                    <a:gd name="T12" fmla="*/ 0 w 353"/>
                    <a:gd name="T13" fmla="*/ 0 h 321"/>
                    <a:gd name="T14" fmla="*/ 0 w 353"/>
                    <a:gd name="T15" fmla="*/ 0 h 321"/>
                    <a:gd name="T16" fmla="*/ 0 w 353"/>
                    <a:gd name="T17" fmla="*/ 0 h 321"/>
                    <a:gd name="T18" fmla="*/ 0 w 353"/>
                    <a:gd name="T19" fmla="*/ 0 h 321"/>
                    <a:gd name="T20" fmla="*/ 0 w 353"/>
                    <a:gd name="T21" fmla="*/ 0 h 321"/>
                    <a:gd name="T22" fmla="*/ 0 w 353"/>
                    <a:gd name="T23" fmla="*/ 0 h 3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3"/>
                    <a:gd name="T37" fmla="*/ 0 h 321"/>
                    <a:gd name="T38" fmla="*/ 353 w 353"/>
                    <a:gd name="T39" fmla="*/ 321 h 3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3" h="321">
                      <a:moveTo>
                        <a:pt x="127" y="13"/>
                      </a:moveTo>
                      <a:lnTo>
                        <a:pt x="0" y="90"/>
                      </a:lnTo>
                      <a:lnTo>
                        <a:pt x="11" y="189"/>
                      </a:lnTo>
                      <a:lnTo>
                        <a:pt x="113" y="276"/>
                      </a:lnTo>
                      <a:lnTo>
                        <a:pt x="136" y="157"/>
                      </a:lnTo>
                      <a:lnTo>
                        <a:pt x="163" y="273"/>
                      </a:lnTo>
                      <a:lnTo>
                        <a:pt x="301" y="321"/>
                      </a:lnTo>
                      <a:lnTo>
                        <a:pt x="353" y="160"/>
                      </a:lnTo>
                      <a:lnTo>
                        <a:pt x="259" y="90"/>
                      </a:lnTo>
                      <a:lnTo>
                        <a:pt x="263" y="0"/>
                      </a:lnTo>
                      <a:lnTo>
                        <a:pt x="127" y="13"/>
                      </a:lnTo>
                      <a:close/>
                    </a:path>
                  </a:pathLst>
                </a:custGeom>
                <a:solidFill>
                  <a:srgbClr val="75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2" name="Freeform 130"/>
                <p:cNvSpPr>
                  <a:spLocks/>
                </p:cNvSpPr>
                <p:nvPr/>
              </p:nvSpPr>
              <p:spPr bwMode="auto">
                <a:xfrm>
                  <a:off x="4093" y="3274"/>
                  <a:ext cx="82" cy="165"/>
                </a:xfrm>
                <a:custGeom>
                  <a:avLst/>
                  <a:gdLst>
                    <a:gd name="T0" fmla="*/ 0 w 326"/>
                    <a:gd name="T1" fmla="*/ 0 h 657"/>
                    <a:gd name="T2" fmla="*/ 0 w 326"/>
                    <a:gd name="T3" fmla="*/ 0 h 657"/>
                    <a:gd name="T4" fmla="*/ 0 w 326"/>
                    <a:gd name="T5" fmla="*/ 0 h 657"/>
                    <a:gd name="T6" fmla="*/ 0 w 326"/>
                    <a:gd name="T7" fmla="*/ 0 h 657"/>
                    <a:gd name="T8" fmla="*/ 0 w 326"/>
                    <a:gd name="T9" fmla="*/ 0 h 657"/>
                    <a:gd name="T10" fmla="*/ 0 w 326"/>
                    <a:gd name="T11" fmla="*/ 0 h 657"/>
                    <a:gd name="T12" fmla="*/ 0 w 326"/>
                    <a:gd name="T13" fmla="*/ 0 h 657"/>
                    <a:gd name="T14" fmla="*/ 0 w 326"/>
                    <a:gd name="T15" fmla="*/ 0 h 657"/>
                    <a:gd name="T16" fmla="*/ 0 w 326"/>
                    <a:gd name="T17" fmla="*/ 0 h 657"/>
                    <a:gd name="T18" fmla="*/ 0 w 326"/>
                    <a:gd name="T19" fmla="*/ 0 h 657"/>
                    <a:gd name="T20" fmla="*/ 0 w 326"/>
                    <a:gd name="T21" fmla="*/ 0 h 6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6"/>
                    <a:gd name="T34" fmla="*/ 0 h 657"/>
                    <a:gd name="T35" fmla="*/ 326 w 326"/>
                    <a:gd name="T36" fmla="*/ 657 h 6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6" h="657">
                      <a:moveTo>
                        <a:pt x="62" y="54"/>
                      </a:moveTo>
                      <a:lnTo>
                        <a:pt x="149" y="271"/>
                      </a:lnTo>
                      <a:lnTo>
                        <a:pt x="246" y="489"/>
                      </a:lnTo>
                      <a:lnTo>
                        <a:pt x="326" y="615"/>
                      </a:lnTo>
                      <a:lnTo>
                        <a:pt x="279" y="657"/>
                      </a:lnTo>
                      <a:lnTo>
                        <a:pt x="233" y="611"/>
                      </a:lnTo>
                      <a:lnTo>
                        <a:pt x="91" y="302"/>
                      </a:lnTo>
                      <a:lnTo>
                        <a:pt x="0" y="113"/>
                      </a:lnTo>
                      <a:lnTo>
                        <a:pt x="0" y="0"/>
                      </a:lnTo>
                      <a:lnTo>
                        <a:pt x="62" y="54"/>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3" name="Freeform 131"/>
                <p:cNvSpPr>
                  <a:spLocks/>
                </p:cNvSpPr>
                <p:nvPr/>
              </p:nvSpPr>
              <p:spPr bwMode="auto">
                <a:xfrm>
                  <a:off x="4307" y="3370"/>
                  <a:ext cx="25" cy="80"/>
                </a:xfrm>
                <a:custGeom>
                  <a:avLst/>
                  <a:gdLst>
                    <a:gd name="T0" fmla="*/ 0 w 100"/>
                    <a:gd name="T1" fmla="*/ 0 h 322"/>
                    <a:gd name="T2" fmla="*/ 0 w 100"/>
                    <a:gd name="T3" fmla="*/ 0 h 322"/>
                    <a:gd name="T4" fmla="*/ 0 w 100"/>
                    <a:gd name="T5" fmla="*/ 0 h 322"/>
                    <a:gd name="T6" fmla="*/ 0 w 100"/>
                    <a:gd name="T7" fmla="*/ 0 h 322"/>
                    <a:gd name="T8" fmla="*/ 0 w 100"/>
                    <a:gd name="T9" fmla="*/ 0 h 322"/>
                    <a:gd name="T10" fmla="*/ 0 60000 65536"/>
                    <a:gd name="T11" fmla="*/ 0 60000 65536"/>
                    <a:gd name="T12" fmla="*/ 0 60000 65536"/>
                    <a:gd name="T13" fmla="*/ 0 60000 65536"/>
                    <a:gd name="T14" fmla="*/ 0 60000 65536"/>
                    <a:gd name="T15" fmla="*/ 0 w 100"/>
                    <a:gd name="T16" fmla="*/ 0 h 322"/>
                    <a:gd name="T17" fmla="*/ 100 w 100"/>
                    <a:gd name="T18" fmla="*/ 322 h 322"/>
                  </a:gdLst>
                  <a:ahLst/>
                  <a:cxnLst>
                    <a:cxn ang="T10">
                      <a:pos x="T0" y="T1"/>
                    </a:cxn>
                    <a:cxn ang="T11">
                      <a:pos x="T2" y="T3"/>
                    </a:cxn>
                    <a:cxn ang="T12">
                      <a:pos x="T4" y="T5"/>
                    </a:cxn>
                    <a:cxn ang="T13">
                      <a:pos x="T6" y="T7"/>
                    </a:cxn>
                    <a:cxn ang="T14">
                      <a:pos x="T8" y="T9"/>
                    </a:cxn>
                  </a:cxnLst>
                  <a:rect l="T15" t="T16" r="T17" b="T18"/>
                  <a:pathLst>
                    <a:path w="100" h="322">
                      <a:moveTo>
                        <a:pt x="0" y="0"/>
                      </a:moveTo>
                      <a:lnTo>
                        <a:pt x="100" y="273"/>
                      </a:lnTo>
                      <a:lnTo>
                        <a:pt x="62" y="322"/>
                      </a:lnTo>
                      <a:lnTo>
                        <a:pt x="0"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4" name="Freeform 132"/>
                <p:cNvSpPr>
                  <a:spLocks/>
                </p:cNvSpPr>
                <p:nvPr/>
              </p:nvSpPr>
              <p:spPr bwMode="auto">
                <a:xfrm>
                  <a:off x="4375" y="3242"/>
                  <a:ext cx="93" cy="217"/>
                </a:xfrm>
                <a:custGeom>
                  <a:avLst/>
                  <a:gdLst>
                    <a:gd name="T0" fmla="*/ 0 w 373"/>
                    <a:gd name="T1" fmla="*/ 0 h 867"/>
                    <a:gd name="T2" fmla="*/ 0 w 373"/>
                    <a:gd name="T3" fmla="*/ 0 h 867"/>
                    <a:gd name="T4" fmla="*/ 0 w 373"/>
                    <a:gd name="T5" fmla="*/ 0 h 867"/>
                    <a:gd name="T6" fmla="*/ 0 w 373"/>
                    <a:gd name="T7" fmla="*/ 0 h 867"/>
                    <a:gd name="T8" fmla="*/ 0 w 373"/>
                    <a:gd name="T9" fmla="*/ 0 h 867"/>
                    <a:gd name="T10" fmla="*/ 0 w 373"/>
                    <a:gd name="T11" fmla="*/ 0 h 867"/>
                    <a:gd name="T12" fmla="*/ 0 w 373"/>
                    <a:gd name="T13" fmla="*/ 0 h 867"/>
                    <a:gd name="T14" fmla="*/ 0 w 373"/>
                    <a:gd name="T15" fmla="*/ 0 h 867"/>
                    <a:gd name="T16" fmla="*/ 0 w 373"/>
                    <a:gd name="T17" fmla="*/ 0 h 867"/>
                    <a:gd name="T18" fmla="*/ 0 w 373"/>
                    <a:gd name="T19" fmla="*/ 0 h 867"/>
                    <a:gd name="T20" fmla="*/ 0 w 373"/>
                    <a:gd name="T21" fmla="*/ 0 h 8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3"/>
                    <a:gd name="T34" fmla="*/ 0 h 867"/>
                    <a:gd name="T35" fmla="*/ 373 w 373"/>
                    <a:gd name="T36" fmla="*/ 867 h 8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3" h="867">
                      <a:moveTo>
                        <a:pt x="29" y="126"/>
                      </a:moveTo>
                      <a:lnTo>
                        <a:pt x="0" y="0"/>
                      </a:lnTo>
                      <a:lnTo>
                        <a:pt x="100" y="117"/>
                      </a:lnTo>
                      <a:lnTo>
                        <a:pt x="142" y="251"/>
                      </a:lnTo>
                      <a:lnTo>
                        <a:pt x="189" y="397"/>
                      </a:lnTo>
                      <a:lnTo>
                        <a:pt x="280" y="632"/>
                      </a:lnTo>
                      <a:lnTo>
                        <a:pt x="373" y="812"/>
                      </a:lnTo>
                      <a:lnTo>
                        <a:pt x="297" y="867"/>
                      </a:lnTo>
                      <a:lnTo>
                        <a:pt x="171" y="539"/>
                      </a:lnTo>
                      <a:lnTo>
                        <a:pt x="29" y="126"/>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5" name="Freeform 133"/>
                <p:cNvSpPr>
                  <a:spLocks/>
                </p:cNvSpPr>
                <p:nvPr/>
              </p:nvSpPr>
              <p:spPr bwMode="auto">
                <a:xfrm>
                  <a:off x="4481" y="3265"/>
                  <a:ext cx="68" cy="163"/>
                </a:xfrm>
                <a:custGeom>
                  <a:avLst/>
                  <a:gdLst>
                    <a:gd name="T0" fmla="*/ 0 w 272"/>
                    <a:gd name="T1" fmla="*/ 0 h 653"/>
                    <a:gd name="T2" fmla="*/ 0 w 272"/>
                    <a:gd name="T3" fmla="*/ 0 h 653"/>
                    <a:gd name="T4" fmla="*/ 0 w 272"/>
                    <a:gd name="T5" fmla="*/ 0 h 653"/>
                    <a:gd name="T6" fmla="*/ 0 w 272"/>
                    <a:gd name="T7" fmla="*/ 0 h 653"/>
                    <a:gd name="T8" fmla="*/ 0 w 272"/>
                    <a:gd name="T9" fmla="*/ 0 h 653"/>
                    <a:gd name="T10" fmla="*/ 0 w 272"/>
                    <a:gd name="T11" fmla="*/ 0 h 653"/>
                    <a:gd name="T12" fmla="*/ 0 w 272"/>
                    <a:gd name="T13" fmla="*/ 0 h 653"/>
                    <a:gd name="T14" fmla="*/ 0 w 272"/>
                    <a:gd name="T15" fmla="*/ 0 h 653"/>
                    <a:gd name="T16" fmla="*/ 0 60000 65536"/>
                    <a:gd name="T17" fmla="*/ 0 60000 65536"/>
                    <a:gd name="T18" fmla="*/ 0 60000 65536"/>
                    <a:gd name="T19" fmla="*/ 0 60000 65536"/>
                    <a:gd name="T20" fmla="*/ 0 60000 65536"/>
                    <a:gd name="T21" fmla="*/ 0 60000 65536"/>
                    <a:gd name="T22" fmla="*/ 0 60000 65536"/>
                    <a:gd name="T23" fmla="*/ 0 60000 65536"/>
                    <a:gd name="T24" fmla="*/ 0 w 272"/>
                    <a:gd name="T25" fmla="*/ 0 h 653"/>
                    <a:gd name="T26" fmla="*/ 272 w 272"/>
                    <a:gd name="T27" fmla="*/ 653 h 6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2" h="653">
                      <a:moveTo>
                        <a:pt x="13" y="0"/>
                      </a:moveTo>
                      <a:lnTo>
                        <a:pt x="64" y="109"/>
                      </a:lnTo>
                      <a:lnTo>
                        <a:pt x="109" y="255"/>
                      </a:lnTo>
                      <a:lnTo>
                        <a:pt x="272" y="607"/>
                      </a:lnTo>
                      <a:lnTo>
                        <a:pt x="213" y="653"/>
                      </a:lnTo>
                      <a:lnTo>
                        <a:pt x="0" y="83"/>
                      </a:lnTo>
                      <a:lnTo>
                        <a:pt x="13"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6" name="Freeform 134"/>
                <p:cNvSpPr>
                  <a:spLocks/>
                </p:cNvSpPr>
                <p:nvPr/>
              </p:nvSpPr>
              <p:spPr bwMode="auto">
                <a:xfrm>
                  <a:off x="4501" y="3052"/>
                  <a:ext cx="149" cy="391"/>
                </a:xfrm>
                <a:custGeom>
                  <a:avLst/>
                  <a:gdLst>
                    <a:gd name="T0" fmla="*/ 0 w 598"/>
                    <a:gd name="T1" fmla="*/ 0 h 1561"/>
                    <a:gd name="T2" fmla="*/ 0 w 598"/>
                    <a:gd name="T3" fmla="*/ 0 h 1561"/>
                    <a:gd name="T4" fmla="*/ 0 w 598"/>
                    <a:gd name="T5" fmla="*/ 0 h 1561"/>
                    <a:gd name="T6" fmla="*/ 0 w 598"/>
                    <a:gd name="T7" fmla="*/ 0 h 1561"/>
                    <a:gd name="T8" fmla="*/ 0 w 598"/>
                    <a:gd name="T9" fmla="*/ 0 h 1561"/>
                    <a:gd name="T10" fmla="*/ 0 w 598"/>
                    <a:gd name="T11" fmla="*/ 0 h 1561"/>
                    <a:gd name="T12" fmla="*/ 0 w 598"/>
                    <a:gd name="T13" fmla="*/ 0 h 1561"/>
                    <a:gd name="T14" fmla="*/ 0 w 598"/>
                    <a:gd name="T15" fmla="*/ 0 h 1561"/>
                    <a:gd name="T16" fmla="*/ 0 w 598"/>
                    <a:gd name="T17" fmla="*/ 0 h 1561"/>
                    <a:gd name="T18" fmla="*/ 0 w 598"/>
                    <a:gd name="T19" fmla="*/ 0 h 1561"/>
                    <a:gd name="T20" fmla="*/ 0 w 598"/>
                    <a:gd name="T21" fmla="*/ 0 h 1561"/>
                    <a:gd name="T22" fmla="*/ 0 w 598"/>
                    <a:gd name="T23" fmla="*/ 0 h 1561"/>
                    <a:gd name="T24" fmla="*/ 0 w 598"/>
                    <a:gd name="T25" fmla="*/ 0 h 1561"/>
                    <a:gd name="T26" fmla="*/ 0 w 598"/>
                    <a:gd name="T27" fmla="*/ 0 h 1561"/>
                    <a:gd name="T28" fmla="*/ 0 w 598"/>
                    <a:gd name="T29" fmla="*/ 0 h 1561"/>
                    <a:gd name="T30" fmla="*/ 0 w 598"/>
                    <a:gd name="T31" fmla="*/ 0 h 15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8"/>
                    <a:gd name="T49" fmla="*/ 0 h 1561"/>
                    <a:gd name="T50" fmla="*/ 598 w 598"/>
                    <a:gd name="T51" fmla="*/ 1561 h 15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8" h="1561">
                      <a:moveTo>
                        <a:pt x="0" y="0"/>
                      </a:moveTo>
                      <a:lnTo>
                        <a:pt x="107" y="84"/>
                      </a:lnTo>
                      <a:lnTo>
                        <a:pt x="185" y="209"/>
                      </a:lnTo>
                      <a:lnTo>
                        <a:pt x="272" y="365"/>
                      </a:lnTo>
                      <a:lnTo>
                        <a:pt x="230" y="482"/>
                      </a:lnTo>
                      <a:lnTo>
                        <a:pt x="330" y="644"/>
                      </a:lnTo>
                      <a:lnTo>
                        <a:pt x="381" y="766"/>
                      </a:lnTo>
                      <a:lnTo>
                        <a:pt x="449" y="1007"/>
                      </a:lnTo>
                      <a:lnTo>
                        <a:pt x="539" y="1294"/>
                      </a:lnTo>
                      <a:lnTo>
                        <a:pt x="598" y="1470"/>
                      </a:lnTo>
                      <a:lnTo>
                        <a:pt x="501" y="1561"/>
                      </a:lnTo>
                      <a:lnTo>
                        <a:pt x="352" y="1465"/>
                      </a:lnTo>
                      <a:lnTo>
                        <a:pt x="142" y="469"/>
                      </a:lnTo>
                      <a:lnTo>
                        <a:pt x="50" y="240"/>
                      </a:lnTo>
                      <a:lnTo>
                        <a:pt x="0" y="0"/>
                      </a:lnTo>
                      <a:close/>
                    </a:path>
                  </a:pathLst>
                </a:custGeom>
                <a:solidFill>
                  <a:srgbClr val="F0C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7" name="Freeform 135"/>
                <p:cNvSpPr>
                  <a:spLocks/>
                </p:cNvSpPr>
                <p:nvPr/>
              </p:nvSpPr>
              <p:spPr bwMode="auto">
                <a:xfrm>
                  <a:off x="4093" y="3290"/>
                  <a:ext cx="67" cy="145"/>
                </a:xfrm>
                <a:custGeom>
                  <a:avLst/>
                  <a:gdLst>
                    <a:gd name="T0" fmla="*/ 0 w 266"/>
                    <a:gd name="T1" fmla="*/ 0 h 579"/>
                    <a:gd name="T2" fmla="*/ 0 w 266"/>
                    <a:gd name="T3" fmla="*/ 0 h 579"/>
                    <a:gd name="T4" fmla="*/ 0 w 266"/>
                    <a:gd name="T5" fmla="*/ 0 h 579"/>
                    <a:gd name="T6" fmla="*/ 0 w 266"/>
                    <a:gd name="T7" fmla="*/ 0 h 579"/>
                    <a:gd name="T8" fmla="*/ 0 w 266"/>
                    <a:gd name="T9" fmla="*/ 0 h 579"/>
                    <a:gd name="T10" fmla="*/ 0 w 266"/>
                    <a:gd name="T11" fmla="*/ 0 h 579"/>
                    <a:gd name="T12" fmla="*/ 0 w 266"/>
                    <a:gd name="T13" fmla="*/ 0 h 579"/>
                    <a:gd name="T14" fmla="*/ 0 w 266"/>
                    <a:gd name="T15" fmla="*/ 0 h 579"/>
                    <a:gd name="T16" fmla="*/ 0 w 266"/>
                    <a:gd name="T17" fmla="*/ 0 h 579"/>
                    <a:gd name="T18" fmla="*/ 0 w 266"/>
                    <a:gd name="T19" fmla="*/ 0 h 579"/>
                    <a:gd name="T20" fmla="*/ 0 w 266"/>
                    <a:gd name="T21" fmla="*/ 0 h 579"/>
                    <a:gd name="T22" fmla="*/ 0 w 266"/>
                    <a:gd name="T23" fmla="*/ 0 h 579"/>
                    <a:gd name="T24" fmla="*/ 0 w 266"/>
                    <a:gd name="T25" fmla="*/ 0 h 579"/>
                    <a:gd name="T26" fmla="*/ 0 w 266"/>
                    <a:gd name="T27" fmla="*/ 0 h 5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6"/>
                    <a:gd name="T43" fmla="*/ 0 h 579"/>
                    <a:gd name="T44" fmla="*/ 266 w 266"/>
                    <a:gd name="T45" fmla="*/ 579 h 5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6" h="579">
                      <a:moveTo>
                        <a:pt x="31" y="0"/>
                      </a:moveTo>
                      <a:lnTo>
                        <a:pt x="104" y="105"/>
                      </a:lnTo>
                      <a:lnTo>
                        <a:pt x="114" y="234"/>
                      </a:lnTo>
                      <a:lnTo>
                        <a:pt x="164" y="330"/>
                      </a:lnTo>
                      <a:lnTo>
                        <a:pt x="206" y="455"/>
                      </a:lnTo>
                      <a:lnTo>
                        <a:pt x="260" y="521"/>
                      </a:lnTo>
                      <a:lnTo>
                        <a:pt x="266" y="579"/>
                      </a:lnTo>
                      <a:lnTo>
                        <a:pt x="222" y="575"/>
                      </a:lnTo>
                      <a:lnTo>
                        <a:pt x="143" y="383"/>
                      </a:lnTo>
                      <a:lnTo>
                        <a:pt x="50" y="178"/>
                      </a:lnTo>
                      <a:lnTo>
                        <a:pt x="0" y="66"/>
                      </a:lnTo>
                      <a:lnTo>
                        <a:pt x="26" y="61"/>
                      </a:lnTo>
                      <a:lnTo>
                        <a:pt x="31"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8" name="Freeform 136"/>
                <p:cNvSpPr>
                  <a:spLocks/>
                </p:cNvSpPr>
                <p:nvPr/>
              </p:nvSpPr>
              <p:spPr bwMode="auto">
                <a:xfrm>
                  <a:off x="4313" y="3400"/>
                  <a:ext cx="14" cy="48"/>
                </a:xfrm>
                <a:custGeom>
                  <a:avLst/>
                  <a:gdLst>
                    <a:gd name="T0" fmla="*/ 0 w 57"/>
                    <a:gd name="T1" fmla="*/ 0 h 189"/>
                    <a:gd name="T2" fmla="*/ 0 w 57"/>
                    <a:gd name="T3" fmla="*/ 0 h 189"/>
                    <a:gd name="T4" fmla="*/ 0 w 57"/>
                    <a:gd name="T5" fmla="*/ 0 h 189"/>
                    <a:gd name="T6" fmla="*/ 0 w 57"/>
                    <a:gd name="T7" fmla="*/ 0 h 189"/>
                    <a:gd name="T8" fmla="*/ 0 w 57"/>
                    <a:gd name="T9" fmla="*/ 0 h 189"/>
                    <a:gd name="T10" fmla="*/ 0 60000 65536"/>
                    <a:gd name="T11" fmla="*/ 0 60000 65536"/>
                    <a:gd name="T12" fmla="*/ 0 60000 65536"/>
                    <a:gd name="T13" fmla="*/ 0 60000 65536"/>
                    <a:gd name="T14" fmla="*/ 0 60000 65536"/>
                    <a:gd name="T15" fmla="*/ 0 w 57"/>
                    <a:gd name="T16" fmla="*/ 0 h 189"/>
                    <a:gd name="T17" fmla="*/ 57 w 57"/>
                    <a:gd name="T18" fmla="*/ 189 h 189"/>
                  </a:gdLst>
                  <a:ahLst/>
                  <a:cxnLst>
                    <a:cxn ang="T10">
                      <a:pos x="T0" y="T1"/>
                    </a:cxn>
                    <a:cxn ang="T11">
                      <a:pos x="T2" y="T3"/>
                    </a:cxn>
                    <a:cxn ang="T12">
                      <a:pos x="T4" y="T5"/>
                    </a:cxn>
                    <a:cxn ang="T13">
                      <a:pos x="T6" y="T7"/>
                    </a:cxn>
                    <a:cxn ang="T14">
                      <a:pos x="T8" y="T9"/>
                    </a:cxn>
                  </a:cxnLst>
                  <a:rect l="T15" t="T16" r="T17" b="T18"/>
                  <a:pathLst>
                    <a:path w="57" h="189">
                      <a:moveTo>
                        <a:pt x="0" y="0"/>
                      </a:moveTo>
                      <a:lnTo>
                        <a:pt x="57" y="151"/>
                      </a:lnTo>
                      <a:lnTo>
                        <a:pt x="4" y="189"/>
                      </a:lnTo>
                      <a:lnTo>
                        <a:pt x="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69" name="Freeform 137"/>
                <p:cNvSpPr>
                  <a:spLocks/>
                </p:cNvSpPr>
                <p:nvPr/>
              </p:nvSpPr>
              <p:spPr bwMode="auto">
                <a:xfrm>
                  <a:off x="4371" y="3261"/>
                  <a:ext cx="85" cy="195"/>
                </a:xfrm>
                <a:custGeom>
                  <a:avLst/>
                  <a:gdLst>
                    <a:gd name="T0" fmla="*/ 0 w 341"/>
                    <a:gd name="T1" fmla="*/ 0 h 779"/>
                    <a:gd name="T2" fmla="*/ 0 w 341"/>
                    <a:gd name="T3" fmla="*/ 0 h 779"/>
                    <a:gd name="T4" fmla="*/ 0 w 341"/>
                    <a:gd name="T5" fmla="*/ 0 h 779"/>
                    <a:gd name="T6" fmla="*/ 0 w 341"/>
                    <a:gd name="T7" fmla="*/ 0 h 779"/>
                    <a:gd name="T8" fmla="*/ 0 w 341"/>
                    <a:gd name="T9" fmla="*/ 0 h 779"/>
                    <a:gd name="T10" fmla="*/ 0 w 341"/>
                    <a:gd name="T11" fmla="*/ 0 h 779"/>
                    <a:gd name="T12" fmla="*/ 0 w 341"/>
                    <a:gd name="T13" fmla="*/ 0 h 779"/>
                    <a:gd name="T14" fmla="*/ 0 w 341"/>
                    <a:gd name="T15" fmla="*/ 0 h 779"/>
                    <a:gd name="T16" fmla="*/ 0 w 341"/>
                    <a:gd name="T17" fmla="*/ 0 h 779"/>
                    <a:gd name="T18" fmla="*/ 0 w 341"/>
                    <a:gd name="T19" fmla="*/ 0 h 779"/>
                    <a:gd name="T20" fmla="*/ 0 w 341"/>
                    <a:gd name="T21" fmla="*/ 0 h 779"/>
                    <a:gd name="T22" fmla="*/ 0 w 341"/>
                    <a:gd name="T23" fmla="*/ 0 h 779"/>
                    <a:gd name="T24" fmla="*/ 0 w 341"/>
                    <a:gd name="T25" fmla="*/ 0 h 779"/>
                    <a:gd name="T26" fmla="*/ 0 w 341"/>
                    <a:gd name="T27" fmla="*/ 0 h 779"/>
                    <a:gd name="T28" fmla="*/ 0 w 341"/>
                    <a:gd name="T29" fmla="*/ 0 h 779"/>
                    <a:gd name="T30" fmla="*/ 0 w 341"/>
                    <a:gd name="T31" fmla="*/ 0 h 779"/>
                    <a:gd name="T32" fmla="*/ 0 w 341"/>
                    <a:gd name="T33" fmla="*/ 0 h 779"/>
                    <a:gd name="T34" fmla="*/ 0 w 341"/>
                    <a:gd name="T35" fmla="*/ 0 h 779"/>
                    <a:gd name="T36" fmla="*/ 0 w 341"/>
                    <a:gd name="T37" fmla="*/ 0 h 779"/>
                    <a:gd name="T38" fmla="*/ 0 w 341"/>
                    <a:gd name="T39" fmla="*/ 0 h 7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779"/>
                    <a:gd name="T62" fmla="*/ 341 w 341"/>
                    <a:gd name="T63" fmla="*/ 779 h 7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779">
                      <a:moveTo>
                        <a:pt x="60" y="84"/>
                      </a:moveTo>
                      <a:lnTo>
                        <a:pt x="48" y="0"/>
                      </a:lnTo>
                      <a:lnTo>
                        <a:pt x="113" y="106"/>
                      </a:lnTo>
                      <a:lnTo>
                        <a:pt x="117" y="210"/>
                      </a:lnTo>
                      <a:lnTo>
                        <a:pt x="177" y="300"/>
                      </a:lnTo>
                      <a:lnTo>
                        <a:pt x="177" y="381"/>
                      </a:lnTo>
                      <a:lnTo>
                        <a:pt x="227" y="443"/>
                      </a:lnTo>
                      <a:lnTo>
                        <a:pt x="243" y="546"/>
                      </a:lnTo>
                      <a:lnTo>
                        <a:pt x="279" y="570"/>
                      </a:lnTo>
                      <a:lnTo>
                        <a:pt x="288" y="636"/>
                      </a:lnTo>
                      <a:lnTo>
                        <a:pt x="341" y="717"/>
                      </a:lnTo>
                      <a:lnTo>
                        <a:pt x="303" y="779"/>
                      </a:lnTo>
                      <a:lnTo>
                        <a:pt x="231" y="720"/>
                      </a:lnTo>
                      <a:lnTo>
                        <a:pt x="128" y="306"/>
                      </a:lnTo>
                      <a:lnTo>
                        <a:pt x="71" y="225"/>
                      </a:lnTo>
                      <a:lnTo>
                        <a:pt x="40" y="255"/>
                      </a:lnTo>
                      <a:lnTo>
                        <a:pt x="0" y="216"/>
                      </a:lnTo>
                      <a:lnTo>
                        <a:pt x="60" y="153"/>
                      </a:lnTo>
                      <a:lnTo>
                        <a:pt x="60" y="84"/>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0" name="Freeform 138"/>
                <p:cNvSpPr>
                  <a:spLocks/>
                </p:cNvSpPr>
                <p:nvPr/>
              </p:nvSpPr>
              <p:spPr bwMode="auto">
                <a:xfrm>
                  <a:off x="4476" y="3274"/>
                  <a:ext cx="60" cy="153"/>
                </a:xfrm>
                <a:custGeom>
                  <a:avLst/>
                  <a:gdLst>
                    <a:gd name="T0" fmla="*/ 0 w 239"/>
                    <a:gd name="T1" fmla="*/ 0 h 609"/>
                    <a:gd name="T2" fmla="*/ 0 w 239"/>
                    <a:gd name="T3" fmla="*/ 0 h 609"/>
                    <a:gd name="T4" fmla="*/ 0 w 239"/>
                    <a:gd name="T5" fmla="*/ 0 h 609"/>
                    <a:gd name="T6" fmla="*/ 0 w 239"/>
                    <a:gd name="T7" fmla="*/ 0 h 609"/>
                    <a:gd name="T8" fmla="*/ 0 w 239"/>
                    <a:gd name="T9" fmla="*/ 0 h 609"/>
                    <a:gd name="T10" fmla="*/ 0 w 239"/>
                    <a:gd name="T11" fmla="*/ 0 h 609"/>
                    <a:gd name="T12" fmla="*/ 0 w 239"/>
                    <a:gd name="T13" fmla="*/ 0 h 609"/>
                    <a:gd name="T14" fmla="*/ 0 w 239"/>
                    <a:gd name="T15" fmla="*/ 0 h 609"/>
                    <a:gd name="T16" fmla="*/ 0 w 239"/>
                    <a:gd name="T17" fmla="*/ 0 h 609"/>
                    <a:gd name="T18" fmla="*/ 0 w 239"/>
                    <a:gd name="T19" fmla="*/ 0 h 609"/>
                    <a:gd name="T20" fmla="*/ 0 w 239"/>
                    <a:gd name="T21" fmla="*/ 0 h 609"/>
                    <a:gd name="T22" fmla="*/ 0 w 239"/>
                    <a:gd name="T23" fmla="*/ 0 h 609"/>
                    <a:gd name="T24" fmla="*/ 0 w 239"/>
                    <a:gd name="T25" fmla="*/ 0 h 609"/>
                    <a:gd name="T26" fmla="*/ 0 w 239"/>
                    <a:gd name="T27" fmla="*/ 0 h 609"/>
                    <a:gd name="T28" fmla="*/ 0 w 239"/>
                    <a:gd name="T29" fmla="*/ 0 h 609"/>
                    <a:gd name="T30" fmla="*/ 0 w 239"/>
                    <a:gd name="T31" fmla="*/ 0 h 6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609"/>
                    <a:gd name="T50" fmla="*/ 239 w 239"/>
                    <a:gd name="T51" fmla="*/ 609 h 6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609">
                      <a:moveTo>
                        <a:pt x="30" y="0"/>
                      </a:moveTo>
                      <a:lnTo>
                        <a:pt x="52" y="30"/>
                      </a:lnTo>
                      <a:lnTo>
                        <a:pt x="41" y="72"/>
                      </a:lnTo>
                      <a:lnTo>
                        <a:pt x="99" y="184"/>
                      </a:lnTo>
                      <a:lnTo>
                        <a:pt x="105" y="222"/>
                      </a:lnTo>
                      <a:lnTo>
                        <a:pt x="156" y="340"/>
                      </a:lnTo>
                      <a:lnTo>
                        <a:pt x="156" y="369"/>
                      </a:lnTo>
                      <a:lnTo>
                        <a:pt x="208" y="437"/>
                      </a:lnTo>
                      <a:lnTo>
                        <a:pt x="197" y="485"/>
                      </a:lnTo>
                      <a:lnTo>
                        <a:pt x="239" y="539"/>
                      </a:lnTo>
                      <a:lnTo>
                        <a:pt x="232" y="609"/>
                      </a:lnTo>
                      <a:lnTo>
                        <a:pt x="151" y="417"/>
                      </a:lnTo>
                      <a:lnTo>
                        <a:pt x="41" y="132"/>
                      </a:lnTo>
                      <a:lnTo>
                        <a:pt x="0" y="61"/>
                      </a:lnTo>
                      <a:lnTo>
                        <a:pt x="3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1" name="Freeform 139"/>
                <p:cNvSpPr>
                  <a:spLocks/>
                </p:cNvSpPr>
                <p:nvPr/>
              </p:nvSpPr>
              <p:spPr bwMode="auto">
                <a:xfrm>
                  <a:off x="4437" y="3045"/>
                  <a:ext cx="190" cy="397"/>
                </a:xfrm>
                <a:custGeom>
                  <a:avLst/>
                  <a:gdLst>
                    <a:gd name="T0" fmla="*/ 0 w 760"/>
                    <a:gd name="T1" fmla="*/ 0 h 1588"/>
                    <a:gd name="T2" fmla="*/ 0 w 760"/>
                    <a:gd name="T3" fmla="*/ 0 h 1588"/>
                    <a:gd name="T4" fmla="*/ 0 w 760"/>
                    <a:gd name="T5" fmla="*/ 0 h 1588"/>
                    <a:gd name="T6" fmla="*/ 0 w 760"/>
                    <a:gd name="T7" fmla="*/ 0 h 1588"/>
                    <a:gd name="T8" fmla="*/ 0 w 760"/>
                    <a:gd name="T9" fmla="*/ 0 h 1588"/>
                    <a:gd name="T10" fmla="*/ 0 w 760"/>
                    <a:gd name="T11" fmla="*/ 0 h 1588"/>
                    <a:gd name="T12" fmla="*/ 0 w 760"/>
                    <a:gd name="T13" fmla="*/ 0 h 1588"/>
                    <a:gd name="T14" fmla="*/ 0 w 760"/>
                    <a:gd name="T15" fmla="*/ 0 h 1588"/>
                    <a:gd name="T16" fmla="*/ 0 w 760"/>
                    <a:gd name="T17" fmla="*/ 0 h 1588"/>
                    <a:gd name="T18" fmla="*/ 0 w 760"/>
                    <a:gd name="T19" fmla="*/ 0 h 1588"/>
                    <a:gd name="T20" fmla="*/ 0 w 760"/>
                    <a:gd name="T21" fmla="*/ 0 h 1588"/>
                    <a:gd name="T22" fmla="*/ 0 w 760"/>
                    <a:gd name="T23" fmla="*/ 0 h 1588"/>
                    <a:gd name="T24" fmla="*/ 0 w 760"/>
                    <a:gd name="T25" fmla="*/ 0 h 1588"/>
                    <a:gd name="T26" fmla="*/ 0 w 760"/>
                    <a:gd name="T27" fmla="*/ 0 h 1588"/>
                    <a:gd name="T28" fmla="*/ 0 w 760"/>
                    <a:gd name="T29" fmla="*/ 0 h 1588"/>
                    <a:gd name="T30" fmla="*/ 0 w 760"/>
                    <a:gd name="T31" fmla="*/ 0 h 1588"/>
                    <a:gd name="T32" fmla="*/ 0 w 760"/>
                    <a:gd name="T33" fmla="*/ 0 h 1588"/>
                    <a:gd name="T34" fmla="*/ 0 w 760"/>
                    <a:gd name="T35" fmla="*/ 0 h 1588"/>
                    <a:gd name="T36" fmla="*/ 0 w 760"/>
                    <a:gd name="T37" fmla="*/ 0 h 1588"/>
                    <a:gd name="T38" fmla="*/ 0 w 760"/>
                    <a:gd name="T39" fmla="*/ 0 h 1588"/>
                    <a:gd name="T40" fmla="*/ 0 w 760"/>
                    <a:gd name="T41" fmla="*/ 0 h 1588"/>
                    <a:gd name="T42" fmla="*/ 0 w 760"/>
                    <a:gd name="T43" fmla="*/ 0 h 1588"/>
                    <a:gd name="T44" fmla="*/ 0 w 760"/>
                    <a:gd name="T45" fmla="*/ 0 h 1588"/>
                    <a:gd name="T46" fmla="*/ 0 w 760"/>
                    <a:gd name="T47" fmla="*/ 0 h 1588"/>
                    <a:gd name="T48" fmla="*/ 0 w 760"/>
                    <a:gd name="T49" fmla="*/ 0 h 1588"/>
                    <a:gd name="T50" fmla="*/ 0 w 760"/>
                    <a:gd name="T51" fmla="*/ 0 h 1588"/>
                    <a:gd name="T52" fmla="*/ 0 w 760"/>
                    <a:gd name="T53" fmla="*/ 0 h 15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0"/>
                    <a:gd name="T82" fmla="*/ 0 h 1588"/>
                    <a:gd name="T83" fmla="*/ 760 w 760"/>
                    <a:gd name="T84" fmla="*/ 1588 h 15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0" h="1588">
                      <a:moveTo>
                        <a:pt x="180" y="0"/>
                      </a:moveTo>
                      <a:lnTo>
                        <a:pt x="273" y="27"/>
                      </a:lnTo>
                      <a:lnTo>
                        <a:pt x="339" y="145"/>
                      </a:lnTo>
                      <a:lnTo>
                        <a:pt x="308" y="185"/>
                      </a:lnTo>
                      <a:lnTo>
                        <a:pt x="435" y="335"/>
                      </a:lnTo>
                      <a:lnTo>
                        <a:pt x="396" y="365"/>
                      </a:lnTo>
                      <a:lnTo>
                        <a:pt x="492" y="611"/>
                      </a:lnTo>
                      <a:lnTo>
                        <a:pt x="514" y="814"/>
                      </a:lnTo>
                      <a:lnTo>
                        <a:pt x="567" y="889"/>
                      </a:lnTo>
                      <a:lnTo>
                        <a:pt x="581" y="994"/>
                      </a:lnTo>
                      <a:lnTo>
                        <a:pt x="690" y="1148"/>
                      </a:lnTo>
                      <a:lnTo>
                        <a:pt x="672" y="1297"/>
                      </a:lnTo>
                      <a:lnTo>
                        <a:pt x="760" y="1408"/>
                      </a:lnTo>
                      <a:lnTo>
                        <a:pt x="720" y="1486"/>
                      </a:lnTo>
                      <a:lnTo>
                        <a:pt x="708" y="1588"/>
                      </a:lnTo>
                      <a:lnTo>
                        <a:pt x="589" y="1500"/>
                      </a:lnTo>
                      <a:lnTo>
                        <a:pt x="540" y="1060"/>
                      </a:lnTo>
                      <a:lnTo>
                        <a:pt x="351" y="488"/>
                      </a:lnTo>
                      <a:lnTo>
                        <a:pt x="260" y="278"/>
                      </a:lnTo>
                      <a:lnTo>
                        <a:pt x="180" y="365"/>
                      </a:lnTo>
                      <a:lnTo>
                        <a:pt x="84" y="269"/>
                      </a:lnTo>
                      <a:lnTo>
                        <a:pt x="44" y="335"/>
                      </a:lnTo>
                      <a:lnTo>
                        <a:pt x="0" y="242"/>
                      </a:lnTo>
                      <a:lnTo>
                        <a:pt x="75" y="150"/>
                      </a:lnTo>
                      <a:lnTo>
                        <a:pt x="171" y="114"/>
                      </a:lnTo>
                      <a:lnTo>
                        <a:pt x="180" y="0"/>
                      </a:lnTo>
                      <a:close/>
                    </a:path>
                  </a:pathLst>
                </a:custGeom>
                <a:solidFill>
                  <a:srgbClr val="B177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2" name="Freeform 140"/>
                <p:cNvSpPr>
                  <a:spLocks/>
                </p:cNvSpPr>
                <p:nvPr/>
              </p:nvSpPr>
              <p:spPr bwMode="auto">
                <a:xfrm>
                  <a:off x="4146" y="3120"/>
                  <a:ext cx="352" cy="186"/>
                </a:xfrm>
                <a:custGeom>
                  <a:avLst/>
                  <a:gdLst>
                    <a:gd name="T0" fmla="*/ 0 w 1406"/>
                    <a:gd name="T1" fmla="*/ 0 h 743"/>
                    <a:gd name="T2" fmla="*/ 0 w 1406"/>
                    <a:gd name="T3" fmla="*/ 0 h 743"/>
                    <a:gd name="T4" fmla="*/ 0 w 1406"/>
                    <a:gd name="T5" fmla="*/ 0 h 743"/>
                    <a:gd name="T6" fmla="*/ 0 w 1406"/>
                    <a:gd name="T7" fmla="*/ 0 h 743"/>
                    <a:gd name="T8" fmla="*/ 0 w 1406"/>
                    <a:gd name="T9" fmla="*/ 0 h 743"/>
                    <a:gd name="T10" fmla="*/ 0 w 1406"/>
                    <a:gd name="T11" fmla="*/ 0 h 743"/>
                    <a:gd name="T12" fmla="*/ 0 w 1406"/>
                    <a:gd name="T13" fmla="*/ 0 h 743"/>
                    <a:gd name="T14" fmla="*/ 0 w 1406"/>
                    <a:gd name="T15" fmla="*/ 0 h 743"/>
                    <a:gd name="T16" fmla="*/ 0 w 1406"/>
                    <a:gd name="T17" fmla="*/ 0 h 743"/>
                    <a:gd name="T18" fmla="*/ 0 w 1406"/>
                    <a:gd name="T19" fmla="*/ 0 h 743"/>
                    <a:gd name="T20" fmla="*/ 0 w 1406"/>
                    <a:gd name="T21" fmla="*/ 0 h 743"/>
                    <a:gd name="T22" fmla="*/ 0 w 1406"/>
                    <a:gd name="T23" fmla="*/ 0 h 743"/>
                    <a:gd name="T24" fmla="*/ 0 w 1406"/>
                    <a:gd name="T25" fmla="*/ 0 h 743"/>
                    <a:gd name="T26" fmla="*/ 0 w 1406"/>
                    <a:gd name="T27" fmla="*/ 0 h 743"/>
                    <a:gd name="T28" fmla="*/ 0 w 1406"/>
                    <a:gd name="T29" fmla="*/ 0 h 743"/>
                    <a:gd name="T30" fmla="*/ 0 w 1406"/>
                    <a:gd name="T31" fmla="*/ 0 h 743"/>
                    <a:gd name="T32" fmla="*/ 0 w 1406"/>
                    <a:gd name="T33" fmla="*/ 0 h 743"/>
                    <a:gd name="T34" fmla="*/ 0 w 1406"/>
                    <a:gd name="T35" fmla="*/ 0 h 743"/>
                    <a:gd name="T36" fmla="*/ 0 w 1406"/>
                    <a:gd name="T37" fmla="*/ 0 h 743"/>
                    <a:gd name="T38" fmla="*/ 0 w 1406"/>
                    <a:gd name="T39" fmla="*/ 0 h 743"/>
                    <a:gd name="T40" fmla="*/ 0 w 1406"/>
                    <a:gd name="T41" fmla="*/ 0 h 743"/>
                    <a:gd name="T42" fmla="*/ 0 w 1406"/>
                    <a:gd name="T43" fmla="*/ 0 h 743"/>
                    <a:gd name="T44" fmla="*/ 0 w 1406"/>
                    <a:gd name="T45" fmla="*/ 0 h 743"/>
                    <a:gd name="T46" fmla="*/ 0 w 1406"/>
                    <a:gd name="T47" fmla="*/ 0 h 743"/>
                    <a:gd name="T48" fmla="*/ 0 w 1406"/>
                    <a:gd name="T49" fmla="*/ 0 h 743"/>
                    <a:gd name="T50" fmla="*/ 0 w 1406"/>
                    <a:gd name="T51" fmla="*/ 0 h 743"/>
                    <a:gd name="T52" fmla="*/ 0 w 1406"/>
                    <a:gd name="T53" fmla="*/ 0 h 743"/>
                    <a:gd name="T54" fmla="*/ 0 w 1406"/>
                    <a:gd name="T55" fmla="*/ 0 h 743"/>
                    <a:gd name="T56" fmla="*/ 0 w 1406"/>
                    <a:gd name="T57" fmla="*/ 0 h 743"/>
                    <a:gd name="T58" fmla="*/ 0 w 1406"/>
                    <a:gd name="T59" fmla="*/ 0 h 743"/>
                    <a:gd name="T60" fmla="*/ 0 w 1406"/>
                    <a:gd name="T61" fmla="*/ 0 h 743"/>
                    <a:gd name="T62" fmla="*/ 0 w 1406"/>
                    <a:gd name="T63" fmla="*/ 0 h 743"/>
                    <a:gd name="T64" fmla="*/ 0 w 1406"/>
                    <a:gd name="T65" fmla="*/ 0 h 743"/>
                    <a:gd name="T66" fmla="*/ 0 w 1406"/>
                    <a:gd name="T67" fmla="*/ 0 h 743"/>
                    <a:gd name="T68" fmla="*/ 0 w 1406"/>
                    <a:gd name="T69" fmla="*/ 0 h 743"/>
                    <a:gd name="T70" fmla="*/ 0 w 1406"/>
                    <a:gd name="T71" fmla="*/ 0 h 743"/>
                    <a:gd name="T72" fmla="*/ 0 w 1406"/>
                    <a:gd name="T73" fmla="*/ 0 h 743"/>
                    <a:gd name="T74" fmla="*/ 0 w 1406"/>
                    <a:gd name="T75" fmla="*/ 0 h 743"/>
                    <a:gd name="T76" fmla="*/ 0 w 1406"/>
                    <a:gd name="T77" fmla="*/ 0 h 743"/>
                    <a:gd name="T78" fmla="*/ 0 w 1406"/>
                    <a:gd name="T79" fmla="*/ 0 h 743"/>
                    <a:gd name="T80" fmla="*/ 0 w 1406"/>
                    <a:gd name="T81" fmla="*/ 0 h 743"/>
                    <a:gd name="T82" fmla="*/ 0 w 1406"/>
                    <a:gd name="T83" fmla="*/ 0 h 743"/>
                    <a:gd name="T84" fmla="*/ 0 w 1406"/>
                    <a:gd name="T85" fmla="*/ 0 h 743"/>
                    <a:gd name="T86" fmla="*/ 0 w 1406"/>
                    <a:gd name="T87" fmla="*/ 0 h 743"/>
                    <a:gd name="T88" fmla="*/ 0 w 1406"/>
                    <a:gd name="T89" fmla="*/ 0 h 7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06"/>
                    <a:gd name="T136" fmla="*/ 0 h 743"/>
                    <a:gd name="T137" fmla="*/ 1406 w 1406"/>
                    <a:gd name="T138" fmla="*/ 743 h 7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06" h="743">
                      <a:moveTo>
                        <a:pt x="952" y="652"/>
                      </a:moveTo>
                      <a:lnTo>
                        <a:pt x="943" y="527"/>
                      </a:lnTo>
                      <a:lnTo>
                        <a:pt x="979" y="554"/>
                      </a:lnTo>
                      <a:lnTo>
                        <a:pt x="1045" y="697"/>
                      </a:lnTo>
                      <a:lnTo>
                        <a:pt x="1081" y="697"/>
                      </a:lnTo>
                      <a:lnTo>
                        <a:pt x="1077" y="719"/>
                      </a:lnTo>
                      <a:lnTo>
                        <a:pt x="1151" y="715"/>
                      </a:lnTo>
                      <a:lnTo>
                        <a:pt x="1138" y="743"/>
                      </a:lnTo>
                      <a:lnTo>
                        <a:pt x="1213" y="730"/>
                      </a:lnTo>
                      <a:lnTo>
                        <a:pt x="1299" y="686"/>
                      </a:lnTo>
                      <a:lnTo>
                        <a:pt x="1354" y="649"/>
                      </a:lnTo>
                      <a:lnTo>
                        <a:pt x="1351" y="583"/>
                      </a:lnTo>
                      <a:lnTo>
                        <a:pt x="1390" y="635"/>
                      </a:lnTo>
                      <a:lnTo>
                        <a:pt x="1406" y="541"/>
                      </a:lnTo>
                      <a:lnTo>
                        <a:pt x="1395" y="446"/>
                      </a:lnTo>
                      <a:lnTo>
                        <a:pt x="1378" y="469"/>
                      </a:lnTo>
                      <a:lnTo>
                        <a:pt x="1329" y="383"/>
                      </a:lnTo>
                      <a:lnTo>
                        <a:pt x="1309" y="286"/>
                      </a:lnTo>
                      <a:lnTo>
                        <a:pt x="1246" y="227"/>
                      </a:lnTo>
                      <a:lnTo>
                        <a:pt x="1270" y="312"/>
                      </a:lnTo>
                      <a:lnTo>
                        <a:pt x="1233" y="281"/>
                      </a:lnTo>
                      <a:lnTo>
                        <a:pt x="1135" y="218"/>
                      </a:lnTo>
                      <a:lnTo>
                        <a:pt x="1177" y="272"/>
                      </a:lnTo>
                      <a:lnTo>
                        <a:pt x="1054" y="209"/>
                      </a:lnTo>
                      <a:lnTo>
                        <a:pt x="997" y="206"/>
                      </a:lnTo>
                      <a:lnTo>
                        <a:pt x="922" y="129"/>
                      </a:lnTo>
                      <a:lnTo>
                        <a:pt x="927" y="180"/>
                      </a:lnTo>
                      <a:lnTo>
                        <a:pt x="841" y="119"/>
                      </a:lnTo>
                      <a:lnTo>
                        <a:pt x="760" y="86"/>
                      </a:lnTo>
                      <a:lnTo>
                        <a:pt x="798" y="167"/>
                      </a:lnTo>
                      <a:lnTo>
                        <a:pt x="732" y="146"/>
                      </a:lnTo>
                      <a:lnTo>
                        <a:pt x="679" y="66"/>
                      </a:lnTo>
                      <a:lnTo>
                        <a:pt x="673" y="101"/>
                      </a:lnTo>
                      <a:lnTo>
                        <a:pt x="626" y="64"/>
                      </a:lnTo>
                      <a:lnTo>
                        <a:pt x="444" y="24"/>
                      </a:lnTo>
                      <a:lnTo>
                        <a:pt x="470" y="57"/>
                      </a:lnTo>
                      <a:lnTo>
                        <a:pt x="334" y="30"/>
                      </a:lnTo>
                      <a:lnTo>
                        <a:pt x="281" y="0"/>
                      </a:lnTo>
                      <a:lnTo>
                        <a:pt x="343" y="75"/>
                      </a:lnTo>
                      <a:lnTo>
                        <a:pt x="178" y="24"/>
                      </a:lnTo>
                      <a:lnTo>
                        <a:pt x="64" y="59"/>
                      </a:lnTo>
                      <a:lnTo>
                        <a:pt x="154" y="80"/>
                      </a:lnTo>
                      <a:lnTo>
                        <a:pt x="0" y="137"/>
                      </a:lnTo>
                      <a:lnTo>
                        <a:pt x="952" y="65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3" name="Freeform 141"/>
                <p:cNvSpPr>
                  <a:spLocks/>
                </p:cNvSpPr>
                <p:nvPr/>
              </p:nvSpPr>
              <p:spPr bwMode="auto">
                <a:xfrm>
                  <a:off x="4028" y="3147"/>
                  <a:ext cx="94" cy="166"/>
                </a:xfrm>
                <a:custGeom>
                  <a:avLst/>
                  <a:gdLst>
                    <a:gd name="T0" fmla="*/ 0 w 374"/>
                    <a:gd name="T1" fmla="*/ 0 h 664"/>
                    <a:gd name="T2" fmla="*/ 0 w 374"/>
                    <a:gd name="T3" fmla="*/ 0 h 664"/>
                    <a:gd name="T4" fmla="*/ 0 w 374"/>
                    <a:gd name="T5" fmla="*/ 0 h 664"/>
                    <a:gd name="T6" fmla="*/ 0 w 374"/>
                    <a:gd name="T7" fmla="*/ 0 h 664"/>
                    <a:gd name="T8" fmla="*/ 0 w 374"/>
                    <a:gd name="T9" fmla="*/ 0 h 664"/>
                    <a:gd name="T10" fmla="*/ 0 w 374"/>
                    <a:gd name="T11" fmla="*/ 0 h 664"/>
                    <a:gd name="T12" fmla="*/ 0 w 374"/>
                    <a:gd name="T13" fmla="*/ 0 h 664"/>
                    <a:gd name="T14" fmla="*/ 0 w 374"/>
                    <a:gd name="T15" fmla="*/ 0 h 664"/>
                    <a:gd name="T16" fmla="*/ 0 w 374"/>
                    <a:gd name="T17" fmla="*/ 0 h 664"/>
                    <a:gd name="T18" fmla="*/ 0 w 374"/>
                    <a:gd name="T19" fmla="*/ 0 h 664"/>
                    <a:gd name="T20" fmla="*/ 0 w 374"/>
                    <a:gd name="T21" fmla="*/ 0 h 664"/>
                    <a:gd name="T22" fmla="*/ 0 w 374"/>
                    <a:gd name="T23" fmla="*/ 0 h 664"/>
                    <a:gd name="T24" fmla="*/ 0 w 374"/>
                    <a:gd name="T25" fmla="*/ 0 h 664"/>
                    <a:gd name="T26" fmla="*/ 0 w 374"/>
                    <a:gd name="T27" fmla="*/ 0 h 664"/>
                    <a:gd name="T28" fmla="*/ 0 w 374"/>
                    <a:gd name="T29" fmla="*/ 0 h 664"/>
                    <a:gd name="T30" fmla="*/ 0 w 374"/>
                    <a:gd name="T31" fmla="*/ 0 h 664"/>
                    <a:gd name="T32" fmla="*/ 0 w 374"/>
                    <a:gd name="T33" fmla="*/ 0 h 664"/>
                    <a:gd name="T34" fmla="*/ 0 w 374"/>
                    <a:gd name="T35" fmla="*/ 0 h 664"/>
                    <a:gd name="T36" fmla="*/ 0 w 374"/>
                    <a:gd name="T37" fmla="*/ 0 h 664"/>
                    <a:gd name="T38" fmla="*/ 0 w 374"/>
                    <a:gd name="T39" fmla="*/ 0 h 664"/>
                    <a:gd name="T40" fmla="*/ 0 w 374"/>
                    <a:gd name="T41" fmla="*/ 0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4"/>
                    <a:gd name="T64" fmla="*/ 0 h 664"/>
                    <a:gd name="T65" fmla="*/ 374 w 374"/>
                    <a:gd name="T66" fmla="*/ 664 h 6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4" h="664">
                      <a:moveTo>
                        <a:pt x="194" y="643"/>
                      </a:moveTo>
                      <a:lnTo>
                        <a:pt x="80" y="620"/>
                      </a:lnTo>
                      <a:lnTo>
                        <a:pt x="128" y="575"/>
                      </a:lnTo>
                      <a:lnTo>
                        <a:pt x="0" y="511"/>
                      </a:lnTo>
                      <a:lnTo>
                        <a:pt x="173" y="475"/>
                      </a:lnTo>
                      <a:lnTo>
                        <a:pt x="132" y="237"/>
                      </a:lnTo>
                      <a:lnTo>
                        <a:pt x="194" y="110"/>
                      </a:lnTo>
                      <a:lnTo>
                        <a:pt x="159" y="0"/>
                      </a:lnTo>
                      <a:lnTo>
                        <a:pt x="251" y="79"/>
                      </a:lnTo>
                      <a:lnTo>
                        <a:pt x="273" y="21"/>
                      </a:lnTo>
                      <a:lnTo>
                        <a:pt x="291" y="171"/>
                      </a:lnTo>
                      <a:lnTo>
                        <a:pt x="330" y="171"/>
                      </a:lnTo>
                      <a:lnTo>
                        <a:pt x="296" y="317"/>
                      </a:lnTo>
                      <a:lnTo>
                        <a:pt x="339" y="320"/>
                      </a:lnTo>
                      <a:lnTo>
                        <a:pt x="344" y="461"/>
                      </a:lnTo>
                      <a:lnTo>
                        <a:pt x="374" y="664"/>
                      </a:lnTo>
                      <a:lnTo>
                        <a:pt x="282" y="532"/>
                      </a:lnTo>
                      <a:lnTo>
                        <a:pt x="287" y="602"/>
                      </a:lnTo>
                      <a:lnTo>
                        <a:pt x="260" y="659"/>
                      </a:lnTo>
                      <a:lnTo>
                        <a:pt x="194" y="643"/>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4" name="Freeform 142"/>
                <p:cNvSpPr>
                  <a:spLocks/>
                </p:cNvSpPr>
                <p:nvPr/>
              </p:nvSpPr>
              <p:spPr bwMode="auto">
                <a:xfrm>
                  <a:off x="3913" y="2798"/>
                  <a:ext cx="617" cy="302"/>
                </a:xfrm>
                <a:custGeom>
                  <a:avLst/>
                  <a:gdLst>
                    <a:gd name="T0" fmla="*/ 0 w 2469"/>
                    <a:gd name="T1" fmla="*/ 0 h 1208"/>
                    <a:gd name="T2" fmla="*/ 0 w 2469"/>
                    <a:gd name="T3" fmla="*/ 0 h 1208"/>
                    <a:gd name="T4" fmla="*/ 0 w 2469"/>
                    <a:gd name="T5" fmla="*/ 0 h 1208"/>
                    <a:gd name="T6" fmla="*/ 0 w 2469"/>
                    <a:gd name="T7" fmla="*/ 0 h 1208"/>
                    <a:gd name="T8" fmla="*/ 0 w 2469"/>
                    <a:gd name="T9" fmla="*/ 0 h 1208"/>
                    <a:gd name="T10" fmla="*/ 0 w 2469"/>
                    <a:gd name="T11" fmla="*/ 0 h 1208"/>
                    <a:gd name="T12" fmla="*/ 0 w 2469"/>
                    <a:gd name="T13" fmla="*/ 0 h 1208"/>
                    <a:gd name="T14" fmla="*/ 0 w 2469"/>
                    <a:gd name="T15" fmla="*/ 0 h 1208"/>
                    <a:gd name="T16" fmla="*/ 0 w 2469"/>
                    <a:gd name="T17" fmla="*/ 0 h 1208"/>
                    <a:gd name="T18" fmla="*/ 0 w 2469"/>
                    <a:gd name="T19" fmla="*/ 0 h 1208"/>
                    <a:gd name="T20" fmla="*/ 0 w 2469"/>
                    <a:gd name="T21" fmla="*/ 0 h 1208"/>
                    <a:gd name="T22" fmla="*/ 0 w 2469"/>
                    <a:gd name="T23" fmla="*/ 0 h 1208"/>
                    <a:gd name="T24" fmla="*/ 0 w 2469"/>
                    <a:gd name="T25" fmla="*/ 0 h 1208"/>
                    <a:gd name="T26" fmla="*/ 0 w 2469"/>
                    <a:gd name="T27" fmla="*/ 0 h 1208"/>
                    <a:gd name="T28" fmla="*/ 0 w 2469"/>
                    <a:gd name="T29" fmla="*/ 0 h 1208"/>
                    <a:gd name="T30" fmla="*/ 0 w 2469"/>
                    <a:gd name="T31" fmla="*/ 0 h 1208"/>
                    <a:gd name="T32" fmla="*/ 0 w 2469"/>
                    <a:gd name="T33" fmla="*/ 0 h 1208"/>
                    <a:gd name="T34" fmla="*/ 0 w 2469"/>
                    <a:gd name="T35" fmla="*/ 0 h 1208"/>
                    <a:gd name="T36" fmla="*/ 0 w 2469"/>
                    <a:gd name="T37" fmla="*/ 0 h 1208"/>
                    <a:gd name="T38" fmla="*/ 0 w 2469"/>
                    <a:gd name="T39" fmla="*/ 0 h 1208"/>
                    <a:gd name="T40" fmla="*/ 0 w 2469"/>
                    <a:gd name="T41" fmla="*/ 0 h 1208"/>
                    <a:gd name="T42" fmla="*/ 0 w 2469"/>
                    <a:gd name="T43" fmla="*/ 0 h 1208"/>
                    <a:gd name="T44" fmla="*/ 0 w 2469"/>
                    <a:gd name="T45" fmla="*/ 0 h 1208"/>
                    <a:gd name="T46" fmla="*/ 0 w 2469"/>
                    <a:gd name="T47" fmla="*/ 0 h 1208"/>
                    <a:gd name="T48" fmla="*/ 0 w 2469"/>
                    <a:gd name="T49" fmla="*/ 0 h 1208"/>
                    <a:gd name="T50" fmla="*/ 0 w 2469"/>
                    <a:gd name="T51" fmla="*/ 0 h 1208"/>
                    <a:gd name="T52" fmla="*/ 0 w 2469"/>
                    <a:gd name="T53" fmla="*/ 0 h 1208"/>
                    <a:gd name="T54" fmla="*/ 0 w 2469"/>
                    <a:gd name="T55" fmla="*/ 0 h 1208"/>
                    <a:gd name="T56" fmla="*/ 0 w 2469"/>
                    <a:gd name="T57" fmla="*/ 0 h 1208"/>
                    <a:gd name="T58" fmla="*/ 0 w 2469"/>
                    <a:gd name="T59" fmla="*/ 0 h 1208"/>
                    <a:gd name="T60" fmla="*/ 0 w 2469"/>
                    <a:gd name="T61" fmla="*/ 0 h 1208"/>
                    <a:gd name="T62" fmla="*/ 0 w 2469"/>
                    <a:gd name="T63" fmla="*/ 0 h 12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9"/>
                    <a:gd name="T97" fmla="*/ 0 h 1208"/>
                    <a:gd name="T98" fmla="*/ 2469 w 2469"/>
                    <a:gd name="T99" fmla="*/ 1208 h 12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9" h="1208">
                      <a:moveTo>
                        <a:pt x="2469" y="1112"/>
                      </a:moveTo>
                      <a:lnTo>
                        <a:pt x="2434" y="861"/>
                      </a:lnTo>
                      <a:lnTo>
                        <a:pt x="2380" y="893"/>
                      </a:lnTo>
                      <a:lnTo>
                        <a:pt x="2284" y="615"/>
                      </a:lnTo>
                      <a:lnTo>
                        <a:pt x="2266" y="704"/>
                      </a:lnTo>
                      <a:lnTo>
                        <a:pt x="2113" y="483"/>
                      </a:lnTo>
                      <a:lnTo>
                        <a:pt x="1845" y="272"/>
                      </a:lnTo>
                      <a:lnTo>
                        <a:pt x="1972" y="438"/>
                      </a:lnTo>
                      <a:lnTo>
                        <a:pt x="1687" y="206"/>
                      </a:lnTo>
                      <a:lnTo>
                        <a:pt x="1678" y="258"/>
                      </a:lnTo>
                      <a:lnTo>
                        <a:pt x="1519" y="180"/>
                      </a:lnTo>
                      <a:lnTo>
                        <a:pt x="1264" y="0"/>
                      </a:lnTo>
                      <a:lnTo>
                        <a:pt x="1278" y="126"/>
                      </a:lnTo>
                      <a:lnTo>
                        <a:pt x="988" y="109"/>
                      </a:lnTo>
                      <a:lnTo>
                        <a:pt x="658" y="57"/>
                      </a:lnTo>
                      <a:lnTo>
                        <a:pt x="715" y="153"/>
                      </a:lnTo>
                      <a:lnTo>
                        <a:pt x="443" y="91"/>
                      </a:lnTo>
                      <a:lnTo>
                        <a:pt x="514" y="158"/>
                      </a:lnTo>
                      <a:lnTo>
                        <a:pt x="280" y="162"/>
                      </a:lnTo>
                      <a:lnTo>
                        <a:pt x="0" y="223"/>
                      </a:lnTo>
                      <a:lnTo>
                        <a:pt x="360" y="321"/>
                      </a:lnTo>
                      <a:lnTo>
                        <a:pt x="1788" y="787"/>
                      </a:lnTo>
                      <a:lnTo>
                        <a:pt x="1951" y="1064"/>
                      </a:lnTo>
                      <a:lnTo>
                        <a:pt x="1756" y="1174"/>
                      </a:lnTo>
                      <a:lnTo>
                        <a:pt x="1933" y="1174"/>
                      </a:lnTo>
                      <a:lnTo>
                        <a:pt x="1954" y="1208"/>
                      </a:lnTo>
                      <a:lnTo>
                        <a:pt x="2200" y="1112"/>
                      </a:lnTo>
                      <a:lnTo>
                        <a:pt x="2332" y="1121"/>
                      </a:lnTo>
                      <a:lnTo>
                        <a:pt x="2271" y="989"/>
                      </a:lnTo>
                      <a:lnTo>
                        <a:pt x="2363" y="989"/>
                      </a:lnTo>
                      <a:lnTo>
                        <a:pt x="2469" y="1112"/>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5" name="Freeform 143"/>
                <p:cNvSpPr>
                  <a:spLocks/>
                </p:cNvSpPr>
                <p:nvPr/>
              </p:nvSpPr>
              <p:spPr bwMode="auto">
                <a:xfrm>
                  <a:off x="3843" y="2813"/>
                  <a:ext cx="633" cy="297"/>
                </a:xfrm>
                <a:custGeom>
                  <a:avLst/>
                  <a:gdLst>
                    <a:gd name="T0" fmla="*/ 0 w 2536"/>
                    <a:gd name="T1" fmla="*/ 0 h 1191"/>
                    <a:gd name="T2" fmla="*/ 0 w 2536"/>
                    <a:gd name="T3" fmla="*/ 0 h 1191"/>
                    <a:gd name="T4" fmla="*/ 0 w 2536"/>
                    <a:gd name="T5" fmla="*/ 0 h 1191"/>
                    <a:gd name="T6" fmla="*/ 0 w 2536"/>
                    <a:gd name="T7" fmla="*/ 0 h 1191"/>
                    <a:gd name="T8" fmla="*/ 0 w 2536"/>
                    <a:gd name="T9" fmla="*/ 0 h 1191"/>
                    <a:gd name="T10" fmla="*/ 0 w 2536"/>
                    <a:gd name="T11" fmla="*/ 0 h 1191"/>
                    <a:gd name="T12" fmla="*/ 0 w 2536"/>
                    <a:gd name="T13" fmla="*/ 0 h 1191"/>
                    <a:gd name="T14" fmla="*/ 0 w 2536"/>
                    <a:gd name="T15" fmla="*/ 0 h 1191"/>
                    <a:gd name="T16" fmla="*/ 0 w 2536"/>
                    <a:gd name="T17" fmla="*/ 0 h 1191"/>
                    <a:gd name="T18" fmla="*/ 0 w 2536"/>
                    <a:gd name="T19" fmla="*/ 0 h 1191"/>
                    <a:gd name="T20" fmla="*/ 0 w 2536"/>
                    <a:gd name="T21" fmla="*/ 0 h 1191"/>
                    <a:gd name="T22" fmla="*/ 0 w 2536"/>
                    <a:gd name="T23" fmla="*/ 0 h 1191"/>
                    <a:gd name="T24" fmla="*/ 0 w 2536"/>
                    <a:gd name="T25" fmla="*/ 0 h 1191"/>
                    <a:gd name="T26" fmla="*/ 0 w 2536"/>
                    <a:gd name="T27" fmla="*/ 0 h 1191"/>
                    <a:gd name="T28" fmla="*/ 0 w 2536"/>
                    <a:gd name="T29" fmla="*/ 0 h 1191"/>
                    <a:gd name="T30" fmla="*/ 0 w 2536"/>
                    <a:gd name="T31" fmla="*/ 0 h 1191"/>
                    <a:gd name="T32" fmla="*/ 0 w 2536"/>
                    <a:gd name="T33" fmla="*/ 0 h 1191"/>
                    <a:gd name="T34" fmla="*/ 0 w 2536"/>
                    <a:gd name="T35" fmla="*/ 0 h 1191"/>
                    <a:gd name="T36" fmla="*/ 0 w 2536"/>
                    <a:gd name="T37" fmla="*/ 0 h 1191"/>
                    <a:gd name="T38" fmla="*/ 0 w 2536"/>
                    <a:gd name="T39" fmla="*/ 0 h 1191"/>
                    <a:gd name="T40" fmla="*/ 0 w 2536"/>
                    <a:gd name="T41" fmla="*/ 0 h 1191"/>
                    <a:gd name="T42" fmla="*/ 0 w 2536"/>
                    <a:gd name="T43" fmla="*/ 0 h 1191"/>
                    <a:gd name="T44" fmla="*/ 0 w 2536"/>
                    <a:gd name="T45" fmla="*/ 0 h 1191"/>
                    <a:gd name="T46" fmla="*/ 0 w 2536"/>
                    <a:gd name="T47" fmla="*/ 0 h 1191"/>
                    <a:gd name="T48" fmla="*/ 0 w 2536"/>
                    <a:gd name="T49" fmla="*/ 0 h 1191"/>
                    <a:gd name="T50" fmla="*/ 0 w 2536"/>
                    <a:gd name="T51" fmla="*/ 0 h 1191"/>
                    <a:gd name="T52" fmla="*/ 0 w 2536"/>
                    <a:gd name="T53" fmla="*/ 0 h 1191"/>
                    <a:gd name="T54" fmla="*/ 0 w 2536"/>
                    <a:gd name="T55" fmla="*/ 0 h 1191"/>
                    <a:gd name="T56" fmla="*/ 0 w 2536"/>
                    <a:gd name="T57" fmla="*/ 0 h 1191"/>
                    <a:gd name="T58" fmla="*/ 0 w 2536"/>
                    <a:gd name="T59" fmla="*/ 0 h 1191"/>
                    <a:gd name="T60" fmla="*/ 0 w 2536"/>
                    <a:gd name="T61" fmla="*/ 0 h 1191"/>
                    <a:gd name="T62" fmla="*/ 0 w 2536"/>
                    <a:gd name="T63" fmla="*/ 0 h 1191"/>
                    <a:gd name="T64" fmla="*/ 0 w 2536"/>
                    <a:gd name="T65" fmla="*/ 0 h 1191"/>
                    <a:gd name="T66" fmla="*/ 0 w 2536"/>
                    <a:gd name="T67" fmla="*/ 0 h 1191"/>
                    <a:gd name="T68" fmla="*/ 0 w 2536"/>
                    <a:gd name="T69" fmla="*/ 0 h 1191"/>
                    <a:gd name="T70" fmla="*/ 0 w 2536"/>
                    <a:gd name="T71" fmla="*/ 0 h 1191"/>
                    <a:gd name="T72" fmla="*/ 0 w 2536"/>
                    <a:gd name="T73" fmla="*/ 0 h 1191"/>
                    <a:gd name="T74" fmla="*/ 0 w 2536"/>
                    <a:gd name="T75" fmla="*/ 0 h 1191"/>
                    <a:gd name="T76" fmla="*/ 0 w 2536"/>
                    <a:gd name="T77" fmla="*/ 0 h 1191"/>
                    <a:gd name="T78" fmla="*/ 0 w 2536"/>
                    <a:gd name="T79" fmla="*/ 0 h 1191"/>
                    <a:gd name="T80" fmla="*/ 0 w 2536"/>
                    <a:gd name="T81" fmla="*/ 0 h 1191"/>
                    <a:gd name="T82" fmla="*/ 0 w 2536"/>
                    <a:gd name="T83" fmla="*/ 0 h 1191"/>
                    <a:gd name="T84" fmla="*/ 0 w 2536"/>
                    <a:gd name="T85" fmla="*/ 0 h 1191"/>
                    <a:gd name="T86" fmla="*/ 0 w 2536"/>
                    <a:gd name="T87" fmla="*/ 0 h 1191"/>
                    <a:gd name="T88" fmla="*/ 0 w 2536"/>
                    <a:gd name="T89" fmla="*/ 0 h 1191"/>
                    <a:gd name="T90" fmla="*/ 0 w 2536"/>
                    <a:gd name="T91" fmla="*/ 0 h 1191"/>
                    <a:gd name="T92" fmla="*/ 0 w 2536"/>
                    <a:gd name="T93" fmla="*/ 0 h 1191"/>
                    <a:gd name="T94" fmla="*/ 0 w 2536"/>
                    <a:gd name="T95" fmla="*/ 0 h 1191"/>
                    <a:gd name="T96" fmla="*/ 0 w 2536"/>
                    <a:gd name="T97" fmla="*/ 0 h 1191"/>
                    <a:gd name="T98" fmla="*/ 0 w 2536"/>
                    <a:gd name="T99" fmla="*/ 0 h 1191"/>
                    <a:gd name="T100" fmla="*/ 0 w 2536"/>
                    <a:gd name="T101" fmla="*/ 0 h 1191"/>
                    <a:gd name="T102" fmla="*/ 0 w 2536"/>
                    <a:gd name="T103" fmla="*/ 0 h 1191"/>
                    <a:gd name="T104" fmla="*/ 0 w 2536"/>
                    <a:gd name="T105" fmla="*/ 0 h 1191"/>
                    <a:gd name="T106" fmla="*/ 0 w 2536"/>
                    <a:gd name="T107" fmla="*/ 0 h 1191"/>
                    <a:gd name="T108" fmla="*/ 0 w 2536"/>
                    <a:gd name="T109" fmla="*/ 0 h 1191"/>
                    <a:gd name="T110" fmla="*/ 0 w 2536"/>
                    <a:gd name="T111" fmla="*/ 0 h 1191"/>
                    <a:gd name="T112" fmla="*/ 0 w 2536"/>
                    <a:gd name="T113" fmla="*/ 0 h 1191"/>
                    <a:gd name="T114" fmla="*/ 0 w 2536"/>
                    <a:gd name="T115" fmla="*/ 0 h 1191"/>
                    <a:gd name="T116" fmla="*/ 0 w 2536"/>
                    <a:gd name="T117" fmla="*/ 0 h 1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36"/>
                    <a:gd name="T178" fmla="*/ 0 h 1191"/>
                    <a:gd name="T179" fmla="*/ 2536 w 2536"/>
                    <a:gd name="T180" fmla="*/ 1191 h 11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36" h="1191">
                      <a:moveTo>
                        <a:pt x="1999" y="257"/>
                      </a:moveTo>
                      <a:lnTo>
                        <a:pt x="1838" y="172"/>
                      </a:lnTo>
                      <a:lnTo>
                        <a:pt x="1634" y="0"/>
                      </a:lnTo>
                      <a:lnTo>
                        <a:pt x="1621" y="126"/>
                      </a:lnTo>
                      <a:lnTo>
                        <a:pt x="1314" y="16"/>
                      </a:lnTo>
                      <a:lnTo>
                        <a:pt x="1007" y="20"/>
                      </a:lnTo>
                      <a:lnTo>
                        <a:pt x="1234" y="134"/>
                      </a:lnTo>
                      <a:lnTo>
                        <a:pt x="1006" y="143"/>
                      </a:lnTo>
                      <a:lnTo>
                        <a:pt x="742" y="126"/>
                      </a:lnTo>
                      <a:lnTo>
                        <a:pt x="840" y="200"/>
                      </a:lnTo>
                      <a:lnTo>
                        <a:pt x="603" y="139"/>
                      </a:lnTo>
                      <a:lnTo>
                        <a:pt x="361" y="205"/>
                      </a:lnTo>
                      <a:lnTo>
                        <a:pt x="553" y="263"/>
                      </a:lnTo>
                      <a:lnTo>
                        <a:pt x="241" y="451"/>
                      </a:lnTo>
                      <a:lnTo>
                        <a:pt x="466" y="460"/>
                      </a:lnTo>
                      <a:lnTo>
                        <a:pt x="290" y="491"/>
                      </a:lnTo>
                      <a:lnTo>
                        <a:pt x="558" y="548"/>
                      </a:lnTo>
                      <a:lnTo>
                        <a:pt x="348" y="548"/>
                      </a:lnTo>
                      <a:lnTo>
                        <a:pt x="430" y="610"/>
                      </a:lnTo>
                      <a:lnTo>
                        <a:pt x="168" y="575"/>
                      </a:lnTo>
                      <a:lnTo>
                        <a:pt x="0" y="619"/>
                      </a:lnTo>
                      <a:lnTo>
                        <a:pt x="154" y="689"/>
                      </a:lnTo>
                      <a:lnTo>
                        <a:pt x="45" y="724"/>
                      </a:lnTo>
                      <a:lnTo>
                        <a:pt x="343" y="764"/>
                      </a:lnTo>
                      <a:lnTo>
                        <a:pt x="123" y="821"/>
                      </a:lnTo>
                      <a:lnTo>
                        <a:pt x="286" y="860"/>
                      </a:lnTo>
                      <a:lnTo>
                        <a:pt x="541" y="852"/>
                      </a:lnTo>
                      <a:lnTo>
                        <a:pt x="378" y="944"/>
                      </a:lnTo>
                      <a:lnTo>
                        <a:pt x="694" y="931"/>
                      </a:lnTo>
                      <a:lnTo>
                        <a:pt x="514" y="970"/>
                      </a:lnTo>
                      <a:lnTo>
                        <a:pt x="742" y="1006"/>
                      </a:lnTo>
                      <a:lnTo>
                        <a:pt x="616" y="1050"/>
                      </a:lnTo>
                      <a:lnTo>
                        <a:pt x="879" y="1059"/>
                      </a:lnTo>
                      <a:lnTo>
                        <a:pt x="835" y="1120"/>
                      </a:lnTo>
                      <a:lnTo>
                        <a:pt x="1059" y="1093"/>
                      </a:lnTo>
                      <a:lnTo>
                        <a:pt x="1226" y="1086"/>
                      </a:lnTo>
                      <a:lnTo>
                        <a:pt x="1116" y="1147"/>
                      </a:lnTo>
                      <a:lnTo>
                        <a:pt x="1446" y="1143"/>
                      </a:lnTo>
                      <a:lnTo>
                        <a:pt x="1345" y="1191"/>
                      </a:lnTo>
                      <a:lnTo>
                        <a:pt x="1792" y="1168"/>
                      </a:lnTo>
                      <a:lnTo>
                        <a:pt x="2188" y="1050"/>
                      </a:lnTo>
                      <a:lnTo>
                        <a:pt x="2531" y="1050"/>
                      </a:lnTo>
                      <a:lnTo>
                        <a:pt x="2298" y="869"/>
                      </a:lnTo>
                      <a:lnTo>
                        <a:pt x="2434" y="865"/>
                      </a:lnTo>
                      <a:lnTo>
                        <a:pt x="2324" y="746"/>
                      </a:lnTo>
                      <a:lnTo>
                        <a:pt x="2536" y="799"/>
                      </a:lnTo>
                      <a:lnTo>
                        <a:pt x="2329" y="592"/>
                      </a:lnTo>
                      <a:lnTo>
                        <a:pt x="2316" y="685"/>
                      </a:lnTo>
                      <a:lnTo>
                        <a:pt x="2038" y="526"/>
                      </a:lnTo>
                      <a:lnTo>
                        <a:pt x="1758" y="451"/>
                      </a:lnTo>
                      <a:lnTo>
                        <a:pt x="1525" y="412"/>
                      </a:lnTo>
                      <a:lnTo>
                        <a:pt x="1657" y="377"/>
                      </a:lnTo>
                      <a:lnTo>
                        <a:pt x="1546" y="311"/>
                      </a:lnTo>
                      <a:lnTo>
                        <a:pt x="1669" y="298"/>
                      </a:lnTo>
                      <a:lnTo>
                        <a:pt x="1824" y="323"/>
                      </a:lnTo>
                      <a:lnTo>
                        <a:pt x="1894" y="284"/>
                      </a:lnTo>
                      <a:lnTo>
                        <a:pt x="2109" y="359"/>
                      </a:lnTo>
                      <a:lnTo>
                        <a:pt x="1999" y="257"/>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6" name="Freeform 144"/>
                <p:cNvSpPr>
                  <a:spLocks/>
                </p:cNvSpPr>
                <p:nvPr/>
              </p:nvSpPr>
              <p:spPr bwMode="auto">
                <a:xfrm>
                  <a:off x="3864" y="3125"/>
                  <a:ext cx="106" cy="111"/>
                </a:xfrm>
                <a:custGeom>
                  <a:avLst/>
                  <a:gdLst>
                    <a:gd name="T0" fmla="*/ 0 w 424"/>
                    <a:gd name="T1" fmla="*/ 0 h 446"/>
                    <a:gd name="T2" fmla="*/ 0 w 424"/>
                    <a:gd name="T3" fmla="*/ 0 h 446"/>
                    <a:gd name="T4" fmla="*/ 0 w 424"/>
                    <a:gd name="T5" fmla="*/ 0 h 446"/>
                    <a:gd name="T6" fmla="*/ 0 w 424"/>
                    <a:gd name="T7" fmla="*/ 0 h 446"/>
                    <a:gd name="T8" fmla="*/ 0 w 424"/>
                    <a:gd name="T9" fmla="*/ 0 h 446"/>
                    <a:gd name="T10" fmla="*/ 0 w 424"/>
                    <a:gd name="T11" fmla="*/ 0 h 446"/>
                    <a:gd name="T12" fmla="*/ 0 w 424"/>
                    <a:gd name="T13" fmla="*/ 0 h 446"/>
                    <a:gd name="T14" fmla="*/ 0 w 424"/>
                    <a:gd name="T15" fmla="*/ 0 h 446"/>
                    <a:gd name="T16" fmla="*/ 0 w 424"/>
                    <a:gd name="T17" fmla="*/ 0 h 446"/>
                    <a:gd name="T18" fmla="*/ 0 w 424"/>
                    <a:gd name="T19" fmla="*/ 0 h 446"/>
                    <a:gd name="T20" fmla="*/ 0 w 424"/>
                    <a:gd name="T21" fmla="*/ 0 h 446"/>
                    <a:gd name="T22" fmla="*/ 0 w 424"/>
                    <a:gd name="T23" fmla="*/ 0 h 446"/>
                    <a:gd name="T24" fmla="*/ 0 w 424"/>
                    <a:gd name="T25" fmla="*/ 0 h 446"/>
                    <a:gd name="T26" fmla="*/ 0 w 424"/>
                    <a:gd name="T27" fmla="*/ 0 h 446"/>
                    <a:gd name="T28" fmla="*/ 0 w 424"/>
                    <a:gd name="T29" fmla="*/ 0 h 446"/>
                    <a:gd name="T30" fmla="*/ 0 w 424"/>
                    <a:gd name="T31" fmla="*/ 0 h 446"/>
                    <a:gd name="T32" fmla="*/ 0 w 424"/>
                    <a:gd name="T33" fmla="*/ 0 h 446"/>
                    <a:gd name="T34" fmla="*/ 0 w 424"/>
                    <a:gd name="T35" fmla="*/ 0 h 446"/>
                    <a:gd name="T36" fmla="*/ 0 w 424"/>
                    <a:gd name="T37" fmla="*/ 0 h 446"/>
                    <a:gd name="T38" fmla="*/ 0 w 424"/>
                    <a:gd name="T39" fmla="*/ 0 h 446"/>
                    <a:gd name="T40" fmla="*/ 0 w 424"/>
                    <a:gd name="T41" fmla="*/ 0 h 4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446"/>
                    <a:gd name="T65" fmla="*/ 424 w 424"/>
                    <a:gd name="T66" fmla="*/ 446 h 4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446">
                      <a:moveTo>
                        <a:pt x="309" y="18"/>
                      </a:moveTo>
                      <a:lnTo>
                        <a:pt x="114" y="0"/>
                      </a:lnTo>
                      <a:lnTo>
                        <a:pt x="207" y="72"/>
                      </a:lnTo>
                      <a:lnTo>
                        <a:pt x="101" y="61"/>
                      </a:lnTo>
                      <a:lnTo>
                        <a:pt x="186" y="114"/>
                      </a:lnTo>
                      <a:lnTo>
                        <a:pt x="46" y="112"/>
                      </a:lnTo>
                      <a:lnTo>
                        <a:pt x="119" y="165"/>
                      </a:lnTo>
                      <a:lnTo>
                        <a:pt x="0" y="185"/>
                      </a:lnTo>
                      <a:lnTo>
                        <a:pt x="156" y="266"/>
                      </a:lnTo>
                      <a:lnTo>
                        <a:pt x="114" y="294"/>
                      </a:lnTo>
                      <a:lnTo>
                        <a:pt x="330" y="341"/>
                      </a:lnTo>
                      <a:lnTo>
                        <a:pt x="200" y="332"/>
                      </a:lnTo>
                      <a:lnTo>
                        <a:pt x="53" y="341"/>
                      </a:lnTo>
                      <a:lnTo>
                        <a:pt x="138" y="383"/>
                      </a:lnTo>
                      <a:lnTo>
                        <a:pt x="24" y="422"/>
                      </a:lnTo>
                      <a:lnTo>
                        <a:pt x="237" y="446"/>
                      </a:lnTo>
                      <a:lnTo>
                        <a:pt x="416" y="351"/>
                      </a:lnTo>
                      <a:lnTo>
                        <a:pt x="317" y="189"/>
                      </a:lnTo>
                      <a:lnTo>
                        <a:pt x="424" y="171"/>
                      </a:lnTo>
                      <a:lnTo>
                        <a:pt x="309" y="1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7" name="Freeform 145"/>
                <p:cNvSpPr>
                  <a:spLocks/>
                </p:cNvSpPr>
                <p:nvPr/>
              </p:nvSpPr>
              <p:spPr bwMode="auto">
                <a:xfrm>
                  <a:off x="3968" y="3110"/>
                  <a:ext cx="130" cy="152"/>
                </a:xfrm>
                <a:custGeom>
                  <a:avLst/>
                  <a:gdLst>
                    <a:gd name="T0" fmla="*/ 0 w 516"/>
                    <a:gd name="T1" fmla="*/ 0 h 605"/>
                    <a:gd name="T2" fmla="*/ 0 w 516"/>
                    <a:gd name="T3" fmla="*/ 0 h 605"/>
                    <a:gd name="T4" fmla="*/ 0 w 516"/>
                    <a:gd name="T5" fmla="*/ 0 h 605"/>
                    <a:gd name="T6" fmla="*/ 0 w 516"/>
                    <a:gd name="T7" fmla="*/ 0 h 605"/>
                    <a:gd name="T8" fmla="*/ 0 w 516"/>
                    <a:gd name="T9" fmla="*/ 0 h 605"/>
                    <a:gd name="T10" fmla="*/ 0 w 516"/>
                    <a:gd name="T11" fmla="*/ 0 h 605"/>
                    <a:gd name="T12" fmla="*/ 0 w 516"/>
                    <a:gd name="T13" fmla="*/ 0 h 605"/>
                    <a:gd name="T14" fmla="*/ 0 w 516"/>
                    <a:gd name="T15" fmla="*/ 0 h 605"/>
                    <a:gd name="T16" fmla="*/ 0 w 516"/>
                    <a:gd name="T17" fmla="*/ 0 h 605"/>
                    <a:gd name="T18" fmla="*/ 0 w 516"/>
                    <a:gd name="T19" fmla="*/ 0 h 605"/>
                    <a:gd name="T20" fmla="*/ 0 w 516"/>
                    <a:gd name="T21" fmla="*/ 0 h 605"/>
                    <a:gd name="T22" fmla="*/ 0 w 516"/>
                    <a:gd name="T23" fmla="*/ 0 h 605"/>
                    <a:gd name="T24" fmla="*/ 0 w 516"/>
                    <a:gd name="T25" fmla="*/ 0 h 605"/>
                    <a:gd name="T26" fmla="*/ 0 w 516"/>
                    <a:gd name="T27" fmla="*/ 0 h 605"/>
                    <a:gd name="T28" fmla="*/ 0 w 516"/>
                    <a:gd name="T29" fmla="*/ 0 h 605"/>
                    <a:gd name="T30" fmla="*/ 0 w 516"/>
                    <a:gd name="T31" fmla="*/ 0 h 605"/>
                    <a:gd name="T32" fmla="*/ 0 w 516"/>
                    <a:gd name="T33" fmla="*/ 0 h 605"/>
                    <a:gd name="T34" fmla="*/ 0 w 516"/>
                    <a:gd name="T35" fmla="*/ 0 h 605"/>
                    <a:gd name="T36" fmla="*/ 0 w 516"/>
                    <a:gd name="T37" fmla="*/ 0 h 605"/>
                    <a:gd name="T38" fmla="*/ 0 w 516"/>
                    <a:gd name="T39" fmla="*/ 0 h 605"/>
                    <a:gd name="T40" fmla="*/ 0 w 516"/>
                    <a:gd name="T41" fmla="*/ 0 h 605"/>
                    <a:gd name="T42" fmla="*/ 0 w 516"/>
                    <a:gd name="T43" fmla="*/ 0 h 605"/>
                    <a:gd name="T44" fmla="*/ 0 w 516"/>
                    <a:gd name="T45" fmla="*/ 0 h 605"/>
                    <a:gd name="T46" fmla="*/ 0 w 516"/>
                    <a:gd name="T47" fmla="*/ 0 h 6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6"/>
                    <a:gd name="T73" fmla="*/ 0 h 605"/>
                    <a:gd name="T74" fmla="*/ 516 w 516"/>
                    <a:gd name="T75" fmla="*/ 605 h 6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6" h="605">
                      <a:moveTo>
                        <a:pt x="507" y="408"/>
                      </a:moveTo>
                      <a:lnTo>
                        <a:pt x="516" y="270"/>
                      </a:lnTo>
                      <a:lnTo>
                        <a:pt x="492" y="325"/>
                      </a:lnTo>
                      <a:lnTo>
                        <a:pt x="483" y="224"/>
                      </a:lnTo>
                      <a:lnTo>
                        <a:pt x="340" y="60"/>
                      </a:lnTo>
                      <a:lnTo>
                        <a:pt x="375" y="174"/>
                      </a:lnTo>
                      <a:lnTo>
                        <a:pt x="328" y="127"/>
                      </a:lnTo>
                      <a:lnTo>
                        <a:pt x="199" y="28"/>
                      </a:lnTo>
                      <a:lnTo>
                        <a:pt x="270" y="123"/>
                      </a:lnTo>
                      <a:lnTo>
                        <a:pt x="193" y="99"/>
                      </a:lnTo>
                      <a:lnTo>
                        <a:pt x="99" y="0"/>
                      </a:lnTo>
                      <a:lnTo>
                        <a:pt x="205" y="193"/>
                      </a:lnTo>
                      <a:lnTo>
                        <a:pt x="37" y="186"/>
                      </a:lnTo>
                      <a:lnTo>
                        <a:pt x="72" y="259"/>
                      </a:lnTo>
                      <a:lnTo>
                        <a:pt x="0" y="336"/>
                      </a:lnTo>
                      <a:lnTo>
                        <a:pt x="129" y="432"/>
                      </a:lnTo>
                      <a:lnTo>
                        <a:pt x="105" y="507"/>
                      </a:lnTo>
                      <a:lnTo>
                        <a:pt x="309" y="605"/>
                      </a:lnTo>
                      <a:lnTo>
                        <a:pt x="489" y="569"/>
                      </a:lnTo>
                      <a:lnTo>
                        <a:pt x="423" y="413"/>
                      </a:lnTo>
                      <a:lnTo>
                        <a:pt x="474" y="462"/>
                      </a:lnTo>
                      <a:lnTo>
                        <a:pt x="430" y="336"/>
                      </a:lnTo>
                      <a:lnTo>
                        <a:pt x="507" y="408"/>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8" name="Freeform 146"/>
                <p:cNvSpPr>
                  <a:spLocks/>
                </p:cNvSpPr>
                <p:nvPr/>
              </p:nvSpPr>
              <p:spPr bwMode="auto">
                <a:xfrm>
                  <a:off x="4145" y="3288"/>
                  <a:ext cx="146" cy="68"/>
                </a:xfrm>
                <a:custGeom>
                  <a:avLst/>
                  <a:gdLst>
                    <a:gd name="T0" fmla="*/ 0 w 586"/>
                    <a:gd name="T1" fmla="*/ 0 h 273"/>
                    <a:gd name="T2" fmla="*/ 0 w 586"/>
                    <a:gd name="T3" fmla="*/ 0 h 273"/>
                    <a:gd name="T4" fmla="*/ 0 w 586"/>
                    <a:gd name="T5" fmla="*/ 0 h 273"/>
                    <a:gd name="T6" fmla="*/ 0 w 586"/>
                    <a:gd name="T7" fmla="*/ 0 h 273"/>
                    <a:gd name="T8" fmla="*/ 0 w 586"/>
                    <a:gd name="T9" fmla="*/ 0 h 273"/>
                    <a:gd name="T10" fmla="*/ 0 w 586"/>
                    <a:gd name="T11" fmla="*/ 0 h 273"/>
                    <a:gd name="T12" fmla="*/ 0 w 586"/>
                    <a:gd name="T13" fmla="*/ 0 h 273"/>
                    <a:gd name="T14" fmla="*/ 0 w 586"/>
                    <a:gd name="T15" fmla="*/ 0 h 273"/>
                    <a:gd name="T16" fmla="*/ 0 w 586"/>
                    <a:gd name="T17" fmla="*/ 0 h 273"/>
                    <a:gd name="T18" fmla="*/ 0 w 586"/>
                    <a:gd name="T19" fmla="*/ 0 h 273"/>
                    <a:gd name="T20" fmla="*/ 0 w 586"/>
                    <a:gd name="T21" fmla="*/ 0 h 273"/>
                    <a:gd name="T22" fmla="*/ 0 w 586"/>
                    <a:gd name="T23" fmla="*/ 0 h 273"/>
                    <a:gd name="T24" fmla="*/ 0 w 586"/>
                    <a:gd name="T25" fmla="*/ 0 h 273"/>
                    <a:gd name="T26" fmla="*/ 0 w 586"/>
                    <a:gd name="T27" fmla="*/ 0 h 273"/>
                    <a:gd name="T28" fmla="*/ 0 w 586"/>
                    <a:gd name="T29" fmla="*/ 0 h 273"/>
                    <a:gd name="T30" fmla="*/ 0 w 586"/>
                    <a:gd name="T31" fmla="*/ 0 h 273"/>
                    <a:gd name="T32" fmla="*/ 0 w 586"/>
                    <a:gd name="T33" fmla="*/ 0 h 273"/>
                    <a:gd name="T34" fmla="*/ 0 w 586"/>
                    <a:gd name="T35" fmla="*/ 0 h 273"/>
                    <a:gd name="T36" fmla="*/ 0 w 586"/>
                    <a:gd name="T37" fmla="*/ 0 h 273"/>
                    <a:gd name="T38" fmla="*/ 0 w 586"/>
                    <a:gd name="T39" fmla="*/ 0 h 273"/>
                    <a:gd name="T40" fmla="*/ 0 w 586"/>
                    <a:gd name="T41" fmla="*/ 0 h 273"/>
                    <a:gd name="T42" fmla="*/ 0 w 586"/>
                    <a:gd name="T43" fmla="*/ 0 h 273"/>
                    <a:gd name="T44" fmla="*/ 0 w 586"/>
                    <a:gd name="T45" fmla="*/ 0 h 273"/>
                    <a:gd name="T46" fmla="*/ 0 w 586"/>
                    <a:gd name="T47" fmla="*/ 0 h 273"/>
                    <a:gd name="T48" fmla="*/ 0 w 586"/>
                    <a:gd name="T49" fmla="*/ 0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6"/>
                    <a:gd name="T76" fmla="*/ 0 h 273"/>
                    <a:gd name="T77" fmla="*/ 586 w 586"/>
                    <a:gd name="T78" fmla="*/ 273 h 2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6" h="273">
                      <a:moveTo>
                        <a:pt x="586" y="222"/>
                      </a:moveTo>
                      <a:lnTo>
                        <a:pt x="538" y="136"/>
                      </a:lnTo>
                      <a:lnTo>
                        <a:pt x="417" y="28"/>
                      </a:lnTo>
                      <a:lnTo>
                        <a:pt x="301" y="0"/>
                      </a:lnTo>
                      <a:lnTo>
                        <a:pt x="336" y="28"/>
                      </a:lnTo>
                      <a:lnTo>
                        <a:pt x="241" y="7"/>
                      </a:lnTo>
                      <a:lnTo>
                        <a:pt x="180" y="24"/>
                      </a:lnTo>
                      <a:lnTo>
                        <a:pt x="74" y="18"/>
                      </a:lnTo>
                      <a:lnTo>
                        <a:pt x="160" y="69"/>
                      </a:lnTo>
                      <a:lnTo>
                        <a:pt x="55" y="64"/>
                      </a:lnTo>
                      <a:lnTo>
                        <a:pt x="108" y="90"/>
                      </a:lnTo>
                      <a:lnTo>
                        <a:pt x="0" y="111"/>
                      </a:lnTo>
                      <a:lnTo>
                        <a:pt x="114" y="135"/>
                      </a:lnTo>
                      <a:lnTo>
                        <a:pt x="13" y="151"/>
                      </a:lnTo>
                      <a:lnTo>
                        <a:pt x="103" y="174"/>
                      </a:lnTo>
                      <a:lnTo>
                        <a:pt x="57" y="187"/>
                      </a:lnTo>
                      <a:lnTo>
                        <a:pt x="153" y="218"/>
                      </a:lnTo>
                      <a:lnTo>
                        <a:pt x="90" y="235"/>
                      </a:lnTo>
                      <a:lnTo>
                        <a:pt x="285" y="231"/>
                      </a:lnTo>
                      <a:lnTo>
                        <a:pt x="186" y="253"/>
                      </a:lnTo>
                      <a:lnTo>
                        <a:pt x="274" y="273"/>
                      </a:lnTo>
                      <a:lnTo>
                        <a:pt x="403" y="240"/>
                      </a:lnTo>
                      <a:lnTo>
                        <a:pt x="534" y="202"/>
                      </a:lnTo>
                      <a:lnTo>
                        <a:pt x="586" y="222"/>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79" name="Freeform 147"/>
                <p:cNvSpPr>
                  <a:spLocks/>
                </p:cNvSpPr>
                <p:nvPr/>
              </p:nvSpPr>
              <p:spPr bwMode="auto">
                <a:xfrm>
                  <a:off x="4218" y="3354"/>
                  <a:ext cx="64" cy="24"/>
                </a:xfrm>
                <a:custGeom>
                  <a:avLst/>
                  <a:gdLst>
                    <a:gd name="T0" fmla="*/ 0 w 257"/>
                    <a:gd name="T1" fmla="*/ 0 h 96"/>
                    <a:gd name="T2" fmla="*/ 0 w 257"/>
                    <a:gd name="T3" fmla="*/ 0 h 96"/>
                    <a:gd name="T4" fmla="*/ 0 w 257"/>
                    <a:gd name="T5" fmla="*/ 0 h 96"/>
                    <a:gd name="T6" fmla="*/ 0 w 257"/>
                    <a:gd name="T7" fmla="*/ 0 h 96"/>
                    <a:gd name="T8" fmla="*/ 0 w 257"/>
                    <a:gd name="T9" fmla="*/ 0 h 96"/>
                    <a:gd name="T10" fmla="*/ 0 w 257"/>
                    <a:gd name="T11" fmla="*/ 0 h 96"/>
                    <a:gd name="T12" fmla="*/ 0 w 257"/>
                    <a:gd name="T13" fmla="*/ 0 h 96"/>
                    <a:gd name="T14" fmla="*/ 0 w 257"/>
                    <a:gd name="T15" fmla="*/ 0 h 96"/>
                    <a:gd name="T16" fmla="*/ 0 w 257"/>
                    <a:gd name="T17" fmla="*/ 0 h 96"/>
                    <a:gd name="T18" fmla="*/ 0 w 257"/>
                    <a:gd name="T19" fmla="*/ 0 h 96"/>
                    <a:gd name="T20" fmla="*/ 0 w 257"/>
                    <a:gd name="T21" fmla="*/ 0 h 96"/>
                    <a:gd name="T22" fmla="*/ 0 w 257"/>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96"/>
                    <a:gd name="T38" fmla="*/ 257 w 257"/>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96">
                      <a:moveTo>
                        <a:pt x="257" y="39"/>
                      </a:moveTo>
                      <a:lnTo>
                        <a:pt x="186" y="0"/>
                      </a:lnTo>
                      <a:lnTo>
                        <a:pt x="94" y="3"/>
                      </a:lnTo>
                      <a:lnTo>
                        <a:pt x="132" y="29"/>
                      </a:lnTo>
                      <a:lnTo>
                        <a:pt x="29" y="24"/>
                      </a:lnTo>
                      <a:lnTo>
                        <a:pt x="68" y="44"/>
                      </a:lnTo>
                      <a:lnTo>
                        <a:pt x="0" y="63"/>
                      </a:lnTo>
                      <a:lnTo>
                        <a:pt x="96" y="71"/>
                      </a:lnTo>
                      <a:lnTo>
                        <a:pt x="59" y="96"/>
                      </a:lnTo>
                      <a:lnTo>
                        <a:pt x="217" y="63"/>
                      </a:lnTo>
                      <a:lnTo>
                        <a:pt x="257" y="39"/>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0" name="Freeform 148"/>
                <p:cNvSpPr>
                  <a:spLocks/>
                </p:cNvSpPr>
                <p:nvPr/>
              </p:nvSpPr>
              <p:spPr bwMode="auto">
                <a:xfrm>
                  <a:off x="4338" y="3149"/>
                  <a:ext cx="143" cy="136"/>
                </a:xfrm>
                <a:custGeom>
                  <a:avLst/>
                  <a:gdLst>
                    <a:gd name="T0" fmla="*/ 0 w 574"/>
                    <a:gd name="T1" fmla="*/ 0 h 546"/>
                    <a:gd name="T2" fmla="*/ 0 w 574"/>
                    <a:gd name="T3" fmla="*/ 0 h 546"/>
                    <a:gd name="T4" fmla="*/ 0 w 574"/>
                    <a:gd name="T5" fmla="*/ 0 h 546"/>
                    <a:gd name="T6" fmla="*/ 0 w 574"/>
                    <a:gd name="T7" fmla="*/ 0 h 546"/>
                    <a:gd name="T8" fmla="*/ 0 w 574"/>
                    <a:gd name="T9" fmla="*/ 0 h 546"/>
                    <a:gd name="T10" fmla="*/ 0 w 574"/>
                    <a:gd name="T11" fmla="*/ 0 h 546"/>
                    <a:gd name="T12" fmla="*/ 0 w 574"/>
                    <a:gd name="T13" fmla="*/ 0 h 546"/>
                    <a:gd name="T14" fmla="*/ 0 w 574"/>
                    <a:gd name="T15" fmla="*/ 0 h 546"/>
                    <a:gd name="T16" fmla="*/ 0 w 574"/>
                    <a:gd name="T17" fmla="*/ 0 h 546"/>
                    <a:gd name="T18" fmla="*/ 0 w 574"/>
                    <a:gd name="T19" fmla="*/ 0 h 546"/>
                    <a:gd name="T20" fmla="*/ 0 w 574"/>
                    <a:gd name="T21" fmla="*/ 0 h 546"/>
                    <a:gd name="T22" fmla="*/ 0 w 574"/>
                    <a:gd name="T23" fmla="*/ 0 h 546"/>
                    <a:gd name="T24" fmla="*/ 0 w 574"/>
                    <a:gd name="T25" fmla="*/ 0 h 546"/>
                    <a:gd name="T26" fmla="*/ 0 w 574"/>
                    <a:gd name="T27" fmla="*/ 0 h 546"/>
                    <a:gd name="T28" fmla="*/ 0 w 574"/>
                    <a:gd name="T29" fmla="*/ 0 h 546"/>
                    <a:gd name="T30" fmla="*/ 0 w 574"/>
                    <a:gd name="T31" fmla="*/ 0 h 546"/>
                    <a:gd name="T32" fmla="*/ 0 w 574"/>
                    <a:gd name="T33" fmla="*/ 0 h 546"/>
                    <a:gd name="T34" fmla="*/ 0 w 574"/>
                    <a:gd name="T35" fmla="*/ 0 h 546"/>
                    <a:gd name="T36" fmla="*/ 0 w 574"/>
                    <a:gd name="T37" fmla="*/ 0 h 546"/>
                    <a:gd name="T38" fmla="*/ 0 w 574"/>
                    <a:gd name="T39" fmla="*/ 0 h 546"/>
                    <a:gd name="T40" fmla="*/ 0 w 574"/>
                    <a:gd name="T41" fmla="*/ 0 h 546"/>
                    <a:gd name="T42" fmla="*/ 0 w 574"/>
                    <a:gd name="T43" fmla="*/ 0 h 5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4"/>
                    <a:gd name="T67" fmla="*/ 0 h 546"/>
                    <a:gd name="T68" fmla="*/ 574 w 574"/>
                    <a:gd name="T69" fmla="*/ 546 h 5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4" h="546">
                      <a:moveTo>
                        <a:pt x="45" y="0"/>
                      </a:moveTo>
                      <a:lnTo>
                        <a:pt x="192" y="104"/>
                      </a:lnTo>
                      <a:lnTo>
                        <a:pt x="407" y="172"/>
                      </a:lnTo>
                      <a:lnTo>
                        <a:pt x="359" y="177"/>
                      </a:lnTo>
                      <a:lnTo>
                        <a:pt x="372" y="216"/>
                      </a:lnTo>
                      <a:lnTo>
                        <a:pt x="236" y="159"/>
                      </a:lnTo>
                      <a:lnTo>
                        <a:pt x="279" y="201"/>
                      </a:lnTo>
                      <a:lnTo>
                        <a:pt x="212" y="207"/>
                      </a:lnTo>
                      <a:lnTo>
                        <a:pt x="390" y="262"/>
                      </a:lnTo>
                      <a:lnTo>
                        <a:pt x="333" y="279"/>
                      </a:lnTo>
                      <a:lnTo>
                        <a:pt x="475" y="337"/>
                      </a:lnTo>
                      <a:lnTo>
                        <a:pt x="435" y="366"/>
                      </a:lnTo>
                      <a:lnTo>
                        <a:pt x="486" y="387"/>
                      </a:lnTo>
                      <a:lnTo>
                        <a:pt x="498" y="368"/>
                      </a:lnTo>
                      <a:lnTo>
                        <a:pt x="570" y="447"/>
                      </a:lnTo>
                      <a:lnTo>
                        <a:pt x="574" y="546"/>
                      </a:lnTo>
                      <a:lnTo>
                        <a:pt x="286" y="503"/>
                      </a:lnTo>
                      <a:lnTo>
                        <a:pt x="139" y="231"/>
                      </a:lnTo>
                      <a:lnTo>
                        <a:pt x="0" y="63"/>
                      </a:lnTo>
                      <a:lnTo>
                        <a:pt x="89" y="84"/>
                      </a:lnTo>
                      <a:lnTo>
                        <a:pt x="45" y="0"/>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1" name="Freeform 149"/>
                <p:cNvSpPr>
                  <a:spLocks/>
                </p:cNvSpPr>
                <p:nvPr/>
              </p:nvSpPr>
              <p:spPr bwMode="auto">
                <a:xfrm>
                  <a:off x="4152" y="3132"/>
                  <a:ext cx="237" cy="178"/>
                </a:xfrm>
                <a:custGeom>
                  <a:avLst/>
                  <a:gdLst>
                    <a:gd name="T0" fmla="*/ 0 w 948"/>
                    <a:gd name="T1" fmla="*/ 0 h 713"/>
                    <a:gd name="T2" fmla="*/ 0 w 948"/>
                    <a:gd name="T3" fmla="*/ 0 h 713"/>
                    <a:gd name="T4" fmla="*/ 0 w 948"/>
                    <a:gd name="T5" fmla="*/ 0 h 713"/>
                    <a:gd name="T6" fmla="*/ 0 w 948"/>
                    <a:gd name="T7" fmla="*/ 0 h 713"/>
                    <a:gd name="T8" fmla="*/ 0 w 948"/>
                    <a:gd name="T9" fmla="*/ 0 h 713"/>
                    <a:gd name="T10" fmla="*/ 0 w 948"/>
                    <a:gd name="T11" fmla="*/ 0 h 713"/>
                    <a:gd name="T12" fmla="*/ 0 w 948"/>
                    <a:gd name="T13" fmla="*/ 0 h 713"/>
                    <a:gd name="T14" fmla="*/ 0 w 948"/>
                    <a:gd name="T15" fmla="*/ 0 h 713"/>
                    <a:gd name="T16" fmla="*/ 0 w 948"/>
                    <a:gd name="T17" fmla="*/ 0 h 713"/>
                    <a:gd name="T18" fmla="*/ 0 w 948"/>
                    <a:gd name="T19" fmla="*/ 0 h 713"/>
                    <a:gd name="T20" fmla="*/ 0 w 948"/>
                    <a:gd name="T21" fmla="*/ 0 h 713"/>
                    <a:gd name="T22" fmla="*/ 0 w 948"/>
                    <a:gd name="T23" fmla="*/ 0 h 713"/>
                    <a:gd name="T24" fmla="*/ 0 w 948"/>
                    <a:gd name="T25" fmla="*/ 0 h 713"/>
                    <a:gd name="T26" fmla="*/ 0 w 948"/>
                    <a:gd name="T27" fmla="*/ 0 h 713"/>
                    <a:gd name="T28" fmla="*/ 0 w 948"/>
                    <a:gd name="T29" fmla="*/ 0 h 713"/>
                    <a:gd name="T30" fmla="*/ 0 w 948"/>
                    <a:gd name="T31" fmla="*/ 0 h 713"/>
                    <a:gd name="T32" fmla="*/ 0 w 948"/>
                    <a:gd name="T33" fmla="*/ 0 h 713"/>
                    <a:gd name="T34" fmla="*/ 0 w 948"/>
                    <a:gd name="T35" fmla="*/ 0 h 713"/>
                    <a:gd name="T36" fmla="*/ 0 w 948"/>
                    <a:gd name="T37" fmla="*/ 0 h 713"/>
                    <a:gd name="T38" fmla="*/ 0 w 948"/>
                    <a:gd name="T39" fmla="*/ 0 h 713"/>
                    <a:gd name="T40" fmla="*/ 0 w 948"/>
                    <a:gd name="T41" fmla="*/ 0 h 713"/>
                    <a:gd name="T42" fmla="*/ 0 w 948"/>
                    <a:gd name="T43" fmla="*/ 0 h 713"/>
                    <a:gd name="T44" fmla="*/ 0 w 948"/>
                    <a:gd name="T45" fmla="*/ 0 h 713"/>
                    <a:gd name="T46" fmla="*/ 0 w 948"/>
                    <a:gd name="T47" fmla="*/ 0 h 713"/>
                    <a:gd name="T48" fmla="*/ 0 w 948"/>
                    <a:gd name="T49" fmla="*/ 0 h 713"/>
                    <a:gd name="T50" fmla="*/ 0 w 948"/>
                    <a:gd name="T51" fmla="*/ 0 h 713"/>
                    <a:gd name="T52" fmla="*/ 0 w 948"/>
                    <a:gd name="T53" fmla="*/ 0 h 713"/>
                    <a:gd name="T54" fmla="*/ 0 w 948"/>
                    <a:gd name="T55" fmla="*/ 0 h 713"/>
                    <a:gd name="T56" fmla="*/ 0 w 948"/>
                    <a:gd name="T57" fmla="*/ 0 h 713"/>
                    <a:gd name="T58" fmla="*/ 0 w 948"/>
                    <a:gd name="T59" fmla="*/ 0 h 713"/>
                    <a:gd name="T60" fmla="*/ 0 w 948"/>
                    <a:gd name="T61" fmla="*/ 0 h 713"/>
                    <a:gd name="T62" fmla="*/ 0 w 948"/>
                    <a:gd name="T63" fmla="*/ 0 h 713"/>
                    <a:gd name="T64" fmla="*/ 0 w 948"/>
                    <a:gd name="T65" fmla="*/ 0 h 713"/>
                    <a:gd name="T66" fmla="*/ 0 w 948"/>
                    <a:gd name="T67" fmla="*/ 0 h 713"/>
                    <a:gd name="T68" fmla="*/ 0 w 948"/>
                    <a:gd name="T69" fmla="*/ 0 h 713"/>
                    <a:gd name="T70" fmla="*/ 0 w 948"/>
                    <a:gd name="T71" fmla="*/ 0 h 7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8"/>
                    <a:gd name="T109" fmla="*/ 0 h 713"/>
                    <a:gd name="T110" fmla="*/ 948 w 948"/>
                    <a:gd name="T111" fmla="*/ 713 h 7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8" h="713">
                      <a:moveTo>
                        <a:pt x="682" y="131"/>
                      </a:moveTo>
                      <a:lnTo>
                        <a:pt x="595" y="51"/>
                      </a:lnTo>
                      <a:lnTo>
                        <a:pt x="471" y="16"/>
                      </a:lnTo>
                      <a:lnTo>
                        <a:pt x="517" y="56"/>
                      </a:lnTo>
                      <a:lnTo>
                        <a:pt x="343" y="0"/>
                      </a:lnTo>
                      <a:lnTo>
                        <a:pt x="414" y="56"/>
                      </a:lnTo>
                      <a:lnTo>
                        <a:pt x="184" y="56"/>
                      </a:lnTo>
                      <a:lnTo>
                        <a:pt x="264" y="126"/>
                      </a:lnTo>
                      <a:lnTo>
                        <a:pt x="160" y="143"/>
                      </a:lnTo>
                      <a:lnTo>
                        <a:pt x="208" y="200"/>
                      </a:lnTo>
                      <a:lnTo>
                        <a:pt x="156" y="427"/>
                      </a:lnTo>
                      <a:lnTo>
                        <a:pt x="0" y="425"/>
                      </a:lnTo>
                      <a:lnTo>
                        <a:pt x="93" y="482"/>
                      </a:lnTo>
                      <a:lnTo>
                        <a:pt x="33" y="493"/>
                      </a:lnTo>
                      <a:lnTo>
                        <a:pt x="145" y="536"/>
                      </a:lnTo>
                      <a:lnTo>
                        <a:pt x="91" y="559"/>
                      </a:lnTo>
                      <a:lnTo>
                        <a:pt x="229" y="566"/>
                      </a:lnTo>
                      <a:lnTo>
                        <a:pt x="189" y="599"/>
                      </a:lnTo>
                      <a:lnTo>
                        <a:pt x="358" y="614"/>
                      </a:lnTo>
                      <a:lnTo>
                        <a:pt x="536" y="601"/>
                      </a:lnTo>
                      <a:lnTo>
                        <a:pt x="475" y="667"/>
                      </a:lnTo>
                      <a:lnTo>
                        <a:pt x="657" y="640"/>
                      </a:lnTo>
                      <a:lnTo>
                        <a:pt x="580" y="667"/>
                      </a:lnTo>
                      <a:lnTo>
                        <a:pt x="697" y="667"/>
                      </a:lnTo>
                      <a:lnTo>
                        <a:pt x="652" y="713"/>
                      </a:lnTo>
                      <a:lnTo>
                        <a:pt x="765" y="703"/>
                      </a:lnTo>
                      <a:lnTo>
                        <a:pt x="948" y="619"/>
                      </a:lnTo>
                      <a:lnTo>
                        <a:pt x="886" y="503"/>
                      </a:lnTo>
                      <a:lnTo>
                        <a:pt x="769" y="431"/>
                      </a:lnTo>
                      <a:lnTo>
                        <a:pt x="890" y="455"/>
                      </a:lnTo>
                      <a:lnTo>
                        <a:pt x="783" y="326"/>
                      </a:lnTo>
                      <a:lnTo>
                        <a:pt x="763" y="287"/>
                      </a:lnTo>
                      <a:lnTo>
                        <a:pt x="670" y="200"/>
                      </a:lnTo>
                      <a:lnTo>
                        <a:pt x="778" y="216"/>
                      </a:lnTo>
                      <a:lnTo>
                        <a:pt x="682" y="131"/>
                      </a:lnTo>
                      <a:close/>
                    </a:path>
                  </a:pathLst>
                </a:custGeom>
                <a:solidFill>
                  <a:srgbClr val="0099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2" name="Freeform 150"/>
                <p:cNvSpPr>
                  <a:spLocks/>
                </p:cNvSpPr>
                <p:nvPr/>
              </p:nvSpPr>
              <p:spPr bwMode="auto">
                <a:xfrm>
                  <a:off x="4212" y="3262"/>
                  <a:ext cx="174" cy="45"/>
                </a:xfrm>
                <a:custGeom>
                  <a:avLst/>
                  <a:gdLst>
                    <a:gd name="T0" fmla="*/ 0 w 694"/>
                    <a:gd name="T1" fmla="*/ 0 h 182"/>
                    <a:gd name="T2" fmla="*/ 0 w 694"/>
                    <a:gd name="T3" fmla="*/ 0 h 182"/>
                    <a:gd name="T4" fmla="*/ 0 w 694"/>
                    <a:gd name="T5" fmla="*/ 0 h 182"/>
                    <a:gd name="T6" fmla="*/ 0 w 694"/>
                    <a:gd name="T7" fmla="*/ 0 h 182"/>
                    <a:gd name="T8" fmla="*/ 0 w 694"/>
                    <a:gd name="T9" fmla="*/ 0 h 182"/>
                    <a:gd name="T10" fmla="*/ 0 w 694"/>
                    <a:gd name="T11" fmla="*/ 0 h 182"/>
                    <a:gd name="T12" fmla="*/ 0 w 694"/>
                    <a:gd name="T13" fmla="*/ 0 h 182"/>
                    <a:gd name="T14" fmla="*/ 0 w 694"/>
                    <a:gd name="T15" fmla="*/ 0 h 182"/>
                    <a:gd name="T16" fmla="*/ 0 w 694"/>
                    <a:gd name="T17" fmla="*/ 0 h 182"/>
                    <a:gd name="T18" fmla="*/ 0 w 694"/>
                    <a:gd name="T19" fmla="*/ 0 h 182"/>
                    <a:gd name="T20" fmla="*/ 0 w 694"/>
                    <a:gd name="T21" fmla="*/ 0 h 182"/>
                    <a:gd name="T22" fmla="*/ 0 w 694"/>
                    <a:gd name="T23" fmla="*/ 0 h 182"/>
                    <a:gd name="T24" fmla="*/ 0 w 694"/>
                    <a:gd name="T25" fmla="*/ 0 h 182"/>
                    <a:gd name="T26" fmla="*/ 0 w 694"/>
                    <a:gd name="T27" fmla="*/ 0 h 182"/>
                    <a:gd name="T28" fmla="*/ 0 w 694"/>
                    <a:gd name="T29" fmla="*/ 0 h 182"/>
                    <a:gd name="T30" fmla="*/ 0 w 694"/>
                    <a:gd name="T31" fmla="*/ 0 h 182"/>
                    <a:gd name="T32" fmla="*/ 0 w 694"/>
                    <a:gd name="T33" fmla="*/ 0 h 182"/>
                    <a:gd name="T34" fmla="*/ 0 w 694"/>
                    <a:gd name="T35" fmla="*/ 0 h 182"/>
                    <a:gd name="T36" fmla="*/ 0 w 694"/>
                    <a:gd name="T37" fmla="*/ 0 h 182"/>
                    <a:gd name="T38" fmla="*/ 0 w 694"/>
                    <a:gd name="T39" fmla="*/ 0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4"/>
                    <a:gd name="T61" fmla="*/ 0 h 182"/>
                    <a:gd name="T62" fmla="*/ 694 w 694"/>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4" h="182">
                      <a:moveTo>
                        <a:pt x="690" y="140"/>
                      </a:moveTo>
                      <a:lnTo>
                        <a:pt x="666" y="123"/>
                      </a:lnTo>
                      <a:lnTo>
                        <a:pt x="525" y="152"/>
                      </a:lnTo>
                      <a:lnTo>
                        <a:pt x="444" y="182"/>
                      </a:lnTo>
                      <a:lnTo>
                        <a:pt x="501" y="140"/>
                      </a:lnTo>
                      <a:lnTo>
                        <a:pt x="417" y="135"/>
                      </a:lnTo>
                      <a:lnTo>
                        <a:pt x="457" y="102"/>
                      </a:lnTo>
                      <a:lnTo>
                        <a:pt x="362" y="98"/>
                      </a:lnTo>
                      <a:lnTo>
                        <a:pt x="280" y="132"/>
                      </a:lnTo>
                      <a:lnTo>
                        <a:pt x="312" y="83"/>
                      </a:lnTo>
                      <a:lnTo>
                        <a:pt x="182" y="102"/>
                      </a:lnTo>
                      <a:lnTo>
                        <a:pt x="0" y="83"/>
                      </a:lnTo>
                      <a:lnTo>
                        <a:pt x="108" y="21"/>
                      </a:lnTo>
                      <a:lnTo>
                        <a:pt x="246" y="33"/>
                      </a:lnTo>
                      <a:lnTo>
                        <a:pt x="406" y="0"/>
                      </a:lnTo>
                      <a:lnTo>
                        <a:pt x="360" y="60"/>
                      </a:lnTo>
                      <a:lnTo>
                        <a:pt x="610" y="74"/>
                      </a:lnTo>
                      <a:lnTo>
                        <a:pt x="694" y="86"/>
                      </a:lnTo>
                      <a:lnTo>
                        <a:pt x="690" y="140"/>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3" name="Freeform 151"/>
                <p:cNvSpPr>
                  <a:spLocks/>
                </p:cNvSpPr>
                <p:nvPr/>
              </p:nvSpPr>
              <p:spPr bwMode="auto">
                <a:xfrm>
                  <a:off x="4358" y="3191"/>
                  <a:ext cx="131" cy="110"/>
                </a:xfrm>
                <a:custGeom>
                  <a:avLst/>
                  <a:gdLst>
                    <a:gd name="T0" fmla="*/ 0 w 525"/>
                    <a:gd name="T1" fmla="*/ 0 h 441"/>
                    <a:gd name="T2" fmla="*/ 0 w 525"/>
                    <a:gd name="T3" fmla="*/ 0 h 441"/>
                    <a:gd name="T4" fmla="*/ 0 w 525"/>
                    <a:gd name="T5" fmla="*/ 0 h 441"/>
                    <a:gd name="T6" fmla="*/ 0 w 525"/>
                    <a:gd name="T7" fmla="*/ 0 h 441"/>
                    <a:gd name="T8" fmla="*/ 0 w 525"/>
                    <a:gd name="T9" fmla="*/ 0 h 441"/>
                    <a:gd name="T10" fmla="*/ 0 w 525"/>
                    <a:gd name="T11" fmla="*/ 0 h 441"/>
                    <a:gd name="T12" fmla="*/ 0 w 525"/>
                    <a:gd name="T13" fmla="*/ 0 h 441"/>
                    <a:gd name="T14" fmla="*/ 0 w 525"/>
                    <a:gd name="T15" fmla="*/ 0 h 441"/>
                    <a:gd name="T16" fmla="*/ 0 w 525"/>
                    <a:gd name="T17" fmla="*/ 0 h 441"/>
                    <a:gd name="T18" fmla="*/ 0 w 525"/>
                    <a:gd name="T19" fmla="*/ 0 h 441"/>
                    <a:gd name="T20" fmla="*/ 0 w 525"/>
                    <a:gd name="T21" fmla="*/ 0 h 441"/>
                    <a:gd name="T22" fmla="*/ 0 w 525"/>
                    <a:gd name="T23" fmla="*/ 0 h 441"/>
                    <a:gd name="T24" fmla="*/ 0 w 525"/>
                    <a:gd name="T25" fmla="*/ 0 h 441"/>
                    <a:gd name="T26" fmla="*/ 0 w 525"/>
                    <a:gd name="T27" fmla="*/ 0 h 441"/>
                    <a:gd name="T28" fmla="*/ 0 w 525"/>
                    <a:gd name="T29" fmla="*/ 0 h 441"/>
                    <a:gd name="T30" fmla="*/ 0 w 525"/>
                    <a:gd name="T31" fmla="*/ 0 h 441"/>
                    <a:gd name="T32" fmla="*/ 0 w 525"/>
                    <a:gd name="T33" fmla="*/ 0 h 441"/>
                    <a:gd name="T34" fmla="*/ 0 w 525"/>
                    <a:gd name="T35" fmla="*/ 0 h 441"/>
                    <a:gd name="T36" fmla="*/ 0 w 525"/>
                    <a:gd name="T37" fmla="*/ 0 h 441"/>
                    <a:gd name="T38" fmla="*/ 0 w 525"/>
                    <a:gd name="T39" fmla="*/ 0 h 441"/>
                    <a:gd name="T40" fmla="*/ 0 w 525"/>
                    <a:gd name="T41" fmla="*/ 0 h 441"/>
                    <a:gd name="T42" fmla="*/ 0 w 525"/>
                    <a:gd name="T43" fmla="*/ 0 h 441"/>
                    <a:gd name="T44" fmla="*/ 0 w 525"/>
                    <a:gd name="T45" fmla="*/ 0 h 441"/>
                    <a:gd name="T46" fmla="*/ 0 w 525"/>
                    <a:gd name="T47" fmla="*/ 0 h 441"/>
                    <a:gd name="T48" fmla="*/ 0 w 525"/>
                    <a:gd name="T49" fmla="*/ 0 h 441"/>
                    <a:gd name="T50" fmla="*/ 0 w 525"/>
                    <a:gd name="T51" fmla="*/ 0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5"/>
                    <a:gd name="T79" fmla="*/ 0 h 441"/>
                    <a:gd name="T80" fmla="*/ 525 w 525"/>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5" h="441">
                      <a:moveTo>
                        <a:pt x="0" y="0"/>
                      </a:moveTo>
                      <a:lnTo>
                        <a:pt x="101" y="44"/>
                      </a:lnTo>
                      <a:lnTo>
                        <a:pt x="266" y="87"/>
                      </a:lnTo>
                      <a:lnTo>
                        <a:pt x="206" y="123"/>
                      </a:lnTo>
                      <a:lnTo>
                        <a:pt x="374" y="177"/>
                      </a:lnTo>
                      <a:lnTo>
                        <a:pt x="301" y="191"/>
                      </a:lnTo>
                      <a:lnTo>
                        <a:pt x="383" y="267"/>
                      </a:lnTo>
                      <a:lnTo>
                        <a:pt x="386" y="227"/>
                      </a:lnTo>
                      <a:lnTo>
                        <a:pt x="431" y="270"/>
                      </a:lnTo>
                      <a:lnTo>
                        <a:pt x="433" y="235"/>
                      </a:lnTo>
                      <a:lnTo>
                        <a:pt x="492" y="306"/>
                      </a:lnTo>
                      <a:lnTo>
                        <a:pt x="525" y="363"/>
                      </a:lnTo>
                      <a:lnTo>
                        <a:pt x="433" y="380"/>
                      </a:lnTo>
                      <a:lnTo>
                        <a:pt x="497" y="440"/>
                      </a:lnTo>
                      <a:lnTo>
                        <a:pt x="431" y="422"/>
                      </a:lnTo>
                      <a:lnTo>
                        <a:pt x="325" y="441"/>
                      </a:lnTo>
                      <a:lnTo>
                        <a:pt x="362" y="416"/>
                      </a:lnTo>
                      <a:lnTo>
                        <a:pt x="257" y="417"/>
                      </a:lnTo>
                      <a:lnTo>
                        <a:pt x="279" y="402"/>
                      </a:lnTo>
                      <a:lnTo>
                        <a:pt x="194" y="407"/>
                      </a:lnTo>
                      <a:lnTo>
                        <a:pt x="218" y="383"/>
                      </a:lnTo>
                      <a:lnTo>
                        <a:pt x="187" y="378"/>
                      </a:lnTo>
                      <a:lnTo>
                        <a:pt x="176" y="293"/>
                      </a:lnTo>
                      <a:lnTo>
                        <a:pt x="106" y="136"/>
                      </a:lnTo>
                      <a:lnTo>
                        <a:pt x="0" y="0"/>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4" name="Freeform 152"/>
                <p:cNvSpPr>
                  <a:spLocks/>
                </p:cNvSpPr>
                <p:nvPr/>
              </p:nvSpPr>
              <p:spPr bwMode="auto">
                <a:xfrm>
                  <a:off x="4103" y="3132"/>
                  <a:ext cx="225" cy="130"/>
                </a:xfrm>
                <a:custGeom>
                  <a:avLst/>
                  <a:gdLst>
                    <a:gd name="T0" fmla="*/ 0 w 900"/>
                    <a:gd name="T1" fmla="*/ 0 h 519"/>
                    <a:gd name="T2" fmla="*/ 0 w 900"/>
                    <a:gd name="T3" fmla="*/ 0 h 519"/>
                    <a:gd name="T4" fmla="*/ 0 w 900"/>
                    <a:gd name="T5" fmla="*/ 0 h 519"/>
                    <a:gd name="T6" fmla="*/ 0 w 900"/>
                    <a:gd name="T7" fmla="*/ 0 h 519"/>
                    <a:gd name="T8" fmla="*/ 0 w 900"/>
                    <a:gd name="T9" fmla="*/ 0 h 519"/>
                    <a:gd name="T10" fmla="*/ 0 w 900"/>
                    <a:gd name="T11" fmla="*/ 0 h 519"/>
                    <a:gd name="T12" fmla="*/ 0 w 900"/>
                    <a:gd name="T13" fmla="*/ 0 h 519"/>
                    <a:gd name="T14" fmla="*/ 0 w 900"/>
                    <a:gd name="T15" fmla="*/ 0 h 519"/>
                    <a:gd name="T16" fmla="*/ 0 w 900"/>
                    <a:gd name="T17" fmla="*/ 0 h 519"/>
                    <a:gd name="T18" fmla="*/ 0 w 900"/>
                    <a:gd name="T19" fmla="*/ 0 h 519"/>
                    <a:gd name="T20" fmla="*/ 0 w 900"/>
                    <a:gd name="T21" fmla="*/ 0 h 519"/>
                    <a:gd name="T22" fmla="*/ 0 w 900"/>
                    <a:gd name="T23" fmla="*/ 0 h 519"/>
                    <a:gd name="T24" fmla="*/ 0 w 900"/>
                    <a:gd name="T25" fmla="*/ 0 h 519"/>
                    <a:gd name="T26" fmla="*/ 0 w 900"/>
                    <a:gd name="T27" fmla="*/ 0 h 519"/>
                    <a:gd name="T28" fmla="*/ 0 w 900"/>
                    <a:gd name="T29" fmla="*/ 0 h 519"/>
                    <a:gd name="T30" fmla="*/ 0 w 900"/>
                    <a:gd name="T31" fmla="*/ 0 h 519"/>
                    <a:gd name="T32" fmla="*/ 0 w 900"/>
                    <a:gd name="T33" fmla="*/ 0 h 519"/>
                    <a:gd name="T34" fmla="*/ 0 w 900"/>
                    <a:gd name="T35" fmla="*/ 0 h 519"/>
                    <a:gd name="T36" fmla="*/ 0 w 900"/>
                    <a:gd name="T37" fmla="*/ 0 h 519"/>
                    <a:gd name="T38" fmla="*/ 0 w 900"/>
                    <a:gd name="T39" fmla="*/ 0 h 519"/>
                    <a:gd name="T40" fmla="*/ 0 w 900"/>
                    <a:gd name="T41" fmla="*/ 0 h 519"/>
                    <a:gd name="T42" fmla="*/ 0 w 900"/>
                    <a:gd name="T43" fmla="*/ 0 h 519"/>
                    <a:gd name="T44" fmla="*/ 0 w 900"/>
                    <a:gd name="T45" fmla="*/ 0 h 519"/>
                    <a:gd name="T46" fmla="*/ 0 w 900"/>
                    <a:gd name="T47" fmla="*/ 0 h 519"/>
                    <a:gd name="T48" fmla="*/ 0 w 900"/>
                    <a:gd name="T49" fmla="*/ 0 h 519"/>
                    <a:gd name="T50" fmla="*/ 0 w 900"/>
                    <a:gd name="T51" fmla="*/ 0 h 519"/>
                    <a:gd name="T52" fmla="*/ 0 w 900"/>
                    <a:gd name="T53" fmla="*/ 0 h 519"/>
                    <a:gd name="T54" fmla="*/ 0 w 900"/>
                    <a:gd name="T55" fmla="*/ 0 h 519"/>
                    <a:gd name="T56" fmla="*/ 0 w 900"/>
                    <a:gd name="T57" fmla="*/ 0 h 519"/>
                    <a:gd name="T58" fmla="*/ 0 w 900"/>
                    <a:gd name="T59" fmla="*/ 0 h 519"/>
                    <a:gd name="T60" fmla="*/ 0 w 900"/>
                    <a:gd name="T61" fmla="*/ 0 h 519"/>
                    <a:gd name="T62" fmla="*/ 0 w 900"/>
                    <a:gd name="T63" fmla="*/ 0 h 519"/>
                    <a:gd name="T64" fmla="*/ 0 w 900"/>
                    <a:gd name="T65" fmla="*/ 0 h 519"/>
                    <a:gd name="T66" fmla="*/ 0 w 900"/>
                    <a:gd name="T67" fmla="*/ 0 h 519"/>
                    <a:gd name="T68" fmla="*/ 0 w 900"/>
                    <a:gd name="T69" fmla="*/ 0 h 519"/>
                    <a:gd name="T70" fmla="*/ 0 w 900"/>
                    <a:gd name="T71" fmla="*/ 0 h 519"/>
                    <a:gd name="T72" fmla="*/ 0 w 900"/>
                    <a:gd name="T73" fmla="*/ 0 h 519"/>
                    <a:gd name="T74" fmla="*/ 0 w 900"/>
                    <a:gd name="T75" fmla="*/ 0 h 519"/>
                    <a:gd name="T76" fmla="*/ 0 w 900"/>
                    <a:gd name="T77" fmla="*/ 0 h 5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00"/>
                    <a:gd name="T118" fmla="*/ 0 h 519"/>
                    <a:gd name="T119" fmla="*/ 900 w 900"/>
                    <a:gd name="T120" fmla="*/ 519 h 5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00" h="519">
                      <a:moveTo>
                        <a:pt x="549" y="66"/>
                      </a:moveTo>
                      <a:lnTo>
                        <a:pt x="315" y="0"/>
                      </a:lnTo>
                      <a:lnTo>
                        <a:pt x="162" y="22"/>
                      </a:lnTo>
                      <a:lnTo>
                        <a:pt x="329" y="49"/>
                      </a:lnTo>
                      <a:lnTo>
                        <a:pt x="149" y="84"/>
                      </a:lnTo>
                      <a:lnTo>
                        <a:pt x="0" y="102"/>
                      </a:lnTo>
                      <a:lnTo>
                        <a:pt x="149" y="132"/>
                      </a:lnTo>
                      <a:lnTo>
                        <a:pt x="69" y="155"/>
                      </a:lnTo>
                      <a:lnTo>
                        <a:pt x="224" y="203"/>
                      </a:lnTo>
                      <a:lnTo>
                        <a:pt x="105" y="221"/>
                      </a:lnTo>
                      <a:lnTo>
                        <a:pt x="290" y="252"/>
                      </a:lnTo>
                      <a:lnTo>
                        <a:pt x="189" y="278"/>
                      </a:lnTo>
                      <a:lnTo>
                        <a:pt x="303" y="335"/>
                      </a:lnTo>
                      <a:lnTo>
                        <a:pt x="224" y="339"/>
                      </a:lnTo>
                      <a:lnTo>
                        <a:pt x="118" y="348"/>
                      </a:lnTo>
                      <a:lnTo>
                        <a:pt x="228" y="396"/>
                      </a:lnTo>
                      <a:lnTo>
                        <a:pt x="315" y="419"/>
                      </a:lnTo>
                      <a:lnTo>
                        <a:pt x="267" y="436"/>
                      </a:lnTo>
                      <a:lnTo>
                        <a:pt x="347" y="515"/>
                      </a:lnTo>
                      <a:lnTo>
                        <a:pt x="479" y="519"/>
                      </a:lnTo>
                      <a:lnTo>
                        <a:pt x="381" y="414"/>
                      </a:lnTo>
                      <a:lnTo>
                        <a:pt x="531" y="444"/>
                      </a:lnTo>
                      <a:lnTo>
                        <a:pt x="474" y="378"/>
                      </a:lnTo>
                      <a:lnTo>
                        <a:pt x="681" y="441"/>
                      </a:lnTo>
                      <a:lnTo>
                        <a:pt x="681" y="401"/>
                      </a:lnTo>
                      <a:lnTo>
                        <a:pt x="839" y="344"/>
                      </a:lnTo>
                      <a:lnTo>
                        <a:pt x="813" y="309"/>
                      </a:lnTo>
                      <a:lnTo>
                        <a:pt x="900" y="295"/>
                      </a:lnTo>
                      <a:lnTo>
                        <a:pt x="693" y="141"/>
                      </a:lnTo>
                      <a:lnTo>
                        <a:pt x="720" y="212"/>
                      </a:lnTo>
                      <a:lnTo>
                        <a:pt x="593" y="186"/>
                      </a:lnTo>
                      <a:lnTo>
                        <a:pt x="641" y="229"/>
                      </a:lnTo>
                      <a:lnTo>
                        <a:pt x="426" y="234"/>
                      </a:lnTo>
                      <a:lnTo>
                        <a:pt x="492" y="181"/>
                      </a:lnTo>
                      <a:lnTo>
                        <a:pt x="435" y="141"/>
                      </a:lnTo>
                      <a:lnTo>
                        <a:pt x="545" y="129"/>
                      </a:lnTo>
                      <a:lnTo>
                        <a:pt x="461" y="97"/>
                      </a:lnTo>
                      <a:lnTo>
                        <a:pt x="549" y="66"/>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5" name="Freeform 153"/>
                <p:cNvSpPr>
                  <a:spLocks/>
                </p:cNvSpPr>
                <p:nvPr/>
              </p:nvSpPr>
              <p:spPr bwMode="auto">
                <a:xfrm>
                  <a:off x="3877" y="3103"/>
                  <a:ext cx="224" cy="193"/>
                </a:xfrm>
                <a:custGeom>
                  <a:avLst/>
                  <a:gdLst>
                    <a:gd name="T0" fmla="*/ 0 w 897"/>
                    <a:gd name="T1" fmla="*/ 0 h 775"/>
                    <a:gd name="T2" fmla="*/ 0 w 897"/>
                    <a:gd name="T3" fmla="*/ 0 h 775"/>
                    <a:gd name="T4" fmla="*/ 0 w 897"/>
                    <a:gd name="T5" fmla="*/ 0 h 775"/>
                    <a:gd name="T6" fmla="*/ 0 w 897"/>
                    <a:gd name="T7" fmla="*/ 0 h 775"/>
                    <a:gd name="T8" fmla="*/ 0 w 897"/>
                    <a:gd name="T9" fmla="*/ 0 h 775"/>
                    <a:gd name="T10" fmla="*/ 0 w 897"/>
                    <a:gd name="T11" fmla="*/ 0 h 775"/>
                    <a:gd name="T12" fmla="*/ 0 w 897"/>
                    <a:gd name="T13" fmla="*/ 0 h 775"/>
                    <a:gd name="T14" fmla="*/ 0 w 897"/>
                    <a:gd name="T15" fmla="*/ 0 h 775"/>
                    <a:gd name="T16" fmla="*/ 0 w 897"/>
                    <a:gd name="T17" fmla="*/ 0 h 775"/>
                    <a:gd name="T18" fmla="*/ 0 w 897"/>
                    <a:gd name="T19" fmla="*/ 0 h 775"/>
                    <a:gd name="T20" fmla="*/ 0 w 897"/>
                    <a:gd name="T21" fmla="*/ 0 h 775"/>
                    <a:gd name="T22" fmla="*/ 0 w 897"/>
                    <a:gd name="T23" fmla="*/ 0 h 775"/>
                    <a:gd name="T24" fmla="*/ 0 w 897"/>
                    <a:gd name="T25" fmla="*/ 0 h 775"/>
                    <a:gd name="T26" fmla="*/ 0 w 897"/>
                    <a:gd name="T27" fmla="*/ 0 h 775"/>
                    <a:gd name="T28" fmla="*/ 0 w 897"/>
                    <a:gd name="T29" fmla="*/ 0 h 775"/>
                    <a:gd name="T30" fmla="*/ 0 w 897"/>
                    <a:gd name="T31" fmla="*/ 0 h 775"/>
                    <a:gd name="T32" fmla="*/ 0 w 897"/>
                    <a:gd name="T33" fmla="*/ 0 h 775"/>
                    <a:gd name="T34" fmla="*/ 0 w 897"/>
                    <a:gd name="T35" fmla="*/ 0 h 775"/>
                    <a:gd name="T36" fmla="*/ 0 w 897"/>
                    <a:gd name="T37" fmla="*/ 0 h 775"/>
                    <a:gd name="T38" fmla="*/ 0 w 897"/>
                    <a:gd name="T39" fmla="*/ 0 h 775"/>
                    <a:gd name="T40" fmla="*/ 0 w 897"/>
                    <a:gd name="T41" fmla="*/ 0 h 775"/>
                    <a:gd name="T42" fmla="*/ 0 w 897"/>
                    <a:gd name="T43" fmla="*/ 0 h 775"/>
                    <a:gd name="T44" fmla="*/ 0 w 897"/>
                    <a:gd name="T45" fmla="*/ 0 h 775"/>
                    <a:gd name="T46" fmla="*/ 0 w 897"/>
                    <a:gd name="T47" fmla="*/ 0 h 775"/>
                    <a:gd name="T48" fmla="*/ 0 w 897"/>
                    <a:gd name="T49" fmla="*/ 0 h 775"/>
                    <a:gd name="T50" fmla="*/ 0 w 897"/>
                    <a:gd name="T51" fmla="*/ 0 h 775"/>
                    <a:gd name="T52" fmla="*/ 0 w 897"/>
                    <a:gd name="T53" fmla="*/ 0 h 775"/>
                    <a:gd name="T54" fmla="*/ 0 w 897"/>
                    <a:gd name="T55" fmla="*/ 0 h 775"/>
                    <a:gd name="T56" fmla="*/ 0 w 897"/>
                    <a:gd name="T57" fmla="*/ 0 h 775"/>
                    <a:gd name="T58" fmla="*/ 0 w 897"/>
                    <a:gd name="T59" fmla="*/ 0 h 775"/>
                    <a:gd name="T60" fmla="*/ 0 w 897"/>
                    <a:gd name="T61" fmla="*/ 0 h 775"/>
                    <a:gd name="T62" fmla="*/ 0 w 897"/>
                    <a:gd name="T63" fmla="*/ 0 h 775"/>
                    <a:gd name="T64" fmla="*/ 0 w 897"/>
                    <a:gd name="T65" fmla="*/ 0 h 775"/>
                    <a:gd name="T66" fmla="*/ 0 w 897"/>
                    <a:gd name="T67" fmla="*/ 0 h 775"/>
                    <a:gd name="T68" fmla="*/ 0 w 897"/>
                    <a:gd name="T69" fmla="*/ 0 h 775"/>
                    <a:gd name="T70" fmla="*/ 0 w 897"/>
                    <a:gd name="T71" fmla="*/ 0 h 775"/>
                    <a:gd name="T72" fmla="*/ 0 w 897"/>
                    <a:gd name="T73" fmla="*/ 0 h 775"/>
                    <a:gd name="T74" fmla="*/ 0 w 897"/>
                    <a:gd name="T75" fmla="*/ 0 h 775"/>
                    <a:gd name="T76" fmla="*/ 0 w 897"/>
                    <a:gd name="T77" fmla="*/ 0 h 775"/>
                    <a:gd name="T78" fmla="*/ 0 w 897"/>
                    <a:gd name="T79" fmla="*/ 0 h 775"/>
                    <a:gd name="T80" fmla="*/ 0 w 897"/>
                    <a:gd name="T81" fmla="*/ 0 h 775"/>
                    <a:gd name="T82" fmla="*/ 0 w 897"/>
                    <a:gd name="T83" fmla="*/ 0 h 775"/>
                    <a:gd name="T84" fmla="*/ 0 w 897"/>
                    <a:gd name="T85" fmla="*/ 0 h 775"/>
                    <a:gd name="T86" fmla="*/ 0 w 897"/>
                    <a:gd name="T87" fmla="*/ 0 h 775"/>
                    <a:gd name="T88" fmla="*/ 0 w 897"/>
                    <a:gd name="T89" fmla="*/ 0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97"/>
                    <a:gd name="T136" fmla="*/ 0 h 775"/>
                    <a:gd name="T137" fmla="*/ 897 w 897"/>
                    <a:gd name="T138" fmla="*/ 775 h 7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97" h="775">
                      <a:moveTo>
                        <a:pt x="563" y="198"/>
                      </a:moveTo>
                      <a:lnTo>
                        <a:pt x="528" y="155"/>
                      </a:lnTo>
                      <a:lnTo>
                        <a:pt x="515" y="93"/>
                      </a:lnTo>
                      <a:lnTo>
                        <a:pt x="308" y="0"/>
                      </a:lnTo>
                      <a:lnTo>
                        <a:pt x="351" y="71"/>
                      </a:lnTo>
                      <a:lnTo>
                        <a:pt x="168" y="45"/>
                      </a:lnTo>
                      <a:lnTo>
                        <a:pt x="246" y="89"/>
                      </a:lnTo>
                      <a:lnTo>
                        <a:pt x="146" y="133"/>
                      </a:lnTo>
                      <a:lnTo>
                        <a:pt x="308" y="155"/>
                      </a:lnTo>
                      <a:lnTo>
                        <a:pt x="194" y="182"/>
                      </a:lnTo>
                      <a:lnTo>
                        <a:pt x="383" y="251"/>
                      </a:lnTo>
                      <a:lnTo>
                        <a:pt x="48" y="207"/>
                      </a:lnTo>
                      <a:lnTo>
                        <a:pt x="137" y="260"/>
                      </a:lnTo>
                      <a:lnTo>
                        <a:pt x="0" y="282"/>
                      </a:lnTo>
                      <a:lnTo>
                        <a:pt x="180" y="353"/>
                      </a:lnTo>
                      <a:lnTo>
                        <a:pt x="114" y="374"/>
                      </a:lnTo>
                      <a:lnTo>
                        <a:pt x="277" y="445"/>
                      </a:lnTo>
                      <a:lnTo>
                        <a:pt x="57" y="428"/>
                      </a:lnTo>
                      <a:lnTo>
                        <a:pt x="128" y="481"/>
                      </a:lnTo>
                      <a:lnTo>
                        <a:pt x="32" y="511"/>
                      </a:lnTo>
                      <a:lnTo>
                        <a:pt x="194" y="551"/>
                      </a:lnTo>
                      <a:lnTo>
                        <a:pt x="132" y="577"/>
                      </a:lnTo>
                      <a:lnTo>
                        <a:pt x="299" y="595"/>
                      </a:lnTo>
                      <a:lnTo>
                        <a:pt x="189" y="634"/>
                      </a:lnTo>
                      <a:lnTo>
                        <a:pt x="369" y="656"/>
                      </a:lnTo>
                      <a:lnTo>
                        <a:pt x="242" y="679"/>
                      </a:lnTo>
                      <a:lnTo>
                        <a:pt x="405" y="745"/>
                      </a:lnTo>
                      <a:lnTo>
                        <a:pt x="524" y="736"/>
                      </a:lnTo>
                      <a:lnTo>
                        <a:pt x="492" y="775"/>
                      </a:lnTo>
                      <a:lnTo>
                        <a:pt x="603" y="727"/>
                      </a:lnTo>
                      <a:lnTo>
                        <a:pt x="875" y="749"/>
                      </a:lnTo>
                      <a:lnTo>
                        <a:pt x="822" y="652"/>
                      </a:lnTo>
                      <a:lnTo>
                        <a:pt x="897" y="695"/>
                      </a:lnTo>
                      <a:lnTo>
                        <a:pt x="822" y="572"/>
                      </a:lnTo>
                      <a:lnTo>
                        <a:pt x="624" y="572"/>
                      </a:lnTo>
                      <a:lnTo>
                        <a:pt x="549" y="489"/>
                      </a:lnTo>
                      <a:lnTo>
                        <a:pt x="633" y="503"/>
                      </a:lnTo>
                      <a:lnTo>
                        <a:pt x="554" y="437"/>
                      </a:lnTo>
                      <a:lnTo>
                        <a:pt x="638" y="449"/>
                      </a:lnTo>
                      <a:lnTo>
                        <a:pt x="431" y="362"/>
                      </a:lnTo>
                      <a:lnTo>
                        <a:pt x="528" y="322"/>
                      </a:lnTo>
                      <a:lnTo>
                        <a:pt x="471" y="260"/>
                      </a:lnTo>
                      <a:lnTo>
                        <a:pt x="603" y="256"/>
                      </a:lnTo>
                      <a:lnTo>
                        <a:pt x="563" y="198"/>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6" name="Freeform 154"/>
                <p:cNvSpPr>
                  <a:spLocks/>
                </p:cNvSpPr>
                <p:nvPr/>
              </p:nvSpPr>
              <p:spPr bwMode="auto">
                <a:xfrm>
                  <a:off x="3852" y="2865"/>
                  <a:ext cx="588" cy="204"/>
                </a:xfrm>
                <a:custGeom>
                  <a:avLst/>
                  <a:gdLst>
                    <a:gd name="T0" fmla="*/ 0 w 2351"/>
                    <a:gd name="T1" fmla="*/ 0 h 815"/>
                    <a:gd name="T2" fmla="*/ 0 w 2351"/>
                    <a:gd name="T3" fmla="*/ 0 h 815"/>
                    <a:gd name="T4" fmla="*/ 0 w 2351"/>
                    <a:gd name="T5" fmla="*/ 0 h 815"/>
                    <a:gd name="T6" fmla="*/ 0 w 2351"/>
                    <a:gd name="T7" fmla="*/ 0 h 815"/>
                    <a:gd name="T8" fmla="*/ 0 w 2351"/>
                    <a:gd name="T9" fmla="*/ 0 h 815"/>
                    <a:gd name="T10" fmla="*/ 0 w 2351"/>
                    <a:gd name="T11" fmla="*/ 0 h 815"/>
                    <a:gd name="T12" fmla="*/ 0 w 2351"/>
                    <a:gd name="T13" fmla="*/ 0 h 815"/>
                    <a:gd name="T14" fmla="*/ 0 w 2351"/>
                    <a:gd name="T15" fmla="*/ 0 h 815"/>
                    <a:gd name="T16" fmla="*/ 0 w 2351"/>
                    <a:gd name="T17" fmla="*/ 0 h 815"/>
                    <a:gd name="T18" fmla="*/ 0 w 2351"/>
                    <a:gd name="T19" fmla="*/ 0 h 815"/>
                    <a:gd name="T20" fmla="*/ 0 w 2351"/>
                    <a:gd name="T21" fmla="*/ 0 h 815"/>
                    <a:gd name="T22" fmla="*/ 0 w 2351"/>
                    <a:gd name="T23" fmla="*/ 0 h 815"/>
                    <a:gd name="T24" fmla="*/ 0 w 2351"/>
                    <a:gd name="T25" fmla="*/ 0 h 815"/>
                    <a:gd name="T26" fmla="*/ 0 w 2351"/>
                    <a:gd name="T27" fmla="*/ 0 h 815"/>
                    <a:gd name="T28" fmla="*/ 0 w 2351"/>
                    <a:gd name="T29" fmla="*/ 0 h 815"/>
                    <a:gd name="T30" fmla="*/ 0 w 2351"/>
                    <a:gd name="T31" fmla="*/ 0 h 815"/>
                    <a:gd name="T32" fmla="*/ 0 w 2351"/>
                    <a:gd name="T33" fmla="*/ 0 h 815"/>
                    <a:gd name="T34" fmla="*/ 0 w 2351"/>
                    <a:gd name="T35" fmla="*/ 0 h 815"/>
                    <a:gd name="T36" fmla="*/ 0 w 2351"/>
                    <a:gd name="T37" fmla="*/ 0 h 815"/>
                    <a:gd name="T38" fmla="*/ 0 w 2351"/>
                    <a:gd name="T39" fmla="*/ 0 h 815"/>
                    <a:gd name="T40" fmla="*/ 0 w 2351"/>
                    <a:gd name="T41" fmla="*/ 0 h 815"/>
                    <a:gd name="T42" fmla="*/ 0 w 2351"/>
                    <a:gd name="T43" fmla="*/ 0 h 815"/>
                    <a:gd name="T44" fmla="*/ 0 w 2351"/>
                    <a:gd name="T45" fmla="*/ 0 h 815"/>
                    <a:gd name="T46" fmla="*/ 0 w 2351"/>
                    <a:gd name="T47" fmla="*/ 0 h 815"/>
                    <a:gd name="T48" fmla="*/ 0 w 2351"/>
                    <a:gd name="T49" fmla="*/ 0 h 815"/>
                    <a:gd name="T50" fmla="*/ 0 w 2351"/>
                    <a:gd name="T51" fmla="*/ 0 h 815"/>
                    <a:gd name="T52" fmla="*/ 0 w 2351"/>
                    <a:gd name="T53" fmla="*/ 0 h 815"/>
                    <a:gd name="T54" fmla="*/ 0 w 2351"/>
                    <a:gd name="T55" fmla="*/ 0 h 815"/>
                    <a:gd name="T56" fmla="*/ 0 w 2351"/>
                    <a:gd name="T57" fmla="*/ 0 h 815"/>
                    <a:gd name="T58" fmla="*/ 0 w 2351"/>
                    <a:gd name="T59" fmla="*/ 0 h 815"/>
                    <a:gd name="T60" fmla="*/ 0 w 2351"/>
                    <a:gd name="T61" fmla="*/ 0 h 815"/>
                    <a:gd name="T62" fmla="*/ 0 w 2351"/>
                    <a:gd name="T63" fmla="*/ 0 h 815"/>
                    <a:gd name="T64" fmla="*/ 0 w 2351"/>
                    <a:gd name="T65" fmla="*/ 0 h 815"/>
                    <a:gd name="T66" fmla="*/ 0 w 2351"/>
                    <a:gd name="T67" fmla="*/ 0 h 815"/>
                    <a:gd name="T68" fmla="*/ 0 w 2351"/>
                    <a:gd name="T69" fmla="*/ 0 h 815"/>
                    <a:gd name="T70" fmla="*/ 0 w 2351"/>
                    <a:gd name="T71" fmla="*/ 0 h 815"/>
                    <a:gd name="T72" fmla="*/ 0 w 2351"/>
                    <a:gd name="T73" fmla="*/ 0 h 815"/>
                    <a:gd name="T74" fmla="*/ 0 w 2351"/>
                    <a:gd name="T75" fmla="*/ 0 h 815"/>
                    <a:gd name="T76" fmla="*/ 0 w 2351"/>
                    <a:gd name="T77" fmla="*/ 0 h 815"/>
                    <a:gd name="T78" fmla="*/ 0 w 2351"/>
                    <a:gd name="T79" fmla="*/ 0 h 815"/>
                    <a:gd name="T80" fmla="*/ 0 w 2351"/>
                    <a:gd name="T81" fmla="*/ 0 h 815"/>
                    <a:gd name="T82" fmla="*/ 0 w 2351"/>
                    <a:gd name="T83" fmla="*/ 0 h 815"/>
                    <a:gd name="T84" fmla="*/ 0 w 2351"/>
                    <a:gd name="T85" fmla="*/ 0 h 815"/>
                    <a:gd name="T86" fmla="*/ 0 w 2351"/>
                    <a:gd name="T87" fmla="*/ 0 h 815"/>
                    <a:gd name="T88" fmla="*/ 0 w 2351"/>
                    <a:gd name="T89" fmla="*/ 0 h 815"/>
                    <a:gd name="T90" fmla="*/ 0 w 2351"/>
                    <a:gd name="T91" fmla="*/ 0 h 815"/>
                    <a:gd name="T92" fmla="*/ 0 w 2351"/>
                    <a:gd name="T93" fmla="*/ 0 h 815"/>
                    <a:gd name="T94" fmla="*/ 0 w 2351"/>
                    <a:gd name="T95" fmla="*/ 0 h 815"/>
                    <a:gd name="T96" fmla="*/ 0 w 2351"/>
                    <a:gd name="T97" fmla="*/ 0 h 815"/>
                    <a:gd name="T98" fmla="*/ 0 w 2351"/>
                    <a:gd name="T99" fmla="*/ 0 h 815"/>
                    <a:gd name="T100" fmla="*/ 0 w 2351"/>
                    <a:gd name="T101" fmla="*/ 0 h 815"/>
                    <a:gd name="T102" fmla="*/ 0 w 2351"/>
                    <a:gd name="T103" fmla="*/ 0 h 815"/>
                    <a:gd name="T104" fmla="*/ 0 w 2351"/>
                    <a:gd name="T105" fmla="*/ 0 h 815"/>
                    <a:gd name="T106" fmla="*/ 0 w 2351"/>
                    <a:gd name="T107" fmla="*/ 0 h 815"/>
                    <a:gd name="T108" fmla="*/ 0 w 2351"/>
                    <a:gd name="T109" fmla="*/ 0 h 8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1"/>
                    <a:gd name="T166" fmla="*/ 0 h 815"/>
                    <a:gd name="T167" fmla="*/ 2351 w 2351"/>
                    <a:gd name="T168" fmla="*/ 815 h 8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1" h="815">
                      <a:moveTo>
                        <a:pt x="839" y="66"/>
                      </a:moveTo>
                      <a:lnTo>
                        <a:pt x="602" y="0"/>
                      </a:lnTo>
                      <a:lnTo>
                        <a:pt x="276" y="84"/>
                      </a:lnTo>
                      <a:lnTo>
                        <a:pt x="387" y="98"/>
                      </a:lnTo>
                      <a:lnTo>
                        <a:pt x="135" y="146"/>
                      </a:lnTo>
                      <a:lnTo>
                        <a:pt x="316" y="189"/>
                      </a:lnTo>
                      <a:lnTo>
                        <a:pt x="456" y="198"/>
                      </a:lnTo>
                      <a:lnTo>
                        <a:pt x="250" y="246"/>
                      </a:lnTo>
                      <a:lnTo>
                        <a:pt x="456" y="255"/>
                      </a:lnTo>
                      <a:lnTo>
                        <a:pt x="356" y="287"/>
                      </a:lnTo>
                      <a:lnTo>
                        <a:pt x="654" y="326"/>
                      </a:lnTo>
                      <a:lnTo>
                        <a:pt x="825" y="291"/>
                      </a:lnTo>
                      <a:lnTo>
                        <a:pt x="650" y="440"/>
                      </a:lnTo>
                      <a:lnTo>
                        <a:pt x="242" y="401"/>
                      </a:lnTo>
                      <a:lnTo>
                        <a:pt x="0" y="423"/>
                      </a:lnTo>
                      <a:lnTo>
                        <a:pt x="193" y="471"/>
                      </a:lnTo>
                      <a:lnTo>
                        <a:pt x="53" y="528"/>
                      </a:lnTo>
                      <a:lnTo>
                        <a:pt x="329" y="563"/>
                      </a:lnTo>
                      <a:lnTo>
                        <a:pt x="144" y="608"/>
                      </a:lnTo>
                      <a:lnTo>
                        <a:pt x="250" y="647"/>
                      </a:lnTo>
                      <a:lnTo>
                        <a:pt x="497" y="660"/>
                      </a:lnTo>
                      <a:lnTo>
                        <a:pt x="413" y="700"/>
                      </a:lnTo>
                      <a:lnTo>
                        <a:pt x="685" y="727"/>
                      </a:lnTo>
                      <a:lnTo>
                        <a:pt x="584" y="784"/>
                      </a:lnTo>
                      <a:lnTo>
                        <a:pt x="734" y="815"/>
                      </a:lnTo>
                      <a:lnTo>
                        <a:pt x="716" y="766"/>
                      </a:lnTo>
                      <a:lnTo>
                        <a:pt x="843" y="709"/>
                      </a:lnTo>
                      <a:lnTo>
                        <a:pt x="751" y="678"/>
                      </a:lnTo>
                      <a:lnTo>
                        <a:pt x="957" y="620"/>
                      </a:lnTo>
                      <a:lnTo>
                        <a:pt x="1142" y="669"/>
                      </a:lnTo>
                      <a:lnTo>
                        <a:pt x="1094" y="586"/>
                      </a:lnTo>
                      <a:lnTo>
                        <a:pt x="1467" y="669"/>
                      </a:lnTo>
                      <a:lnTo>
                        <a:pt x="1770" y="669"/>
                      </a:lnTo>
                      <a:lnTo>
                        <a:pt x="1634" y="743"/>
                      </a:lnTo>
                      <a:lnTo>
                        <a:pt x="1854" y="731"/>
                      </a:lnTo>
                      <a:lnTo>
                        <a:pt x="1841" y="784"/>
                      </a:lnTo>
                      <a:lnTo>
                        <a:pt x="2064" y="695"/>
                      </a:lnTo>
                      <a:lnTo>
                        <a:pt x="2276" y="757"/>
                      </a:lnTo>
                      <a:lnTo>
                        <a:pt x="2113" y="599"/>
                      </a:lnTo>
                      <a:lnTo>
                        <a:pt x="2351" y="638"/>
                      </a:lnTo>
                      <a:lnTo>
                        <a:pt x="2139" y="510"/>
                      </a:lnTo>
                      <a:lnTo>
                        <a:pt x="2284" y="515"/>
                      </a:lnTo>
                      <a:lnTo>
                        <a:pt x="2007" y="383"/>
                      </a:lnTo>
                      <a:lnTo>
                        <a:pt x="1823" y="296"/>
                      </a:lnTo>
                      <a:lnTo>
                        <a:pt x="1841" y="379"/>
                      </a:lnTo>
                      <a:lnTo>
                        <a:pt x="1674" y="366"/>
                      </a:lnTo>
                      <a:lnTo>
                        <a:pt x="1410" y="237"/>
                      </a:lnTo>
                      <a:lnTo>
                        <a:pt x="1419" y="287"/>
                      </a:lnTo>
                      <a:lnTo>
                        <a:pt x="1257" y="251"/>
                      </a:lnTo>
                      <a:lnTo>
                        <a:pt x="1383" y="163"/>
                      </a:lnTo>
                      <a:lnTo>
                        <a:pt x="1542" y="171"/>
                      </a:lnTo>
                      <a:lnTo>
                        <a:pt x="1362" y="89"/>
                      </a:lnTo>
                      <a:lnTo>
                        <a:pt x="1046" y="93"/>
                      </a:lnTo>
                      <a:lnTo>
                        <a:pt x="839" y="66"/>
                      </a:lnTo>
                      <a:close/>
                    </a:path>
                  </a:pathLst>
                </a:custGeom>
                <a:solidFill>
                  <a:srgbClr val="335C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7" name="Freeform 155"/>
                <p:cNvSpPr>
                  <a:spLocks/>
                </p:cNvSpPr>
                <p:nvPr/>
              </p:nvSpPr>
              <p:spPr bwMode="auto">
                <a:xfrm>
                  <a:off x="4050" y="3037"/>
                  <a:ext cx="154" cy="42"/>
                </a:xfrm>
                <a:custGeom>
                  <a:avLst/>
                  <a:gdLst>
                    <a:gd name="T0" fmla="*/ 0 w 615"/>
                    <a:gd name="T1" fmla="*/ 0 h 172"/>
                    <a:gd name="T2" fmla="*/ 0 w 615"/>
                    <a:gd name="T3" fmla="*/ 0 h 172"/>
                    <a:gd name="T4" fmla="*/ 0 w 615"/>
                    <a:gd name="T5" fmla="*/ 0 h 172"/>
                    <a:gd name="T6" fmla="*/ 0 w 615"/>
                    <a:gd name="T7" fmla="*/ 0 h 172"/>
                    <a:gd name="T8" fmla="*/ 0 w 615"/>
                    <a:gd name="T9" fmla="*/ 0 h 172"/>
                    <a:gd name="T10" fmla="*/ 0 w 615"/>
                    <a:gd name="T11" fmla="*/ 0 h 172"/>
                    <a:gd name="T12" fmla="*/ 0 w 615"/>
                    <a:gd name="T13" fmla="*/ 0 h 172"/>
                    <a:gd name="T14" fmla="*/ 0 w 615"/>
                    <a:gd name="T15" fmla="*/ 0 h 172"/>
                    <a:gd name="T16" fmla="*/ 0 w 615"/>
                    <a:gd name="T17" fmla="*/ 0 h 172"/>
                    <a:gd name="T18" fmla="*/ 0 w 615"/>
                    <a:gd name="T19" fmla="*/ 0 h 172"/>
                    <a:gd name="T20" fmla="*/ 0 w 615"/>
                    <a:gd name="T21" fmla="*/ 0 h 172"/>
                    <a:gd name="T22" fmla="*/ 0 w 615"/>
                    <a:gd name="T23" fmla="*/ 0 h 172"/>
                    <a:gd name="T24" fmla="*/ 0 w 615"/>
                    <a:gd name="T25" fmla="*/ 0 h 172"/>
                    <a:gd name="T26" fmla="*/ 0 w 615"/>
                    <a:gd name="T27" fmla="*/ 0 h 172"/>
                    <a:gd name="T28" fmla="*/ 0 w 615"/>
                    <a:gd name="T29" fmla="*/ 0 h 1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172"/>
                    <a:gd name="T47" fmla="*/ 615 w 615"/>
                    <a:gd name="T48" fmla="*/ 172 h 17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172">
                      <a:moveTo>
                        <a:pt x="378" y="45"/>
                      </a:moveTo>
                      <a:lnTo>
                        <a:pt x="237" y="5"/>
                      </a:lnTo>
                      <a:lnTo>
                        <a:pt x="123" y="0"/>
                      </a:lnTo>
                      <a:lnTo>
                        <a:pt x="211" y="41"/>
                      </a:lnTo>
                      <a:lnTo>
                        <a:pt x="34" y="57"/>
                      </a:lnTo>
                      <a:lnTo>
                        <a:pt x="136" y="84"/>
                      </a:lnTo>
                      <a:lnTo>
                        <a:pt x="0" y="137"/>
                      </a:lnTo>
                      <a:lnTo>
                        <a:pt x="118" y="132"/>
                      </a:lnTo>
                      <a:lnTo>
                        <a:pt x="79" y="172"/>
                      </a:lnTo>
                      <a:lnTo>
                        <a:pt x="198" y="168"/>
                      </a:lnTo>
                      <a:lnTo>
                        <a:pt x="329" y="132"/>
                      </a:lnTo>
                      <a:lnTo>
                        <a:pt x="460" y="89"/>
                      </a:lnTo>
                      <a:lnTo>
                        <a:pt x="615" y="80"/>
                      </a:lnTo>
                      <a:lnTo>
                        <a:pt x="37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8" name="Freeform 156"/>
                <p:cNvSpPr>
                  <a:spLocks/>
                </p:cNvSpPr>
                <p:nvPr/>
              </p:nvSpPr>
              <p:spPr bwMode="auto">
                <a:xfrm>
                  <a:off x="3915" y="2835"/>
                  <a:ext cx="390" cy="105"/>
                </a:xfrm>
                <a:custGeom>
                  <a:avLst/>
                  <a:gdLst>
                    <a:gd name="T0" fmla="*/ 0 w 1559"/>
                    <a:gd name="T1" fmla="*/ 0 h 418"/>
                    <a:gd name="T2" fmla="*/ 0 w 1559"/>
                    <a:gd name="T3" fmla="*/ 0 h 418"/>
                    <a:gd name="T4" fmla="*/ 0 w 1559"/>
                    <a:gd name="T5" fmla="*/ 0 h 418"/>
                    <a:gd name="T6" fmla="*/ 0 w 1559"/>
                    <a:gd name="T7" fmla="*/ 0 h 418"/>
                    <a:gd name="T8" fmla="*/ 0 w 1559"/>
                    <a:gd name="T9" fmla="*/ 0 h 418"/>
                    <a:gd name="T10" fmla="*/ 0 w 1559"/>
                    <a:gd name="T11" fmla="*/ 0 h 418"/>
                    <a:gd name="T12" fmla="*/ 0 w 1559"/>
                    <a:gd name="T13" fmla="*/ 0 h 418"/>
                    <a:gd name="T14" fmla="*/ 0 w 1559"/>
                    <a:gd name="T15" fmla="*/ 0 h 418"/>
                    <a:gd name="T16" fmla="*/ 0 w 1559"/>
                    <a:gd name="T17" fmla="*/ 0 h 418"/>
                    <a:gd name="T18" fmla="*/ 0 w 1559"/>
                    <a:gd name="T19" fmla="*/ 0 h 418"/>
                    <a:gd name="T20" fmla="*/ 0 w 1559"/>
                    <a:gd name="T21" fmla="*/ 0 h 418"/>
                    <a:gd name="T22" fmla="*/ 0 w 1559"/>
                    <a:gd name="T23" fmla="*/ 0 h 418"/>
                    <a:gd name="T24" fmla="*/ 0 w 1559"/>
                    <a:gd name="T25" fmla="*/ 0 h 418"/>
                    <a:gd name="T26" fmla="*/ 0 w 1559"/>
                    <a:gd name="T27" fmla="*/ 0 h 418"/>
                    <a:gd name="T28" fmla="*/ 0 w 1559"/>
                    <a:gd name="T29" fmla="*/ 0 h 418"/>
                    <a:gd name="T30" fmla="*/ 0 w 1559"/>
                    <a:gd name="T31" fmla="*/ 0 h 418"/>
                    <a:gd name="T32" fmla="*/ 0 w 1559"/>
                    <a:gd name="T33" fmla="*/ 0 h 418"/>
                    <a:gd name="T34" fmla="*/ 0 w 1559"/>
                    <a:gd name="T35" fmla="*/ 0 h 418"/>
                    <a:gd name="T36" fmla="*/ 0 w 1559"/>
                    <a:gd name="T37" fmla="*/ 0 h 418"/>
                    <a:gd name="T38" fmla="*/ 0 w 1559"/>
                    <a:gd name="T39" fmla="*/ 0 h 418"/>
                    <a:gd name="T40" fmla="*/ 0 w 1559"/>
                    <a:gd name="T41" fmla="*/ 0 h 418"/>
                    <a:gd name="T42" fmla="*/ 0 w 1559"/>
                    <a:gd name="T43" fmla="*/ 0 h 418"/>
                    <a:gd name="T44" fmla="*/ 0 w 1559"/>
                    <a:gd name="T45" fmla="*/ 0 h 418"/>
                    <a:gd name="T46" fmla="*/ 0 w 1559"/>
                    <a:gd name="T47" fmla="*/ 0 h 418"/>
                    <a:gd name="T48" fmla="*/ 0 w 1559"/>
                    <a:gd name="T49" fmla="*/ 0 h 418"/>
                    <a:gd name="T50" fmla="*/ 0 w 1559"/>
                    <a:gd name="T51" fmla="*/ 0 h 418"/>
                    <a:gd name="T52" fmla="*/ 0 w 1559"/>
                    <a:gd name="T53" fmla="*/ 0 h 418"/>
                    <a:gd name="T54" fmla="*/ 0 w 1559"/>
                    <a:gd name="T55" fmla="*/ 0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59"/>
                    <a:gd name="T85" fmla="*/ 0 h 418"/>
                    <a:gd name="T86" fmla="*/ 1559 w 1559"/>
                    <a:gd name="T87" fmla="*/ 418 h 4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59" h="418">
                      <a:moveTo>
                        <a:pt x="1043" y="100"/>
                      </a:moveTo>
                      <a:lnTo>
                        <a:pt x="556" y="125"/>
                      </a:lnTo>
                      <a:lnTo>
                        <a:pt x="710" y="170"/>
                      </a:lnTo>
                      <a:lnTo>
                        <a:pt x="417" y="165"/>
                      </a:lnTo>
                      <a:lnTo>
                        <a:pt x="159" y="214"/>
                      </a:lnTo>
                      <a:lnTo>
                        <a:pt x="378" y="219"/>
                      </a:lnTo>
                      <a:lnTo>
                        <a:pt x="0" y="274"/>
                      </a:lnTo>
                      <a:lnTo>
                        <a:pt x="129" y="299"/>
                      </a:lnTo>
                      <a:lnTo>
                        <a:pt x="338" y="299"/>
                      </a:lnTo>
                      <a:lnTo>
                        <a:pt x="149" y="354"/>
                      </a:lnTo>
                      <a:lnTo>
                        <a:pt x="352" y="349"/>
                      </a:lnTo>
                      <a:lnTo>
                        <a:pt x="228" y="388"/>
                      </a:lnTo>
                      <a:lnTo>
                        <a:pt x="407" y="398"/>
                      </a:lnTo>
                      <a:lnTo>
                        <a:pt x="715" y="359"/>
                      </a:lnTo>
                      <a:lnTo>
                        <a:pt x="591" y="418"/>
                      </a:lnTo>
                      <a:lnTo>
                        <a:pt x="870" y="364"/>
                      </a:lnTo>
                      <a:lnTo>
                        <a:pt x="1127" y="314"/>
                      </a:lnTo>
                      <a:lnTo>
                        <a:pt x="815" y="284"/>
                      </a:lnTo>
                      <a:lnTo>
                        <a:pt x="591" y="299"/>
                      </a:lnTo>
                      <a:lnTo>
                        <a:pt x="432" y="253"/>
                      </a:lnTo>
                      <a:lnTo>
                        <a:pt x="621" y="239"/>
                      </a:lnTo>
                      <a:lnTo>
                        <a:pt x="725" y="260"/>
                      </a:lnTo>
                      <a:lnTo>
                        <a:pt x="934" y="214"/>
                      </a:lnTo>
                      <a:lnTo>
                        <a:pt x="1142" y="154"/>
                      </a:lnTo>
                      <a:lnTo>
                        <a:pt x="1559" y="170"/>
                      </a:lnTo>
                      <a:lnTo>
                        <a:pt x="1033" y="0"/>
                      </a:lnTo>
                      <a:lnTo>
                        <a:pt x="1043"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89" name="Freeform 157"/>
                <p:cNvSpPr>
                  <a:spLocks/>
                </p:cNvSpPr>
                <p:nvPr/>
              </p:nvSpPr>
              <p:spPr bwMode="auto">
                <a:xfrm>
                  <a:off x="3879" y="2953"/>
                  <a:ext cx="184" cy="71"/>
                </a:xfrm>
                <a:custGeom>
                  <a:avLst/>
                  <a:gdLst>
                    <a:gd name="T0" fmla="*/ 0 w 738"/>
                    <a:gd name="T1" fmla="*/ 0 h 282"/>
                    <a:gd name="T2" fmla="*/ 0 w 738"/>
                    <a:gd name="T3" fmla="*/ 0 h 282"/>
                    <a:gd name="T4" fmla="*/ 0 w 738"/>
                    <a:gd name="T5" fmla="*/ 0 h 282"/>
                    <a:gd name="T6" fmla="*/ 0 w 738"/>
                    <a:gd name="T7" fmla="*/ 0 h 282"/>
                    <a:gd name="T8" fmla="*/ 0 w 738"/>
                    <a:gd name="T9" fmla="*/ 0 h 282"/>
                    <a:gd name="T10" fmla="*/ 0 w 738"/>
                    <a:gd name="T11" fmla="*/ 0 h 282"/>
                    <a:gd name="T12" fmla="*/ 0 w 738"/>
                    <a:gd name="T13" fmla="*/ 0 h 282"/>
                    <a:gd name="T14" fmla="*/ 0 w 738"/>
                    <a:gd name="T15" fmla="*/ 0 h 282"/>
                    <a:gd name="T16" fmla="*/ 0 w 738"/>
                    <a:gd name="T17" fmla="*/ 0 h 282"/>
                    <a:gd name="T18" fmla="*/ 0 w 738"/>
                    <a:gd name="T19" fmla="*/ 0 h 282"/>
                    <a:gd name="T20" fmla="*/ 0 w 738"/>
                    <a:gd name="T21" fmla="*/ 0 h 282"/>
                    <a:gd name="T22" fmla="*/ 0 w 738"/>
                    <a:gd name="T23" fmla="*/ 0 h 282"/>
                    <a:gd name="T24" fmla="*/ 0 w 738"/>
                    <a:gd name="T25" fmla="*/ 0 h 282"/>
                    <a:gd name="T26" fmla="*/ 0 w 738"/>
                    <a:gd name="T27" fmla="*/ 0 h 282"/>
                    <a:gd name="T28" fmla="*/ 0 w 738"/>
                    <a:gd name="T29" fmla="*/ 0 h 282"/>
                    <a:gd name="T30" fmla="*/ 0 w 738"/>
                    <a:gd name="T31" fmla="*/ 0 h 282"/>
                    <a:gd name="T32" fmla="*/ 0 w 738"/>
                    <a:gd name="T33" fmla="*/ 0 h 282"/>
                    <a:gd name="T34" fmla="*/ 0 w 738"/>
                    <a:gd name="T35" fmla="*/ 0 h 282"/>
                    <a:gd name="T36" fmla="*/ 0 w 738"/>
                    <a:gd name="T37" fmla="*/ 0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8"/>
                    <a:gd name="T58" fmla="*/ 0 h 282"/>
                    <a:gd name="T59" fmla="*/ 738 w 738"/>
                    <a:gd name="T60" fmla="*/ 282 h 2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8" h="282">
                      <a:moveTo>
                        <a:pt x="738" y="19"/>
                      </a:moveTo>
                      <a:lnTo>
                        <a:pt x="474" y="47"/>
                      </a:lnTo>
                      <a:lnTo>
                        <a:pt x="269" y="0"/>
                      </a:lnTo>
                      <a:lnTo>
                        <a:pt x="402" y="86"/>
                      </a:lnTo>
                      <a:lnTo>
                        <a:pt x="190" y="68"/>
                      </a:lnTo>
                      <a:lnTo>
                        <a:pt x="0" y="81"/>
                      </a:lnTo>
                      <a:lnTo>
                        <a:pt x="217" y="121"/>
                      </a:lnTo>
                      <a:lnTo>
                        <a:pt x="70" y="171"/>
                      </a:lnTo>
                      <a:lnTo>
                        <a:pt x="302" y="209"/>
                      </a:lnTo>
                      <a:lnTo>
                        <a:pt x="214" y="277"/>
                      </a:lnTo>
                      <a:lnTo>
                        <a:pt x="410" y="282"/>
                      </a:lnTo>
                      <a:lnTo>
                        <a:pt x="365" y="177"/>
                      </a:lnTo>
                      <a:lnTo>
                        <a:pt x="558" y="262"/>
                      </a:lnTo>
                      <a:lnTo>
                        <a:pt x="733" y="268"/>
                      </a:lnTo>
                      <a:lnTo>
                        <a:pt x="553" y="178"/>
                      </a:lnTo>
                      <a:lnTo>
                        <a:pt x="708" y="154"/>
                      </a:lnTo>
                      <a:lnTo>
                        <a:pt x="580" y="102"/>
                      </a:lnTo>
                      <a:lnTo>
                        <a:pt x="738"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0" name="Freeform 158"/>
                <p:cNvSpPr>
                  <a:spLocks/>
                </p:cNvSpPr>
                <p:nvPr/>
              </p:nvSpPr>
              <p:spPr bwMode="auto">
                <a:xfrm>
                  <a:off x="4227" y="2898"/>
                  <a:ext cx="240" cy="78"/>
                </a:xfrm>
                <a:custGeom>
                  <a:avLst/>
                  <a:gdLst>
                    <a:gd name="T0" fmla="*/ 0 w 958"/>
                    <a:gd name="T1" fmla="*/ 0 h 310"/>
                    <a:gd name="T2" fmla="*/ 0 w 958"/>
                    <a:gd name="T3" fmla="*/ 0 h 310"/>
                    <a:gd name="T4" fmla="*/ 0 w 958"/>
                    <a:gd name="T5" fmla="*/ 0 h 310"/>
                    <a:gd name="T6" fmla="*/ 0 w 958"/>
                    <a:gd name="T7" fmla="*/ 0 h 310"/>
                    <a:gd name="T8" fmla="*/ 0 w 958"/>
                    <a:gd name="T9" fmla="*/ 0 h 310"/>
                    <a:gd name="T10" fmla="*/ 0 w 958"/>
                    <a:gd name="T11" fmla="*/ 0 h 310"/>
                    <a:gd name="T12" fmla="*/ 0 w 958"/>
                    <a:gd name="T13" fmla="*/ 0 h 310"/>
                    <a:gd name="T14" fmla="*/ 0 w 958"/>
                    <a:gd name="T15" fmla="*/ 0 h 310"/>
                    <a:gd name="T16" fmla="*/ 0 w 958"/>
                    <a:gd name="T17" fmla="*/ 0 h 310"/>
                    <a:gd name="T18" fmla="*/ 0 w 958"/>
                    <a:gd name="T19" fmla="*/ 0 h 310"/>
                    <a:gd name="T20" fmla="*/ 0 w 958"/>
                    <a:gd name="T21" fmla="*/ 0 h 310"/>
                    <a:gd name="T22" fmla="*/ 0 w 958"/>
                    <a:gd name="T23" fmla="*/ 0 h 310"/>
                    <a:gd name="T24" fmla="*/ 0 w 958"/>
                    <a:gd name="T25" fmla="*/ 0 h 310"/>
                    <a:gd name="T26" fmla="*/ 0 w 958"/>
                    <a:gd name="T27" fmla="*/ 0 h 310"/>
                    <a:gd name="T28" fmla="*/ 0 w 958"/>
                    <a:gd name="T29" fmla="*/ 0 h 310"/>
                    <a:gd name="T30" fmla="*/ 0 w 958"/>
                    <a:gd name="T31" fmla="*/ 0 h 310"/>
                    <a:gd name="T32" fmla="*/ 0 w 958"/>
                    <a:gd name="T33" fmla="*/ 0 h 310"/>
                    <a:gd name="T34" fmla="*/ 0 w 958"/>
                    <a:gd name="T35" fmla="*/ 0 h 310"/>
                    <a:gd name="T36" fmla="*/ 0 w 958"/>
                    <a:gd name="T37" fmla="*/ 0 h 310"/>
                    <a:gd name="T38" fmla="*/ 0 w 958"/>
                    <a:gd name="T39" fmla="*/ 0 h 310"/>
                    <a:gd name="T40" fmla="*/ 0 w 958"/>
                    <a:gd name="T41" fmla="*/ 0 h 310"/>
                    <a:gd name="T42" fmla="*/ 0 w 958"/>
                    <a:gd name="T43" fmla="*/ 0 h 310"/>
                    <a:gd name="T44" fmla="*/ 0 w 958"/>
                    <a:gd name="T45" fmla="*/ 0 h 310"/>
                    <a:gd name="T46" fmla="*/ 0 w 958"/>
                    <a:gd name="T47" fmla="*/ 0 h 3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8"/>
                    <a:gd name="T73" fmla="*/ 0 h 310"/>
                    <a:gd name="T74" fmla="*/ 958 w 958"/>
                    <a:gd name="T75" fmla="*/ 310 h 3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8" h="310">
                      <a:moveTo>
                        <a:pt x="660" y="126"/>
                      </a:moveTo>
                      <a:lnTo>
                        <a:pt x="526" y="41"/>
                      </a:lnTo>
                      <a:lnTo>
                        <a:pt x="371" y="0"/>
                      </a:lnTo>
                      <a:lnTo>
                        <a:pt x="471" y="80"/>
                      </a:lnTo>
                      <a:lnTo>
                        <a:pt x="267" y="26"/>
                      </a:lnTo>
                      <a:lnTo>
                        <a:pt x="317" y="96"/>
                      </a:lnTo>
                      <a:lnTo>
                        <a:pt x="192" y="61"/>
                      </a:lnTo>
                      <a:lnTo>
                        <a:pt x="0" y="96"/>
                      </a:lnTo>
                      <a:lnTo>
                        <a:pt x="187" y="116"/>
                      </a:lnTo>
                      <a:lnTo>
                        <a:pt x="64" y="140"/>
                      </a:lnTo>
                      <a:lnTo>
                        <a:pt x="298" y="181"/>
                      </a:lnTo>
                      <a:lnTo>
                        <a:pt x="292" y="126"/>
                      </a:lnTo>
                      <a:lnTo>
                        <a:pt x="471" y="191"/>
                      </a:lnTo>
                      <a:lnTo>
                        <a:pt x="421" y="111"/>
                      </a:lnTo>
                      <a:lnTo>
                        <a:pt x="610" y="181"/>
                      </a:lnTo>
                      <a:lnTo>
                        <a:pt x="560" y="215"/>
                      </a:lnTo>
                      <a:lnTo>
                        <a:pt x="729" y="245"/>
                      </a:lnTo>
                      <a:lnTo>
                        <a:pt x="695" y="191"/>
                      </a:lnTo>
                      <a:lnTo>
                        <a:pt x="819" y="205"/>
                      </a:lnTo>
                      <a:lnTo>
                        <a:pt x="958" y="310"/>
                      </a:lnTo>
                      <a:lnTo>
                        <a:pt x="793" y="131"/>
                      </a:lnTo>
                      <a:lnTo>
                        <a:pt x="620" y="36"/>
                      </a:lnTo>
                      <a:lnTo>
                        <a:pt x="66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1" name="Freeform 159"/>
                <p:cNvSpPr>
                  <a:spLocks/>
                </p:cNvSpPr>
                <p:nvPr/>
              </p:nvSpPr>
              <p:spPr bwMode="auto">
                <a:xfrm>
                  <a:off x="4099" y="3017"/>
                  <a:ext cx="320" cy="69"/>
                </a:xfrm>
                <a:custGeom>
                  <a:avLst/>
                  <a:gdLst>
                    <a:gd name="T0" fmla="*/ 0 w 1277"/>
                    <a:gd name="T1" fmla="*/ 0 h 275"/>
                    <a:gd name="T2" fmla="*/ 0 w 1277"/>
                    <a:gd name="T3" fmla="*/ 0 h 275"/>
                    <a:gd name="T4" fmla="*/ 0 w 1277"/>
                    <a:gd name="T5" fmla="*/ 0 h 275"/>
                    <a:gd name="T6" fmla="*/ 0 w 1277"/>
                    <a:gd name="T7" fmla="*/ 0 h 275"/>
                    <a:gd name="T8" fmla="*/ 0 w 1277"/>
                    <a:gd name="T9" fmla="*/ 0 h 275"/>
                    <a:gd name="T10" fmla="*/ 0 w 1277"/>
                    <a:gd name="T11" fmla="*/ 0 h 275"/>
                    <a:gd name="T12" fmla="*/ 0 w 1277"/>
                    <a:gd name="T13" fmla="*/ 0 h 275"/>
                    <a:gd name="T14" fmla="*/ 0 w 1277"/>
                    <a:gd name="T15" fmla="*/ 0 h 275"/>
                    <a:gd name="T16" fmla="*/ 0 w 1277"/>
                    <a:gd name="T17" fmla="*/ 0 h 275"/>
                    <a:gd name="T18" fmla="*/ 0 w 1277"/>
                    <a:gd name="T19" fmla="*/ 0 h 275"/>
                    <a:gd name="T20" fmla="*/ 0 w 1277"/>
                    <a:gd name="T21" fmla="*/ 0 h 275"/>
                    <a:gd name="T22" fmla="*/ 0 w 1277"/>
                    <a:gd name="T23" fmla="*/ 0 h 275"/>
                    <a:gd name="T24" fmla="*/ 0 w 1277"/>
                    <a:gd name="T25" fmla="*/ 0 h 275"/>
                    <a:gd name="T26" fmla="*/ 0 w 1277"/>
                    <a:gd name="T27" fmla="*/ 0 h 275"/>
                    <a:gd name="T28" fmla="*/ 0 w 1277"/>
                    <a:gd name="T29" fmla="*/ 0 h 275"/>
                    <a:gd name="T30" fmla="*/ 0 w 1277"/>
                    <a:gd name="T31" fmla="*/ 0 h 275"/>
                    <a:gd name="T32" fmla="*/ 0 w 1277"/>
                    <a:gd name="T33" fmla="*/ 0 h 275"/>
                    <a:gd name="T34" fmla="*/ 0 w 1277"/>
                    <a:gd name="T35" fmla="*/ 0 h 275"/>
                    <a:gd name="T36" fmla="*/ 0 w 1277"/>
                    <a:gd name="T37" fmla="*/ 0 h 275"/>
                    <a:gd name="T38" fmla="*/ 0 w 1277"/>
                    <a:gd name="T39" fmla="*/ 0 h 275"/>
                    <a:gd name="T40" fmla="*/ 0 w 1277"/>
                    <a:gd name="T41" fmla="*/ 0 h 275"/>
                    <a:gd name="T42" fmla="*/ 0 w 1277"/>
                    <a:gd name="T43" fmla="*/ 0 h 2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77"/>
                    <a:gd name="T67" fmla="*/ 0 h 275"/>
                    <a:gd name="T68" fmla="*/ 1277 w 1277"/>
                    <a:gd name="T69" fmla="*/ 275 h 2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77" h="275">
                      <a:moveTo>
                        <a:pt x="450" y="20"/>
                      </a:moveTo>
                      <a:lnTo>
                        <a:pt x="386" y="69"/>
                      </a:lnTo>
                      <a:lnTo>
                        <a:pt x="535" y="85"/>
                      </a:lnTo>
                      <a:lnTo>
                        <a:pt x="487" y="133"/>
                      </a:lnTo>
                      <a:lnTo>
                        <a:pt x="805" y="84"/>
                      </a:lnTo>
                      <a:lnTo>
                        <a:pt x="687" y="137"/>
                      </a:lnTo>
                      <a:lnTo>
                        <a:pt x="877" y="146"/>
                      </a:lnTo>
                      <a:lnTo>
                        <a:pt x="1103" y="60"/>
                      </a:lnTo>
                      <a:lnTo>
                        <a:pt x="1277" y="148"/>
                      </a:lnTo>
                      <a:lnTo>
                        <a:pt x="1085" y="113"/>
                      </a:lnTo>
                      <a:lnTo>
                        <a:pt x="861" y="206"/>
                      </a:lnTo>
                      <a:lnTo>
                        <a:pt x="468" y="275"/>
                      </a:lnTo>
                      <a:lnTo>
                        <a:pt x="522" y="217"/>
                      </a:lnTo>
                      <a:lnTo>
                        <a:pt x="233" y="231"/>
                      </a:lnTo>
                      <a:lnTo>
                        <a:pt x="270" y="157"/>
                      </a:lnTo>
                      <a:lnTo>
                        <a:pt x="34" y="161"/>
                      </a:lnTo>
                      <a:lnTo>
                        <a:pt x="165" y="104"/>
                      </a:lnTo>
                      <a:lnTo>
                        <a:pt x="0" y="47"/>
                      </a:lnTo>
                      <a:lnTo>
                        <a:pt x="348" y="48"/>
                      </a:lnTo>
                      <a:lnTo>
                        <a:pt x="257" y="0"/>
                      </a:lnTo>
                      <a:lnTo>
                        <a:pt x="45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2" name="Freeform 160"/>
                <p:cNvSpPr>
                  <a:spLocks/>
                </p:cNvSpPr>
                <p:nvPr/>
              </p:nvSpPr>
              <p:spPr bwMode="auto">
                <a:xfrm>
                  <a:off x="4392" y="3031"/>
                  <a:ext cx="204" cy="392"/>
                </a:xfrm>
                <a:custGeom>
                  <a:avLst/>
                  <a:gdLst>
                    <a:gd name="T0" fmla="*/ 0 w 817"/>
                    <a:gd name="T1" fmla="*/ 0 h 1566"/>
                    <a:gd name="T2" fmla="*/ 0 w 817"/>
                    <a:gd name="T3" fmla="*/ 0 h 1566"/>
                    <a:gd name="T4" fmla="*/ 0 w 817"/>
                    <a:gd name="T5" fmla="*/ 0 h 1566"/>
                    <a:gd name="T6" fmla="*/ 0 w 817"/>
                    <a:gd name="T7" fmla="*/ 0 h 1566"/>
                    <a:gd name="T8" fmla="*/ 0 w 817"/>
                    <a:gd name="T9" fmla="*/ 0 h 1566"/>
                    <a:gd name="T10" fmla="*/ 0 w 817"/>
                    <a:gd name="T11" fmla="*/ 0 h 1566"/>
                    <a:gd name="T12" fmla="*/ 0 w 817"/>
                    <a:gd name="T13" fmla="*/ 0 h 1566"/>
                    <a:gd name="T14" fmla="*/ 0 w 817"/>
                    <a:gd name="T15" fmla="*/ 0 h 1566"/>
                    <a:gd name="T16" fmla="*/ 0 w 817"/>
                    <a:gd name="T17" fmla="*/ 0 h 1566"/>
                    <a:gd name="T18" fmla="*/ 0 w 817"/>
                    <a:gd name="T19" fmla="*/ 0 h 1566"/>
                    <a:gd name="T20" fmla="*/ 0 w 817"/>
                    <a:gd name="T21" fmla="*/ 0 h 1566"/>
                    <a:gd name="T22" fmla="*/ 0 w 817"/>
                    <a:gd name="T23" fmla="*/ 0 h 1566"/>
                    <a:gd name="T24" fmla="*/ 0 w 817"/>
                    <a:gd name="T25" fmla="*/ 0 h 1566"/>
                    <a:gd name="T26" fmla="*/ 0 w 817"/>
                    <a:gd name="T27" fmla="*/ 0 h 1566"/>
                    <a:gd name="T28" fmla="*/ 0 w 817"/>
                    <a:gd name="T29" fmla="*/ 0 h 1566"/>
                    <a:gd name="T30" fmla="*/ 0 w 817"/>
                    <a:gd name="T31" fmla="*/ 0 h 1566"/>
                    <a:gd name="T32" fmla="*/ 0 w 817"/>
                    <a:gd name="T33" fmla="*/ 0 h 1566"/>
                    <a:gd name="T34" fmla="*/ 0 w 817"/>
                    <a:gd name="T35" fmla="*/ 0 h 1566"/>
                    <a:gd name="T36" fmla="*/ 0 w 817"/>
                    <a:gd name="T37" fmla="*/ 0 h 1566"/>
                    <a:gd name="T38" fmla="*/ 0 w 817"/>
                    <a:gd name="T39" fmla="*/ 0 h 1566"/>
                    <a:gd name="T40" fmla="*/ 0 w 817"/>
                    <a:gd name="T41" fmla="*/ 0 h 1566"/>
                    <a:gd name="T42" fmla="*/ 0 w 817"/>
                    <a:gd name="T43" fmla="*/ 0 h 1566"/>
                    <a:gd name="T44" fmla="*/ 0 w 817"/>
                    <a:gd name="T45" fmla="*/ 0 h 1566"/>
                    <a:gd name="T46" fmla="*/ 0 w 817"/>
                    <a:gd name="T47" fmla="*/ 0 h 1566"/>
                    <a:gd name="T48" fmla="*/ 0 w 817"/>
                    <a:gd name="T49" fmla="*/ 0 h 1566"/>
                    <a:gd name="T50" fmla="*/ 0 w 817"/>
                    <a:gd name="T51" fmla="*/ 0 h 1566"/>
                    <a:gd name="T52" fmla="*/ 0 w 817"/>
                    <a:gd name="T53" fmla="*/ 0 h 1566"/>
                    <a:gd name="T54" fmla="*/ 0 w 817"/>
                    <a:gd name="T55" fmla="*/ 0 h 1566"/>
                    <a:gd name="T56" fmla="*/ 0 w 817"/>
                    <a:gd name="T57" fmla="*/ 0 h 1566"/>
                    <a:gd name="T58" fmla="*/ 0 w 817"/>
                    <a:gd name="T59" fmla="*/ 0 h 1566"/>
                    <a:gd name="T60" fmla="*/ 0 w 817"/>
                    <a:gd name="T61" fmla="*/ 0 h 1566"/>
                    <a:gd name="T62" fmla="*/ 0 w 817"/>
                    <a:gd name="T63" fmla="*/ 0 h 1566"/>
                    <a:gd name="T64" fmla="*/ 0 w 817"/>
                    <a:gd name="T65" fmla="*/ 0 h 1566"/>
                    <a:gd name="T66" fmla="*/ 0 w 817"/>
                    <a:gd name="T67" fmla="*/ 0 h 1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7"/>
                    <a:gd name="T103" fmla="*/ 0 h 1566"/>
                    <a:gd name="T104" fmla="*/ 817 w 817"/>
                    <a:gd name="T105" fmla="*/ 1566 h 1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7" h="1566">
                      <a:moveTo>
                        <a:pt x="378" y="237"/>
                      </a:moveTo>
                      <a:lnTo>
                        <a:pt x="316" y="191"/>
                      </a:lnTo>
                      <a:lnTo>
                        <a:pt x="161" y="238"/>
                      </a:lnTo>
                      <a:lnTo>
                        <a:pt x="180" y="205"/>
                      </a:lnTo>
                      <a:lnTo>
                        <a:pt x="0" y="221"/>
                      </a:lnTo>
                      <a:lnTo>
                        <a:pt x="85" y="185"/>
                      </a:lnTo>
                      <a:lnTo>
                        <a:pt x="31" y="169"/>
                      </a:lnTo>
                      <a:lnTo>
                        <a:pt x="85" y="141"/>
                      </a:lnTo>
                      <a:lnTo>
                        <a:pt x="237" y="163"/>
                      </a:lnTo>
                      <a:lnTo>
                        <a:pt x="189" y="120"/>
                      </a:lnTo>
                      <a:lnTo>
                        <a:pt x="320" y="151"/>
                      </a:lnTo>
                      <a:lnTo>
                        <a:pt x="297" y="91"/>
                      </a:lnTo>
                      <a:lnTo>
                        <a:pt x="201" y="21"/>
                      </a:lnTo>
                      <a:lnTo>
                        <a:pt x="314" y="40"/>
                      </a:lnTo>
                      <a:lnTo>
                        <a:pt x="322" y="0"/>
                      </a:lnTo>
                      <a:lnTo>
                        <a:pt x="478" y="58"/>
                      </a:lnTo>
                      <a:lnTo>
                        <a:pt x="539" y="172"/>
                      </a:lnTo>
                      <a:lnTo>
                        <a:pt x="445" y="80"/>
                      </a:lnTo>
                      <a:lnTo>
                        <a:pt x="374" y="70"/>
                      </a:lnTo>
                      <a:lnTo>
                        <a:pt x="461" y="198"/>
                      </a:lnTo>
                      <a:lnTo>
                        <a:pt x="418" y="237"/>
                      </a:lnTo>
                      <a:lnTo>
                        <a:pt x="589" y="392"/>
                      </a:lnTo>
                      <a:lnTo>
                        <a:pt x="522" y="385"/>
                      </a:lnTo>
                      <a:lnTo>
                        <a:pt x="601" y="488"/>
                      </a:lnTo>
                      <a:lnTo>
                        <a:pt x="670" y="826"/>
                      </a:lnTo>
                      <a:lnTo>
                        <a:pt x="680" y="957"/>
                      </a:lnTo>
                      <a:lnTo>
                        <a:pt x="817" y="1113"/>
                      </a:lnTo>
                      <a:lnTo>
                        <a:pt x="764" y="1135"/>
                      </a:lnTo>
                      <a:lnTo>
                        <a:pt x="755" y="1566"/>
                      </a:lnTo>
                      <a:lnTo>
                        <a:pt x="670" y="1034"/>
                      </a:lnTo>
                      <a:lnTo>
                        <a:pt x="591" y="706"/>
                      </a:lnTo>
                      <a:lnTo>
                        <a:pt x="494" y="491"/>
                      </a:lnTo>
                      <a:lnTo>
                        <a:pt x="378"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3" name="Freeform 161"/>
                <p:cNvSpPr>
                  <a:spLocks/>
                </p:cNvSpPr>
                <p:nvPr/>
              </p:nvSpPr>
              <p:spPr bwMode="auto">
                <a:xfrm>
                  <a:off x="4130" y="3144"/>
                  <a:ext cx="153" cy="98"/>
                </a:xfrm>
                <a:custGeom>
                  <a:avLst/>
                  <a:gdLst>
                    <a:gd name="T0" fmla="*/ 0 w 610"/>
                    <a:gd name="T1" fmla="*/ 0 h 392"/>
                    <a:gd name="T2" fmla="*/ 0 w 610"/>
                    <a:gd name="T3" fmla="*/ 0 h 392"/>
                    <a:gd name="T4" fmla="*/ 0 w 610"/>
                    <a:gd name="T5" fmla="*/ 0 h 392"/>
                    <a:gd name="T6" fmla="*/ 0 w 610"/>
                    <a:gd name="T7" fmla="*/ 0 h 392"/>
                    <a:gd name="T8" fmla="*/ 0 w 610"/>
                    <a:gd name="T9" fmla="*/ 0 h 392"/>
                    <a:gd name="T10" fmla="*/ 0 w 610"/>
                    <a:gd name="T11" fmla="*/ 0 h 392"/>
                    <a:gd name="T12" fmla="*/ 0 w 610"/>
                    <a:gd name="T13" fmla="*/ 0 h 392"/>
                    <a:gd name="T14" fmla="*/ 0 w 610"/>
                    <a:gd name="T15" fmla="*/ 0 h 392"/>
                    <a:gd name="T16" fmla="*/ 0 w 610"/>
                    <a:gd name="T17" fmla="*/ 0 h 392"/>
                    <a:gd name="T18" fmla="*/ 0 w 610"/>
                    <a:gd name="T19" fmla="*/ 0 h 392"/>
                    <a:gd name="T20" fmla="*/ 0 w 610"/>
                    <a:gd name="T21" fmla="*/ 0 h 392"/>
                    <a:gd name="T22" fmla="*/ 0 w 610"/>
                    <a:gd name="T23" fmla="*/ 0 h 392"/>
                    <a:gd name="T24" fmla="*/ 0 w 610"/>
                    <a:gd name="T25" fmla="*/ 0 h 392"/>
                    <a:gd name="T26" fmla="*/ 0 w 610"/>
                    <a:gd name="T27" fmla="*/ 0 h 392"/>
                    <a:gd name="T28" fmla="*/ 0 w 610"/>
                    <a:gd name="T29" fmla="*/ 0 h 392"/>
                    <a:gd name="T30" fmla="*/ 0 w 610"/>
                    <a:gd name="T31" fmla="*/ 0 h 392"/>
                    <a:gd name="T32" fmla="*/ 0 w 610"/>
                    <a:gd name="T33" fmla="*/ 0 h 392"/>
                    <a:gd name="T34" fmla="*/ 0 w 610"/>
                    <a:gd name="T35" fmla="*/ 0 h 392"/>
                    <a:gd name="T36" fmla="*/ 0 w 610"/>
                    <a:gd name="T37" fmla="*/ 0 h 392"/>
                    <a:gd name="T38" fmla="*/ 0 w 610"/>
                    <a:gd name="T39" fmla="*/ 0 h 392"/>
                    <a:gd name="T40" fmla="*/ 0 w 610"/>
                    <a:gd name="T41" fmla="*/ 0 h 392"/>
                    <a:gd name="T42" fmla="*/ 0 w 610"/>
                    <a:gd name="T43" fmla="*/ 0 h 392"/>
                    <a:gd name="T44" fmla="*/ 0 w 610"/>
                    <a:gd name="T45" fmla="*/ 0 h 392"/>
                    <a:gd name="T46" fmla="*/ 0 w 610"/>
                    <a:gd name="T47" fmla="*/ 0 h 392"/>
                    <a:gd name="T48" fmla="*/ 0 w 610"/>
                    <a:gd name="T49" fmla="*/ 0 h 392"/>
                    <a:gd name="T50" fmla="*/ 0 w 610"/>
                    <a:gd name="T51" fmla="*/ 0 h 392"/>
                    <a:gd name="T52" fmla="*/ 0 w 610"/>
                    <a:gd name="T53" fmla="*/ 0 h 392"/>
                    <a:gd name="T54" fmla="*/ 0 w 610"/>
                    <a:gd name="T55" fmla="*/ 0 h 392"/>
                    <a:gd name="T56" fmla="*/ 0 w 610"/>
                    <a:gd name="T57" fmla="*/ 0 h 392"/>
                    <a:gd name="T58" fmla="*/ 0 w 610"/>
                    <a:gd name="T59" fmla="*/ 0 h 392"/>
                    <a:gd name="T60" fmla="*/ 0 w 610"/>
                    <a:gd name="T61" fmla="*/ 0 h 392"/>
                    <a:gd name="T62" fmla="*/ 0 w 610"/>
                    <a:gd name="T63" fmla="*/ 0 h 3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392"/>
                    <a:gd name="T98" fmla="*/ 610 w 610"/>
                    <a:gd name="T99" fmla="*/ 392 h 3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392">
                      <a:moveTo>
                        <a:pt x="435" y="26"/>
                      </a:moveTo>
                      <a:lnTo>
                        <a:pt x="250" y="0"/>
                      </a:lnTo>
                      <a:lnTo>
                        <a:pt x="285" y="48"/>
                      </a:lnTo>
                      <a:lnTo>
                        <a:pt x="123" y="35"/>
                      </a:lnTo>
                      <a:lnTo>
                        <a:pt x="0" y="66"/>
                      </a:lnTo>
                      <a:lnTo>
                        <a:pt x="153" y="88"/>
                      </a:lnTo>
                      <a:lnTo>
                        <a:pt x="39" y="106"/>
                      </a:lnTo>
                      <a:lnTo>
                        <a:pt x="139" y="128"/>
                      </a:lnTo>
                      <a:lnTo>
                        <a:pt x="100" y="154"/>
                      </a:lnTo>
                      <a:lnTo>
                        <a:pt x="214" y="203"/>
                      </a:lnTo>
                      <a:lnTo>
                        <a:pt x="153" y="242"/>
                      </a:lnTo>
                      <a:lnTo>
                        <a:pt x="259" y="277"/>
                      </a:lnTo>
                      <a:lnTo>
                        <a:pt x="197" y="313"/>
                      </a:lnTo>
                      <a:lnTo>
                        <a:pt x="105" y="326"/>
                      </a:lnTo>
                      <a:lnTo>
                        <a:pt x="223" y="352"/>
                      </a:lnTo>
                      <a:lnTo>
                        <a:pt x="294" y="392"/>
                      </a:lnTo>
                      <a:lnTo>
                        <a:pt x="280" y="335"/>
                      </a:lnTo>
                      <a:lnTo>
                        <a:pt x="355" y="343"/>
                      </a:lnTo>
                      <a:lnTo>
                        <a:pt x="325" y="299"/>
                      </a:lnTo>
                      <a:lnTo>
                        <a:pt x="469" y="299"/>
                      </a:lnTo>
                      <a:lnTo>
                        <a:pt x="303" y="242"/>
                      </a:lnTo>
                      <a:lnTo>
                        <a:pt x="501" y="237"/>
                      </a:lnTo>
                      <a:lnTo>
                        <a:pt x="610" y="194"/>
                      </a:lnTo>
                      <a:lnTo>
                        <a:pt x="426" y="203"/>
                      </a:lnTo>
                      <a:lnTo>
                        <a:pt x="439" y="167"/>
                      </a:lnTo>
                      <a:lnTo>
                        <a:pt x="255" y="176"/>
                      </a:lnTo>
                      <a:lnTo>
                        <a:pt x="298" y="128"/>
                      </a:lnTo>
                      <a:lnTo>
                        <a:pt x="197" y="66"/>
                      </a:lnTo>
                      <a:lnTo>
                        <a:pt x="391" y="83"/>
                      </a:lnTo>
                      <a:lnTo>
                        <a:pt x="328" y="44"/>
                      </a:lnTo>
                      <a:lnTo>
                        <a:pt x="43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4" name="Freeform 162"/>
                <p:cNvSpPr>
                  <a:spLocks/>
                </p:cNvSpPr>
                <p:nvPr/>
              </p:nvSpPr>
              <p:spPr bwMode="auto">
                <a:xfrm>
                  <a:off x="4180" y="3240"/>
                  <a:ext cx="178" cy="43"/>
                </a:xfrm>
                <a:custGeom>
                  <a:avLst/>
                  <a:gdLst>
                    <a:gd name="T0" fmla="*/ 0 w 712"/>
                    <a:gd name="T1" fmla="*/ 0 h 171"/>
                    <a:gd name="T2" fmla="*/ 0 w 712"/>
                    <a:gd name="T3" fmla="*/ 0 h 171"/>
                    <a:gd name="T4" fmla="*/ 0 w 712"/>
                    <a:gd name="T5" fmla="*/ 0 h 171"/>
                    <a:gd name="T6" fmla="*/ 0 w 712"/>
                    <a:gd name="T7" fmla="*/ 0 h 171"/>
                    <a:gd name="T8" fmla="*/ 0 w 712"/>
                    <a:gd name="T9" fmla="*/ 0 h 171"/>
                    <a:gd name="T10" fmla="*/ 0 w 712"/>
                    <a:gd name="T11" fmla="*/ 0 h 171"/>
                    <a:gd name="T12" fmla="*/ 0 w 712"/>
                    <a:gd name="T13" fmla="*/ 0 h 171"/>
                    <a:gd name="T14" fmla="*/ 0 w 712"/>
                    <a:gd name="T15" fmla="*/ 0 h 171"/>
                    <a:gd name="T16" fmla="*/ 0 w 712"/>
                    <a:gd name="T17" fmla="*/ 0 h 171"/>
                    <a:gd name="T18" fmla="*/ 0 w 712"/>
                    <a:gd name="T19" fmla="*/ 0 h 171"/>
                    <a:gd name="T20" fmla="*/ 0 w 712"/>
                    <a:gd name="T21" fmla="*/ 0 h 171"/>
                    <a:gd name="T22" fmla="*/ 0 w 712"/>
                    <a:gd name="T23" fmla="*/ 0 h 171"/>
                    <a:gd name="T24" fmla="*/ 0 w 712"/>
                    <a:gd name="T25" fmla="*/ 0 h 171"/>
                    <a:gd name="T26" fmla="*/ 0 w 712"/>
                    <a:gd name="T27" fmla="*/ 0 h 171"/>
                    <a:gd name="T28" fmla="*/ 0 w 712"/>
                    <a:gd name="T29" fmla="*/ 0 h 171"/>
                    <a:gd name="T30" fmla="*/ 0 w 712"/>
                    <a:gd name="T31" fmla="*/ 0 h 171"/>
                    <a:gd name="T32" fmla="*/ 0 w 712"/>
                    <a:gd name="T33" fmla="*/ 0 h 171"/>
                    <a:gd name="T34" fmla="*/ 0 w 712"/>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2"/>
                    <a:gd name="T55" fmla="*/ 0 h 171"/>
                    <a:gd name="T56" fmla="*/ 712 w 712"/>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2" h="171">
                      <a:moveTo>
                        <a:pt x="0" y="30"/>
                      </a:moveTo>
                      <a:lnTo>
                        <a:pt x="101" y="83"/>
                      </a:lnTo>
                      <a:lnTo>
                        <a:pt x="71" y="110"/>
                      </a:lnTo>
                      <a:lnTo>
                        <a:pt x="254" y="128"/>
                      </a:lnTo>
                      <a:lnTo>
                        <a:pt x="189" y="158"/>
                      </a:lnTo>
                      <a:lnTo>
                        <a:pt x="369" y="171"/>
                      </a:lnTo>
                      <a:lnTo>
                        <a:pt x="575" y="83"/>
                      </a:lnTo>
                      <a:lnTo>
                        <a:pt x="712" y="83"/>
                      </a:lnTo>
                      <a:lnTo>
                        <a:pt x="435" y="0"/>
                      </a:lnTo>
                      <a:lnTo>
                        <a:pt x="488" y="62"/>
                      </a:lnTo>
                      <a:lnTo>
                        <a:pt x="431" y="75"/>
                      </a:lnTo>
                      <a:lnTo>
                        <a:pt x="251" y="9"/>
                      </a:lnTo>
                      <a:lnTo>
                        <a:pt x="334" y="69"/>
                      </a:lnTo>
                      <a:lnTo>
                        <a:pt x="260" y="62"/>
                      </a:lnTo>
                      <a:lnTo>
                        <a:pt x="154" y="30"/>
                      </a:lnTo>
                      <a:lnTo>
                        <a:pt x="185" y="69"/>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5" name="Freeform 163"/>
                <p:cNvSpPr>
                  <a:spLocks/>
                </p:cNvSpPr>
                <p:nvPr/>
              </p:nvSpPr>
              <p:spPr bwMode="auto">
                <a:xfrm>
                  <a:off x="4347" y="3188"/>
                  <a:ext cx="181" cy="238"/>
                </a:xfrm>
                <a:custGeom>
                  <a:avLst/>
                  <a:gdLst>
                    <a:gd name="T0" fmla="*/ 0 w 725"/>
                    <a:gd name="T1" fmla="*/ 0 h 950"/>
                    <a:gd name="T2" fmla="*/ 0 w 725"/>
                    <a:gd name="T3" fmla="*/ 0 h 950"/>
                    <a:gd name="T4" fmla="*/ 0 w 725"/>
                    <a:gd name="T5" fmla="*/ 0 h 950"/>
                    <a:gd name="T6" fmla="*/ 0 w 725"/>
                    <a:gd name="T7" fmla="*/ 0 h 950"/>
                    <a:gd name="T8" fmla="*/ 0 w 725"/>
                    <a:gd name="T9" fmla="*/ 0 h 950"/>
                    <a:gd name="T10" fmla="*/ 0 w 725"/>
                    <a:gd name="T11" fmla="*/ 0 h 950"/>
                    <a:gd name="T12" fmla="*/ 0 w 725"/>
                    <a:gd name="T13" fmla="*/ 0 h 950"/>
                    <a:gd name="T14" fmla="*/ 0 w 725"/>
                    <a:gd name="T15" fmla="*/ 0 h 950"/>
                    <a:gd name="T16" fmla="*/ 0 w 725"/>
                    <a:gd name="T17" fmla="*/ 0 h 950"/>
                    <a:gd name="T18" fmla="*/ 0 w 725"/>
                    <a:gd name="T19" fmla="*/ 0 h 950"/>
                    <a:gd name="T20" fmla="*/ 0 w 725"/>
                    <a:gd name="T21" fmla="*/ 0 h 950"/>
                    <a:gd name="T22" fmla="*/ 0 w 725"/>
                    <a:gd name="T23" fmla="*/ 0 h 950"/>
                    <a:gd name="T24" fmla="*/ 0 w 725"/>
                    <a:gd name="T25" fmla="*/ 0 h 950"/>
                    <a:gd name="T26" fmla="*/ 0 w 725"/>
                    <a:gd name="T27" fmla="*/ 0 h 950"/>
                    <a:gd name="T28" fmla="*/ 0 w 725"/>
                    <a:gd name="T29" fmla="*/ 0 h 950"/>
                    <a:gd name="T30" fmla="*/ 0 w 725"/>
                    <a:gd name="T31" fmla="*/ 0 h 950"/>
                    <a:gd name="T32" fmla="*/ 0 w 725"/>
                    <a:gd name="T33" fmla="*/ 0 h 950"/>
                    <a:gd name="T34" fmla="*/ 0 w 725"/>
                    <a:gd name="T35" fmla="*/ 0 h 950"/>
                    <a:gd name="T36" fmla="*/ 0 w 725"/>
                    <a:gd name="T37" fmla="*/ 0 h 950"/>
                    <a:gd name="T38" fmla="*/ 0 w 725"/>
                    <a:gd name="T39" fmla="*/ 0 h 950"/>
                    <a:gd name="T40" fmla="*/ 0 w 725"/>
                    <a:gd name="T41" fmla="*/ 0 h 950"/>
                    <a:gd name="T42" fmla="*/ 0 w 725"/>
                    <a:gd name="T43" fmla="*/ 0 h 950"/>
                    <a:gd name="T44" fmla="*/ 0 w 725"/>
                    <a:gd name="T45" fmla="*/ 0 h 950"/>
                    <a:gd name="T46" fmla="*/ 0 w 725"/>
                    <a:gd name="T47" fmla="*/ 0 h 950"/>
                    <a:gd name="T48" fmla="*/ 0 w 725"/>
                    <a:gd name="T49" fmla="*/ 0 h 950"/>
                    <a:gd name="T50" fmla="*/ 0 w 725"/>
                    <a:gd name="T51" fmla="*/ 0 h 950"/>
                    <a:gd name="T52" fmla="*/ 0 w 725"/>
                    <a:gd name="T53" fmla="*/ 0 h 950"/>
                    <a:gd name="T54" fmla="*/ 0 w 725"/>
                    <a:gd name="T55" fmla="*/ 0 h 950"/>
                    <a:gd name="T56" fmla="*/ 0 w 725"/>
                    <a:gd name="T57" fmla="*/ 0 h 950"/>
                    <a:gd name="T58" fmla="*/ 0 w 725"/>
                    <a:gd name="T59" fmla="*/ 0 h 950"/>
                    <a:gd name="T60" fmla="*/ 0 w 725"/>
                    <a:gd name="T61" fmla="*/ 0 h 950"/>
                    <a:gd name="T62" fmla="*/ 0 w 725"/>
                    <a:gd name="T63" fmla="*/ 0 h 950"/>
                    <a:gd name="T64" fmla="*/ 0 w 725"/>
                    <a:gd name="T65" fmla="*/ 0 h 950"/>
                    <a:gd name="T66" fmla="*/ 0 w 725"/>
                    <a:gd name="T67" fmla="*/ 0 h 950"/>
                    <a:gd name="T68" fmla="*/ 0 w 725"/>
                    <a:gd name="T69" fmla="*/ 0 h 950"/>
                    <a:gd name="T70" fmla="*/ 0 w 725"/>
                    <a:gd name="T71" fmla="*/ 0 h 9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5"/>
                    <a:gd name="T109" fmla="*/ 0 h 950"/>
                    <a:gd name="T110" fmla="*/ 725 w 725"/>
                    <a:gd name="T111" fmla="*/ 950 h 9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5" h="950">
                      <a:moveTo>
                        <a:pt x="0" y="44"/>
                      </a:moveTo>
                      <a:lnTo>
                        <a:pt x="155" y="181"/>
                      </a:lnTo>
                      <a:lnTo>
                        <a:pt x="213" y="298"/>
                      </a:lnTo>
                      <a:lnTo>
                        <a:pt x="223" y="363"/>
                      </a:lnTo>
                      <a:lnTo>
                        <a:pt x="323" y="378"/>
                      </a:lnTo>
                      <a:lnTo>
                        <a:pt x="295" y="396"/>
                      </a:lnTo>
                      <a:lnTo>
                        <a:pt x="371" y="393"/>
                      </a:lnTo>
                      <a:lnTo>
                        <a:pt x="318" y="427"/>
                      </a:lnTo>
                      <a:lnTo>
                        <a:pt x="472" y="406"/>
                      </a:lnTo>
                      <a:lnTo>
                        <a:pt x="533" y="443"/>
                      </a:lnTo>
                      <a:lnTo>
                        <a:pt x="725" y="950"/>
                      </a:lnTo>
                      <a:lnTo>
                        <a:pt x="710" y="855"/>
                      </a:lnTo>
                      <a:lnTo>
                        <a:pt x="586" y="498"/>
                      </a:lnTo>
                      <a:lnTo>
                        <a:pt x="531" y="408"/>
                      </a:lnTo>
                      <a:lnTo>
                        <a:pt x="572" y="374"/>
                      </a:lnTo>
                      <a:lnTo>
                        <a:pt x="540" y="341"/>
                      </a:lnTo>
                      <a:lnTo>
                        <a:pt x="533" y="361"/>
                      </a:lnTo>
                      <a:lnTo>
                        <a:pt x="493" y="296"/>
                      </a:lnTo>
                      <a:lnTo>
                        <a:pt x="481" y="344"/>
                      </a:lnTo>
                      <a:lnTo>
                        <a:pt x="440" y="328"/>
                      </a:lnTo>
                      <a:lnTo>
                        <a:pt x="392" y="275"/>
                      </a:lnTo>
                      <a:lnTo>
                        <a:pt x="399" y="339"/>
                      </a:lnTo>
                      <a:lnTo>
                        <a:pt x="336" y="287"/>
                      </a:lnTo>
                      <a:lnTo>
                        <a:pt x="290" y="259"/>
                      </a:lnTo>
                      <a:lnTo>
                        <a:pt x="270" y="301"/>
                      </a:lnTo>
                      <a:lnTo>
                        <a:pt x="207" y="224"/>
                      </a:lnTo>
                      <a:lnTo>
                        <a:pt x="352" y="226"/>
                      </a:lnTo>
                      <a:lnTo>
                        <a:pt x="274" y="194"/>
                      </a:lnTo>
                      <a:lnTo>
                        <a:pt x="379" y="185"/>
                      </a:lnTo>
                      <a:lnTo>
                        <a:pt x="190" y="137"/>
                      </a:lnTo>
                      <a:lnTo>
                        <a:pt x="247" y="110"/>
                      </a:lnTo>
                      <a:lnTo>
                        <a:pt x="179" y="93"/>
                      </a:lnTo>
                      <a:lnTo>
                        <a:pt x="37" y="0"/>
                      </a:lnTo>
                      <a:lnTo>
                        <a:pt x="114" y="85"/>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6" name="Freeform 164"/>
                <p:cNvSpPr>
                  <a:spLocks/>
                </p:cNvSpPr>
                <p:nvPr/>
              </p:nvSpPr>
              <p:spPr bwMode="auto">
                <a:xfrm>
                  <a:off x="3897" y="3159"/>
                  <a:ext cx="251" cy="281"/>
                </a:xfrm>
                <a:custGeom>
                  <a:avLst/>
                  <a:gdLst>
                    <a:gd name="T0" fmla="*/ 0 w 1005"/>
                    <a:gd name="T1" fmla="*/ 0 h 1125"/>
                    <a:gd name="T2" fmla="*/ 0 w 1005"/>
                    <a:gd name="T3" fmla="*/ 0 h 1125"/>
                    <a:gd name="T4" fmla="*/ 0 w 1005"/>
                    <a:gd name="T5" fmla="*/ 0 h 1125"/>
                    <a:gd name="T6" fmla="*/ 0 w 1005"/>
                    <a:gd name="T7" fmla="*/ 0 h 1125"/>
                    <a:gd name="T8" fmla="*/ 0 w 1005"/>
                    <a:gd name="T9" fmla="*/ 0 h 1125"/>
                    <a:gd name="T10" fmla="*/ 0 w 1005"/>
                    <a:gd name="T11" fmla="*/ 0 h 1125"/>
                    <a:gd name="T12" fmla="*/ 0 w 1005"/>
                    <a:gd name="T13" fmla="*/ 0 h 1125"/>
                    <a:gd name="T14" fmla="*/ 0 w 1005"/>
                    <a:gd name="T15" fmla="*/ 0 h 1125"/>
                    <a:gd name="T16" fmla="*/ 0 w 1005"/>
                    <a:gd name="T17" fmla="*/ 0 h 1125"/>
                    <a:gd name="T18" fmla="*/ 0 w 1005"/>
                    <a:gd name="T19" fmla="*/ 0 h 1125"/>
                    <a:gd name="T20" fmla="*/ 0 w 1005"/>
                    <a:gd name="T21" fmla="*/ 0 h 1125"/>
                    <a:gd name="T22" fmla="*/ 0 w 1005"/>
                    <a:gd name="T23" fmla="*/ 0 h 1125"/>
                    <a:gd name="T24" fmla="*/ 0 w 1005"/>
                    <a:gd name="T25" fmla="*/ 0 h 1125"/>
                    <a:gd name="T26" fmla="*/ 0 w 1005"/>
                    <a:gd name="T27" fmla="*/ 0 h 1125"/>
                    <a:gd name="T28" fmla="*/ 0 w 1005"/>
                    <a:gd name="T29" fmla="*/ 0 h 1125"/>
                    <a:gd name="T30" fmla="*/ 0 w 1005"/>
                    <a:gd name="T31" fmla="*/ 0 h 1125"/>
                    <a:gd name="T32" fmla="*/ 0 w 1005"/>
                    <a:gd name="T33" fmla="*/ 0 h 1125"/>
                    <a:gd name="T34" fmla="*/ 0 w 1005"/>
                    <a:gd name="T35" fmla="*/ 0 h 1125"/>
                    <a:gd name="T36" fmla="*/ 0 w 1005"/>
                    <a:gd name="T37" fmla="*/ 0 h 1125"/>
                    <a:gd name="T38" fmla="*/ 0 w 1005"/>
                    <a:gd name="T39" fmla="*/ 0 h 1125"/>
                    <a:gd name="T40" fmla="*/ 0 w 1005"/>
                    <a:gd name="T41" fmla="*/ 0 h 1125"/>
                    <a:gd name="T42" fmla="*/ 0 w 1005"/>
                    <a:gd name="T43" fmla="*/ 0 h 1125"/>
                    <a:gd name="T44" fmla="*/ 0 w 1005"/>
                    <a:gd name="T45" fmla="*/ 0 h 1125"/>
                    <a:gd name="T46" fmla="*/ 0 w 1005"/>
                    <a:gd name="T47" fmla="*/ 0 h 1125"/>
                    <a:gd name="T48" fmla="*/ 0 w 1005"/>
                    <a:gd name="T49" fmla="*/ 0 h 1125"/>
                    <a:gd name="T50" fmla="*/ 0 w 1005"/>
                    <a:gd name="T51" fmla="*/ 0 h 1125"/>
                    <a:gd name="T52" fmla="*/ 0 w 1005"/>
                    <a:gd name="T53" fmla="*/ 0 h 1125"/>
                    <a:gd name="T54" fmla="*/ 0 w 1005"/>
                    <a:gd name="T55" fmla="*/ 0 h 1125"/>
                    <a:gd name="T56" fmla="*/ 0 w 1005"/>
                    <a:gd name="T57" fmla="*/ 0 h 1125"/>
                    <a:gd name="T58" fmla="*/ 0 w 1005"/>
                    <a:gd name="T59" fmla="*/ 0 h 1125"/>
                    <a:gd name="T60" fmla="*/ 0 w 1005"/>
                    <a:gd name="T61" fmla="*/ 0 h 1125"/>
                    <a:gd name="T62" fmla="*/ 0 w 1005"/>
                    <a:gd name="T63" fmla="*/ 0 h 1125"/>
                    <a:gd name="T64" fmla="*/ 0 w 1005"/>
                    <a:gd name="T65" fmla="*/ 0 h 1125"/>
                    <a:gd name="T66" fmla="*/ 0 w 1005"/>
                    <a:gd name="T67" fmla="*/ 0 h 1125"/>
                    <a:gd name="T68" fmla="*/ 0 w 1005"/>
                    <a:gd name="T69" fmla="*/ 0 h 1125"/>
                    <a:gd name="T70" fmla="*/ 0 w 1005"/>
                    <a:gd name="T71" fmla="*/ 0 h 1125"/>
                    <a:gd name="T72" fmla="*/ 0 w 1005"/>
                    <a:gd name="T73" fmla="*/ 0 h 1125"/>
                    <a:gd name="T74" fmla="*/ 0 w 1005"/>
                    <a:gd name="T75" fmla="*/ 0 h 1125"/>
                    <a:gd name="T76" fmla="*/ 0 w 1005"/>
                    <a:gd name="T77" fmla="*/ 0 h 1125"/>
                    <a:gd name="T78" fmla="*/ 0 w 1005"/>
                    <a:gd name="T79" fmla="*/ 0 h 1125"/>
                    <a:gd name="T80" fmla="*/ 0 w 1005"/>
                    <a:gd name="T81" fmla="*/ 0 h 1125"/>
                    <a:gd name="T82" fmla="*/ 0 w 1005"/>
                    <a:gd name="T83" fmla="*/ 0 h 1125"/>
                    <a:gd name="T84" fmla="*/ 0 w 1005"/>
                    <a:gd name="T85" fmla="*/ 0 h 1125"/>
                    <a:gd name="T86" fmla="*/ 0 w 1005"/>
                    <a:gd name="T87" fmla="*/ 0 h 1125"/>
                    <a:gd name="T88" fmla="*/ 0 w 1005"/>
                    <a:gd name="T89" fmla="*/ 0 h 1125"/>
                    <a:gd name="T90" fmla="*/ 0 w 1005"/>
                    <a:gd name="T91" fmla="*/ 0 h 1125"/>
                    <a:gd name="T92" fmla="*/ 0 w 1005"/>
                    <a:gd name="T93" fmla="*/ 0 h 1125"/>
                    <a:gd name="T94" fmla="*/ 0 w 1005"/>
                    <a:gd name="T95" fmla="*/ 0 h 1125"/>
                    <a:gd name="T96" fmla="*/ 0 w 1005"/>
                    <a:gd name="T97" fmla="*/ 0 h 1125"/>
                    <a:gd name="T98" fmla="*/ 0 w 1005"/>
                    <a:gd name="T99" fmla="*/ 0 h 1125"/>
                    <a:gd name="T100" fmla="*/ 0 w 1005"/>
                    <a:gd name="T101" fmla="*/ 0 h 1125"/>
                    <a:gd name="T102" fmla="*/ 0 w 1005"/>
                    <a:gd name="T103" fmla="*/ 0 h 1125"/>
                    <a:gd name="T104" fmla="*/ 0 w 1005"/>
                    <a:gd name="T105" fmla="*/ 0 h 11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5"/>
                    <a:gd name="T160" fmla="*/ 0 h 1125"/>
                    <a:gd name="T161" fmla="*/ 1005 w 1005"/>
                    <a:gd name="T162" fmla="*/ 1125 h 11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5" h="1125">
                      <a:moveTo>
                        <a:pt x="180" y="18"/>
                      </a:moveTo>
                      <a:lnTo>
                        <a:pt x="36" y="0"/>
                      </a:lnTo>
                      <a:lnTo>
                        <a:pt x="106" y="53"/>
                      </a:lnTo>
                      <a:lnTo>
                        <a:pt x="0" y="71"/>
                      </a:lnTo>
                      <a:lnTo>
                        <a:pt x="155" y="115"/>
                      </a:lnTo>
                      <a:lnTo>
                        <a:pt x="114" y="158"/>
                      </a:lnTo>
                      <a:lnTo>
                        <a:pt x="212" y="189"/>
                      </a:lnTo>
                      <a:lnTo>
                        <a:pt x="128" y="229"/>
                      </a:lnTo>
                      <a:lnTo>
                        <a:pt x="41" y="215"/>
                      </a:lnTo>
                      <a:lnTo>
                        <a:pt x="111" y="260"/>
                      </a:lnTo>
                      <a:lnTo>
                        <a:pt x="18" y="286"/>
                      </a:lnTo>
                      <a:lnTo>
                        <a:pt x="146" y="317"/>
                      </a:lnTo>
                      <a:lnTo>
                        <a:pt x="114" y="343"/>
                      </a:lnTo>
                      <a:lnTo>
                        <a:pt x="229" y="356"/>
                      </a:lnTo>
                      <a:lnTo>
                        <a:pt x="282" y="388"/>
                      </a:lnTo>
                      <a:lnTo>
                        <a:pt x="185" y="409"/>
                      </a:lnTo>
                      <a:lnTo>
                        <a:pt x="282" y="427"/>
                      </a:lnTo>
                      <a:lnTo>
                        <a:pt x="339" y="454"/>
                      </a:lnTo>
                      <a:lnTo>
                        <a:pt x="264" y="475"/>
                      </a:lnTo>
                      <a:lnTo>
                        <a:pt x="366" y="499"/>
                      </a:lnTo>
                      <a:lnTo>
                        <a:pt x="541" y="477"/>
                      </a:lnTo>
                      <a:lnTo>
                        <a:pt x="717" y="524"/>
                      </a:lnTo>
                      <a:lnTo>
                        <a:pt x="664" y="553"/>
                      </a:lnTo>
                      <a:lnTo>
                        <a:pt x="737" y="567"/>
                      </a:lnTo>
                      <a:lnTo>
                        <a:pt x="806" y="639"/>
                      </a:lnTo>
                      <a:lnTo>
                        <a:pt x="1005" y="1125"/>
                      </a:lnTo>
                      <a:lnTo>
                        <a:pt x="998" y="1056"/>
                      </a:lnTo>
                      <a:lnTo>
                        <a:pt x="968" y="928"/>
                      </a:lnTo>
                      <a:lnTo>
                        <a:pt x="884" y="770"/>
                      </a:lnTo>
                      <a:lnTo>
                        <a:pt x="872" y="677"/>
                      </a:lnTo>
                      <a:lnTo>
                        <a:pt x="757" y="531"/>
                      </a:lnTo>
                      <a:lnTo>
                        <a:pt x="798" y="522"/>
                      </a:lnTo>
                      <a:lnTo>
                        <a:pt x="749" y="449"/>
                      </a:lnTo>
                      <a:lnTo>
                        <a:pt x="638" y="413"/>
                      </a:lnTo>
                      <a:lnTo>
                        <a:pt x="690" y="479"/>
                      </a:lnTo>
                      <a:lnTo>
                        <a:pt x="525" y="406"/>
                      </a:lnTo>
                      <a:lnTo>
                        <a:pt x="438" y="436"/>
                      </a:lnTo>
                      <a:lnTo>
                        <a:pt x="399" y="395"/>
                      </a:lnTo>
                      <a:lnTo>
                        <a:pt x="468" y="356"/>
                      </a:lnTo>
                      <a:lnTo>
                        <a:pt x="372" y="313"/>
                      </a:lnTo>
                      <a:lnTo>
                        <a:pt x="213" y="299"/>
                      </a:lnTo>
                      <a:lnTo>
                        <a:pt x="269" y="251"/>
                      </a:lnTo>
                      <a:lnTo>
                        <a:pt x="212" y="229"/>
                      </a:lnTo>
                      <a:lnTo>
                        <a:pt x="330" y="212"/>
                      </a:lnTo>
                      <a:lnTo>
                        <a:pt x="418" y="229"/>
                      </a:lnTo>
                      <a:lnTo>
                        <a:pt x="374" y="172"/>
                      </a:lnTo>
                      <a:lnTo>
                        <a:pt x="220" y="128"/>
                      </a:lnTo>
                      <a:lnTo>
                        <a:pt x="300" y="123"/>
                      </a:lnTo>
                      <a:lnTo>
                        <a:pt x="155" y="44"/>
                      </a:lnTo>
                      <a:lnTo>
                        <a:pt x="229" y="49"/>
                      </a:lnTo>
                      <a:lnTo>
                        <a:pt x="378" y="14"/>
                      </a:lnTo>
                      <a:lnTo>
                        <a:pt x="18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7" name="Freeform 165"/>
                <p:cNvSpPr>
                  <a:spLocks/>
                </p:cNvSpPr>
                <p:nvPr/>
              </p:nvSpPr>
              <p:spPr bwMode="auto">
                <a:xfrm>
                  <a:off x="4254" y="3174"/>
                  <a:ext cx="112" cy="67"/>
                </a:xfrm>
                <a:custGeom>
                  <a:avLst/>
                  <a:gdLst>
                    <a:gd name="T0" fmla="*/ 0 w 448"/>
                    <a:gd name="T1" fmla="*/ 0 h 268"/>
                    <a:gd name="T2" fmla="*/ 0 w 448"/>
                    <a:gd name="T3" fmla="*/ 0 h 268"/>
                    <a:gd name="T4" fmla="*/ 0 w 448"/>
                    <a:gd name="T5" fmla="*/ 0 h 268"/>
                    <a:gd name="T6" fmla="*/ 0 w 448"/>
                    <a:gd name="T7" fmla="*/ 0 h 268"/>
                    <a:gd name="T8" fmla="*/ 0 w 448"/>
                    <a:gd name="T9" fmla="*/ 0 h 268"/>
                    <a:gd name="T10" fmla="*/ 0 w 448"/>
                    <a:gd name="T11" fmla="*/ 0 h 268"/>
                    <a:gd name="T12" fmla="*/ 0 w 448"/>
                    <a:gd name="T13" fmla="*/ 0 h 268"/>
                    <a:gd name="T14" fmla="*/ 0 w 448"/>
                    <a:gd name="T15" fmla="*/ 0 h 268"/>
                    <a:gd name="T16" fmla="*/ 0 w 448"/>
                    <a:gd name="T17" fmla="*/ 0 h 268"/>
                    <a:gd name="T18" fmla="*/ 0 w 448"/>
                    <a:gd name="T19" fmla="*/ 0 h 268"/>
                    <a:gd name="T20" fmla="*/ 0 w 448"/>
                    <a:gd name="T21" fmla="*/ 0 h 268"/>
                    <a:gd name="T22" fmla="*/ 0 w 448"/>
                    <a:gd name="T23" fmla="*/ 0 h 268"/>
                    <a:gd name="T24" fmla="*/ 0 w 448"/>
                    <a:gd name="T25" fmla="*/ 0 h 268"/>
                    <a:gd name="T26" fmla="*/ 0 w 448"/>
                    <a:gd name="T27" fmla="*/ 0 h 268"/>
                    <a:gd name="T28" fmla="*/ 0 w 448"/>
                    <a:gd name="T29" fmla="*/ 0 h 268"/>
                    <a:gd name="T30" fmla="*/ 0 w 448"/>
                    <a:gd name="T31" fmla="*/ 0 h 268"/>
                    <a:gd name="T32" fmla="*/ 0 w 448"/>
                    <a:gd name="T33" fmla="*/ 0 h 268"/>
                    <a:gd name="T34" fmla="*/ 0 w 448"/>
                    <a:gd name="T35" fmla="*/ 0 h 268"/>
                    <a:gd name="T36" fmla="*/ 0 w 448"/>
                    <a:gd name="T37" fmla="*/ 0 h 2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8"/>
                    <a:gd name="T58" fmla="*/ 0 h 268"/>
                    <a:gd name="T59" fmla="*/ 448 w 448"/>
                    <a:gd name="T60" fmla="*/ 268 h 2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8" h="268">
                      <a:moveTo>
                        <a:pt x="224" y="110"/>
                      </a:moveTo>
                      <a:lnTo>
                        <a:pt x="136" y="101"/>
                      </a:lnTo>
                      <a:lnTo>
                        <a:pt x="180" y="158"/>
                      </a:lnTo>
                      <a:lnTo>
                        <a:pt x="62" y="167"/>
                      </a:lnTo>
                      <a:lnTo>
                        <a:pt x="0" y="162"/>
                      </a:lnTo>
                      <a:lnTo>
                        <a:pt x="78" y="198"/>
                      </a:lnTo>
                      <a:lnTo>
                        <a:pt x="18" y="219"/>
                      </a:lnTo>
                      <a:lnTo>
                        <a:pt x="87" y="242"/>
                      </a:lnTo>
                      <a:lnTo>
                        <a:pt x="255" y="189"/>
                      </a:lnTo>
                      <a:lnTo>
                        <a:pt x="228" y="228"/>
                      </a:lnTo>
                      <a:lnTo>
                        <a:pt x="333" y="207"/>
                      </a:lnTo>
                      <a:lnTo>
                        <a:pt x="448" y="268"/>
                      </a:lnTo>
                      <a:lnTo>
                        <a:pt x="396" y="194"/>
                      </a:lnTo>
                      <a:lnTo>
                        <a:pt x="273" y="153"/>
                      </a:lnTo>
                      <a:lnTo>
                        <a:pt x="333" y="141"/>
                      </a:lnTo>
                      <a:lnTo>
                        <a:pt x="255" y="44"/>
                      </a:lnTo>
                      <a:lnTo>
                        <a:pt x="105" y="0"/>
                      </a:lnTo>
                      <a:lnTo>
                        <a:pt x="224"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8" name="Freeform 166"/>
                <p:cNvSpPr>
                  <a:spLocks/>
                </p:cNvSpPr>
                <p:nvPr/>
              </p:nvSpPr>
              <p:spPr bwMode="auto">
                <a:xfrm>
                  <a:off x="4419" y="3097"/>
                  <a:ext cx="86" cy="74"/>
                </a:xfrm>
                <a:custGeom>
                  <a:avLst/>
                  <a:gdLst>
                    <a:gd name="T0" fmla="*/ 0 w 343"/>
                    <a:gd name="T1" fmla="*/ 0 h 294"/>
                    <a:gd name="T2" fmla="*/ 0 w 343"/>
                    <a:gd name="T3" fmla="*/ 0 h 294"/>
                    <a:gd name="T4" fmla="*/ 0 w 343"/>
                    <a:gd name="T5" fmla="*/ 0 h 294"/>
                    <a:gd name="T6" fmla="*/ 0 w 343"/>
                    <a:gd name="T7" fmla="*/ 0 h 294"/>
                    <a:gd name="T8" fmla="*/ 0 w 343"/>
                    <a:gd name="T9" fmla="*/ 0 h 294"/>
                    <a:gd name="T10" fmla="*/ 0 w 343"/>
                    <a:gd name="T11" fmla="*/ 0 h 294"/>
                    <a:gd name="T12" fmla="*/ 0 w 343"/>
                    <a:gd name="T13" fmla="*/ 0 h 294"/>
                    <a:gd name="T14" fmla="*/ 0 w 343"/>
                    <a:gd name="T15" fmla="*/ 0 h 294"/>
                    <a:gd name="T16" fmla="*/ 0 w 343"/>
                    <a:gd name="T17" fmla="*/ 0 h 294"/>
                    <a:gd name="T18" fmla="*/ 0 w 343"/>
                    <a:gd name="T19" fmla="*/ 0 h 294"/>
                    <a:gd name="T20" fmla="*/ 0 w 343"/>
                    <a:gd name="T21" fmla="*/ 0 h 294"/>
                    <a:gd name="T22" fmla="*/ 0 w 343"/>
                    <a:gd name="T23" fmla="*/ 0 h 294"/>
                    <a:gd name="T24" fmla="*/ 0 w 343"/>
                    <a:gd name="T25" fmla="*/ 0 h 294"/>
                    <a:gd name="T26" fmla="*/ 0 w 343"/>
                    <a:gd name="T27" fmla="*/ 0 h 294"/>
                    <a:gd name="T28" fmla="*/ 0 w 343"/>
                    <a:gd name="T29" fmla="*/ 0 h 294"/>
                    <a:gd name="T30" fmla="*/ 0 w 343"/>
                    <a:gd name="T31" fmla="*/ 0 h 294"/>
                    <a:gd name="T32" fmla="*/ 0 w 343"/>
                    <a:gd name="T33" fmla="*/ 0 h 294"/>
                    <a:gd name="T34" fmla="*/ 0 w 343"/>
                    <a:gd name="T35" fmla="*/ 0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294"/>
                    <a:gd name="T56" fmla="*/ 343 w 343"/>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294">
                      <a:moveTo>
                        <a:pt x="75" y="0"/>
                      </a:moveTo>
                      <a:lnTo>
                        <a:pt x="26" y="50"/>
                      </a:lnTo>
                      <a:lnTo>
                        <a:pt x="0" y="83"/>
                      </a:lnTo>
                      <a:lnTo>
                        <a:pt x="22" y="198"/>
                      </a:lnTo>
                      <a:lnTo>
                        <a:pt x="114" y="246"/>
                      </a:lnTo>
                      <a:lnTo>
                        <a:pt x="189" y="246"/>
                      </a:lnTo>
                      <a:lnTo>
                        <a:pt x="251" y="294"/>
                      </a:lnTo>
                      <a:lnTo>
                        <a:pt x="343" y="255"/>
                      </a:lnTo>
                      <a:lnTo>
                        <a:pt x="330" y="127"/>
                      </a:lnTo>
                      <a:lnTo>
                        <a:pt x="286" y="228"/>
                      </a:lnTo>
                      <a:lnTo>
                        <a:pt x="177" y="157"/>
                      </a:lnTo>
                      <a:lnTo>
                        <a:pt x="154" y="28"/>
                      </a:lnTo>
                      <a:lnTo>
                        <a:pt x="118" y="81"/>
                      </a:lnTo>
                      <a:lnTo>
                        <a:pt x="120" y="173"/>
                      </a:lnTo>
                      <a:lnTo>
                        <a:pt x="61" y="142"/>
                      </a:lnTo>
                      <a:lnTo>
                        <a:pt x="49" y="67"/>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99" name="Freeform 167"/>
                <p:cNvSpPr>
                  <a:spLocks/>
                </p:cNvSpPr>
                <p:nvPr/>
              </p:nvSpPr>
              <p:spPr bwMode="auto">
                <a:xfrm>
                  <a:off x="4364" y="3295"/>
                  <a:ext cx="22" cy="29"/>
                </a:xfrm>
                <a:custGeom>
                  <a:avLst/>
                  <a:gdLst>
                    <a:gd name="T0" fmla="*/ 0 w 88"/>
                    <a:gd name="T1" fmla="*/ 0 h 115"/>
                    <a:gd name="T2" fmla="*/ 0 w 88"/>
                    <a:gd name="T3" fmla="*/ 0 h 115"/>
                    <a:gd name="T4" fmla="*/ 0 w 88"/>
                    <a:gd name="T5" fmla="*/ 0 h 115"/>
                    <a:gd name="T6" fmla="*/ 0 w 88"/>
                    <a:gd name="T7" fmla="*/ 0 h 115"/>
                    <a:gd name="T8" fmla="*/ 0 w 88"/>
                    <a:gd name="T9" fmla="*/ 0 h 115"/>
                    <a:gd name="T10" fmla="*/ 0 w 88"/>
                    <a:gd name="T11" fmla="*/ 0 h 115"/>
                    <a:gd name="T12" fmla="*/ 0 w 88"/>
                    <a:gd name="T13" fmla="*/ 0 h 115"/>
                    <a:gd name="T14" fmla="*/ 0 w 88"/>
                    <a:gd name="T15" fmla="*/ 0 h 115"/>
                    <a:gd name="T16" fmla="*/ 0 w 8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15"/>
                    <a:gd name="T29" fmla="*/ 88 w 8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15">
                      <a:moveTo>
                        <a:pt x="88" y="0"/>
                      </a:moveTo>
                      <a:lnTo>
                        <a:pt x="18" y="26"/>
                      </a:lnTo>
                      <a:lnTo>
                        <a:pt x="0" y="64"/>
                      </a:lnTo>
                      <a:lnTo>
                        <a:pt x="19" y="108"/>
                      </a:lnTo>
                      <a:lnTo>
                        <a:pt x="75" y="115"/>
                      </a:lnTo>
                      <a:lnTo>
                        <a:pt x="31" y="73"/>
                      </a:lnTo>
                      <a:lnTo>
                        <a:pt x="87" y="42"/>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0" name="Freeform 168"/>
                <p:cNvSpPr>
                  <a:spLocks/>
                </p:cNvSpPr>
                <p:nvPr/>
              </p:nvSpPr>
              <p:spPr bwMode="auto">
                <a:xfrm>
                  <a:off x="3934" y="3114"/>
                  <a:ext cx="87" cy="50"/>
                </a:xfrm>
                <a:custGeom>
                  <a:avLst/>
                  <a:gdLst>
                    <a:gd name="T0" fmla="*/ 0 w 347"/>
                    <a:gd name="T1" fmla="*/ 0 h 200"/>
                    <a:gd name="T2" fmla="*/ 0 w 347"/>
                    <a:gd name="T3" fmla="*/ 0 h 200"/>
                    <a:gd name="T4" fmla="*/ 0 w 347"/>
                    <a:gd name="T5" fmla="*/ 0 h 200"/>
                    <a:gd name="T6" fmla="*/ 0 w 347"/>
                    <a:gd name="T7" fmla="*/ 0 h 200"/>
                    <a:gd name="T8" fmla="*/ 0 w 347"/>
                    <a:gd name="T9" fmla="*/ 0 h 200"/>
                    <a:gd name="T10" fmla="*/ 0 w 347"/>
                    <a:gd name="T11" fmla="*/ 0 h 200"/>
                    <a:gd name="T12" fmla="*/ 0 w 347"/>
                    <a:gd name="T13" fmla="*/ 0 h 200"/>
                    <a:gd name="T14" fmla="*/ 0 w 347"/>
                    <a:gd name="T15" fmla="*/ 0 h 200"/>
                    <a:gd name="T16" fmla="*/ 0 w 347"/>
                    <a:gd name="T17" fmla="*/ 0 h 200"/>
                    <a:gd name="T18" fmla="*/ 0 w 347"/>
                    <a:gd name="T19" fmla="*/ 0 h 200"/>
                    <a:gd name="T20" fmla="*/ 0 w 347"/>
                    <a:gd name="T21" fmla="*/ 0 h 200"/>
                    <a:gd name="T22" fmla="*/ 0 w 347"/>
                    <a:gd name="T23" fmla="*/ 0 h 200"/>
                    <a:gd name="T24" fmla="*/ 0 w 347"/>
                    <a:gd name="T25" fmla="*/ 0 h 200"/>
                    <a:gd name="T26" fmla="*/ 0 w 347"/>
                    <a:gd name="T27" fmla="*/ 0 h 200"/>
                    <a:gd name="T28" fmla="*/ 0 w 347"/>
                    <a:gd name="T29" fmla="*/ 0 h 200"/>
                    <a:gd name="T30" fmla="*/ 0 w 347"/>
                    <a:gd name="T31" fmla="*/ 0 h 200"/>
                    <a:gd name="T32" fmla="*/ 0 w 347"/>
                    <a:gd name="T33" fmla="*/ 0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7"/>
                    <a:gd name="T52" fmla="*/ 0 h 200"/>
                    <a:gd name="T53" fmla="*/ 347 w 347"/>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7" h="200">
                      <a:moveTo>
                        <a:pt x="347" y="200"/>
                      </a:moveTo>
                      <a:lnTo>
                        <a:pt x="264" y="131"/>
                      </a:lnTo>
                      <a:lnTo>
                        <a:pt x="229" y="49"/>
                      </a:lnTo>
                      <a:lnTo>
                        <a:pt x="129" y="0"/>
                      </a:lnTo>
                      <a:lnTo>
                        <a:pt x="209" y="86"/>
                      </a:lnTo>
                      <a:lnTo>
                        <a:pt x="129" y="49"/>
                      </a:lnTo>
                      <a:lnTo>
                        <a:pt x="0" y="6"/>
                      </a:lnTo>
                      <a:lnTo>
                        <a:pt x="93" y="63"/>
                      </a:lnTo>
                      <a:lnTo>
                        <a:pt x="0" y="80"/>
                      </a:lnTo>
                      <a:lnTo>
                        <a:pt x="123" y="90"/>
                      </a:lnTo>
                      <a:lnTo>
                        <a:pt x="9" y="117"/>
                      </a:lnTo>
                      <a:lnTo>
                        <a:pt x="143" y="120"/>
                      </a:lnTo>
                      <a:lnTo>
                        <a:pt x="82" y="147"/>
                      </a:lnTo>
                      <a:lnTo>
                        <a:pt x="180" y="147"/>
                      </a:lnTo>
                      <a:lnTo>
                        <a:pt x="229" y="170"/>
                      </a:lnTo>
                      <a:lnTo>
                        <a:pt x="347"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1" name="Freeform 169"/>
                <p:cNvSpPr>
                  <a:spLocks/>
                </p:cNvSpPr>
                <p:nvPr/>
              </p:nvSpPr>
              <p:spPr bwMode="auto">
                <a:xfrm>
                  <a:off x="4300" y="3260"/>
                  <a:ext cx="137" cy="184"/>
                </a:xfrm>
                <a:custGeom>
                  <a:avLst/>
                  <a:gdLst>
                    <a:gd name="T0" fmla="*/ 0 w 548"/>
                    <a:gd name="T1" fmla="*/ 0 h 734"/>
                    <a:gd name="T2" fmla="*/ 0 w 548"/>
                    <a:gd name="T3" fmla="*/ 0 h 734"/>
                    <a:gd name="T4" fmla="*/ 0 w 548"/>
                    <a:gd name="T5" fmla="*/ 0 h 734"/>
                    <a:gd name="T6" fmla="*/ 0 w 548"/>
                    <a:gd name="T7" fmla="*/ 0 h 734"/>
                    <a:gd name="T8" fmla="*/ 0 w 548"/>
                    <a:gd name="T9" fmla="*/ 0 h 734"/>
                    <a:gd name="T10" fmla="*/ 0 w 548"/>
                    <a:gd name="T11" fmla="*/ 0 h 734"/>
                    <a:gd name="T12" fmla="*/ 0 w 548"/>
                    <a:gd name="T13" fmla="*/ 0 h 734"/>
                    <a:gd name="T14" fmla="*/ 0 w 548"/>
                    <a:gd name="T15" fmla="*/ 0 h 734"/>
                    <a:gd name="T16" fmla="*/ 0 w 548"/>
                    <a:gd name="T17" fmla="*/ 0 h 734"/>
                    <a:gd name="T18" fmla="*/ 0 w 548"/>
                    <a:gd name="T19" fmla="*/ 0 h 734"/>
                    <a:gd name="T20" fmla="*/ 0 w 548"/>
                    <a:gd name="T21" fmla="*/ 0 h 734"/>
                    <a:gd name="T22" fmla="*/ 0 w 548"/>
                    <a:gd name="T23" fmla="*/ 0 h 734"/>
                    <a:gd name="T24" fmla="*/ 0 w 548"/>
                    <a:gd name="T25" fmla="*/ 0 h 734"/>
                    <a:gd name="T26" fmla="*/ 0 w 548"/>
                    <a:gd name="T27" fmla="*/ 0 h 734"/>
                    <a:gd name="T28" fmla="*/ 0 w 548"/>
                    <a:gd name="T29" fmla="*/ 0 h 734"/>
                    <a:gd name="T30" fmla="*/ 0 w 548"/>
                    <a:gd name="T31" fmla="*/ 0 h 734"/>
                    <a:gd name="T32" fmla="*/ 0 w 548"/>
                    <a:gd name="T33" fmla="*/ 0 h 734"/>
                    <a:gd name="T34" fmla="*/ 0 w 548"/>
                    <a:gd name="T35" fmla="*/ 0 h 734"/>
                    <a:gd name="T36" fmla="*/ 0 w 548"/>
                    <a:gd name="T37" fmla="*/ 0 h 734"/>
                    <a:gd name="T38" fmla="*/ 0 w 548"/>
                    <a:gd name="T39" fmla="*/ 0 h 734"/>
                    <a:gd name="T40" fmla="*/ 0 w 548"/>
                    <a:gd name="T41" fmla="*/ 0 h 734"/>
                    <a:gd name="T42" fmla="*/ 0 w 548"/>
                    <a:gd name="T43" fmla="*/ 0 h 734"/>
                    <a:gd name="T44" fmla="*/ 0 w 548"/>
                    <a:gd name="T45" fmla="*/ 0 h 734"/>
                    <a:gd name="T46" fmla="*/ 0 w 548"/>
                    <a:gd name="T47" fmla="*/ 0 h 7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8"/>
                    <a:gd name="T73" fmla="*/ 0 h 734"/>
                    <a:gd name="T74" fmla="*/ 548 w 548"/>
                    <a:gd name="T75" fmla="*/ 734 h 7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8" h="734">
                      <a:moveTo>
                        <a:pt x="334" y="105"/>
                      </a:moveTo>
                      <a:lnTo>
                        <a:pt x="199" y="139"/>
                      </a:lnTo>
                      <a:lnTo>
                        <a:pt x="244" y="95"/>
                      </a:lnTo>
                      <a:lnTo>
                        <a:pt x="136" y="122"/>
                      </a:lnTo>
                      <a:lnTo>
                        <a:pt x="170" y="86"/>
                      </a:lnTo>
                      <a:lnTo>
                        <a:pt x="70" y="92"/>
                      </a:lnTo>
                      <a:lnTo>
                        <a:pt x="0" y="61"/>
                      </a:lnTo>
                      <a:lnTo>
                        <a:pt x="99" y="32"/>
                      </a:lnTo>
                      <a:lnTo>
                        <a:pt x="83" y="68"/>
                      </a:lnTo>
                      <a:lnTo>
                        <a:pt x="156" y="19"/>
                      </a:lnTo>
                      <a:lnTo>
                        <a:pt x="221" y="43"/>
                      </a:lnTo>
                      <a:lnTo>
                        <a:pt x="274" y="0"/>
                      </a:lnTo>
                      <a:lnTo>
                        <a:pt x="313" y="48"/>
                      </a:lnTo>
                      <a:lnTo>
                        <a:pt x="377" y="100"/>
                      </a:lnTo>
                      <a:lnTo>
                        <a:pt x="363" y="205"/>
                      </a:lnTo>
                      <a:lnTo>
                        <a:pt x="454" y="313"/>
                      </a:lnTo>
                      <a:lnTo>
                        <a:pt x="440" y="366"/>
                      </a:lnTo>
                      <a:lnTo>
                        <a:pt x="548" y="652"/>
                      </a:lnTo>
                      <a:lnTo>
                        <a:pt x="518" y="734"/>
                      </a:lnTo>
                      <a:lnTo>
                        <a:pt x="436" y="460"/>
                      </a:lnTo>
                      <a:lnTo>
                        <a:pt x="387" y="279"/>
                      </a:lnTo>
                      <a:lnTo>
                        <a:pt x="330" y="209"/>
                      </a:lnTo>
                      <a:lnTo>
                        <a:pt x="33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2" name="Freeform 170"/>
                <p:cNvSpPr>
                  <a:spLocks/>
                </p:cNvSpPr>
                <p:nvPr/>
              </p:nvSpPr>
              <p:spPr bwMode="auto">
                <a:xfrm>
                  <a:off x="4242" y="3151"/>
                  <a:ext cx="102" cy="29"/>
                </a:xfrm>
                <a:custGeom>
                  <a:avLst/>
                  <a:gdLst>
                    <a:gd name="T0" fmla="*/ 0 w 404"/>
                    <a:gd name="T1" fmla="*/ 0 h 112"/>
                    <a:gd name="T2" fmla="*/ 0 w 404"/>
                    <a:gd name="T3" fmla="*/ 0 h 112"/>
                    <a:gd name="T4" fmla="*/ 0 w 404"/>
                    <a:gd name="T5" fmla="*/ 0 h 112"/>
                    <a:gd name="T6" fmla="*/ 0 w 404"/>
                    <a:gd name="T7" fmla="*/ 0 h 112"/>
                    <a:gd name="T8" fmla="*/ 0 w 404"/>
                    <a:gd name="T9" fmla="*/ 0 h 112"/>
                    <a:gd name="T10" fmla="*/ 0 w 404"/>
                    <a:gd name="T11" fmla="*/ 0 h 112"/>
                    <a:gd name="T12" fmla="*/ 0 w 404"/>
                    <a:gd name="T13" fmla="*/ 0 h 112"/>
                    <a:gd name="T14" fmla="*/ 0 w 404"/>
                    <a:gd name="T15" fmla="*/ 0 h 112"/>
                    <a:gd name="T16" fmla="*/ 0 w 404"/>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4"/>
                    <a:gd name="T28" fmla="*/ 0 h 112"/>
                    <a:gd name="T29" fmla="*/ 404 w 404"/>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4" h="112">
                      <a:moveTo>
                        <a:pt x="82" y="0"/>
                      </a:moveTo>
                      <a:lnTo>
                        <a:pt x="186" y="3"/>
                      </a:lnTo>
                      <a:lnTo>
                        <a:pt x="404" y="112"/>
                      </a:lnTo>
                      <a:lnTo>
                        <a:pt x="190" y="34"/>
                      </a:lnTo>
                      <a:lnTo>
                        <a:pt x="73" y="30"/>
                      </a:lnTo>
                      <a:lnTo>
                        <a:pt x="116" y="107"/>
                      </a:lnTo>
                      <a:lnTo>
                        <a:pt x="0" y="17"/>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3" name="Freeform 171"/>
                <p:cNvSpPr>
                  <a:spLocks/>
                </p:cNvSpPr>
                <p:nvPr/>
              </p:nvSpPr>
              <p:spPr bwMode="auto">
                <a:xfrm>
                  <a:off x="4351" y="3156"/>
                  <a:ext cx="91" cy="42"/>
                </a:xfrm>
                <a:custGeom>
                  <a:avLst/>
                  <a:gdLst>
                    <a:gd name="T0" fmla="*/ 0 w 367"/>
                    <a:gd name="T1" fmla="*/ 0 h 167"/>
                    <a:gd name="T2" fmla="*/ 0 w 367"/>
                    <a:gd name="T3" fmla="*/ 0 h 167"/>
                    <a:gd name="T4" fmla="*/ 0 w 367"/>
                    <a:gd name="T5" fmla="*/ 0 h 167"/>
                    <a:gd name="T6" fmla="*/ 0 w 367"/>
                    <a:gd name="T7" fmla="*/ 0 h 167"/>
                    <a:gd name="T8" fmla="*/ 0 w 367"/>
                    <a:gd name="T9" fmla="*/ 0 h 167"/>
                    <a:gd name="T10" fmla="*/ 0 w 367"/>
                    <a:gd name="T11" fmla="*/ 0 h 167"/>
                    <a:gd name="T12" fmla="*/ 0 w 367"/>
                    <a:gd name="T13" fmla="*/ 0 h 167"/>
                    <a:gd name="T14" fmla="*/ 0 w 367"/>
                    <a:gd name="T15" fmla="*/ 0 h 167"/>
                    <a:gd name="T16" fmla="*/ 0 w 367"/>
                    <a:gd name="T17" fmla="*/ 0 h 167"/>
                    <a:gd name="T18" fmla="*/ 0 w 367"/>
                    <a:gd name="T19" fmla="*/ 0 h 167"/>
                    <a:gd name="T20" fmla="*/ 0 w 367"/>
                    <a:gd name="T21" fmla="*/ 0 h 167"/>
                    <a:gd name="T22" fmla="*/ 0 w 367"/>
                    <a:gd name="T23" fmla="*/ 0 h 167"/>
                    <a:gd name="T24" fmla="*/ 0 w 367"/>
                    <a:gd name="T25" fmla="*/ 0 h 167"/>
                    <a:gd name="T26" fmla="*/ 0 w 367"/>
                    <a:gd name="T27" fmla="*/ 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7"/>
                    <a:gd name="T43" fmla="*/ 0 h 167"/>
                    <a:gd name="T44" fmla="*/ 367 w 367"/>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7" h="167">
                      <a:moveTo>
                        <a:pt x="17" y="73"/>
                      </a:moveTo>
                      <a:lnTo>
                        <a:pt x="47" y="116"/>
                      </a:lnTo>
                      <a:lnTo>
                        <a:pt x="164" y="143"/>
                      </a:lnTo>
                      <a:lnTo>
                        <a:pt x="103" y="104"/>
                      </a:lnTo>
                      <a:lnTo>
                        <a:pt x="177" y="104"/>
                      </a:lnTo>
                      <a:lnTo>
                        <a:pt x="301" y="167"/>
                      </a:lnTo>
                      <a:lnTo>
                        <a:pt x="281" y="130"/>
                      </a:lnTo>
                      <a:lnTo>
                        <a:pt x="367" y="147"/>
                      </a:lnTo>
                      <a:lnTo>
                        <a:pt x="250" y="93"/>
                      </a:lnTo>
                      <a:lnTo>
                        <a:pt x="113" y="57"/>
                      </a:lnTo>
                      <a:lnTo>
                        <a:pt x="0" y="0"/>
                      </a:lnTo>
                      <a:lnTo>
                        <a:pt x="87" y="69"/>
                      </a:lnTo>
                      <a:lnTo>
                        <a:pt x="17"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4" name="Freeform 172"/>
                <p:cNvSpPr>
                  <a:spLocks/>
                </p:cNvSpPr>
                <p:nvPr/>
              </p:nvSpPr>
              <p:spPr bwMode="auto">
                <a:xfrm>
                  <a:off x="4002" y="3145"/>
                  <a:ext cx="120" cy="173"/>
                </a:xfrm>
                <a:custGeom>
                  <a:avLst/>
                  <a:gdLst>
                    <a:gd name="T0" fmla="*/ 0 w 480"/>
                    <a:gd name="T1" fmla="*/ 0 h 692"/>
                    <a:gd name="T2" fmla="*/ 0 w 480"/>
                    <a:gd name="T3" fmla="*/ 0 h 692"/>
                    <a:gd name="T4" fmla="*/ 0 w 480"/>
                    <a:gd name="T5" fmla="*/ 0 h 692"/>
                    <a:gd name="T6" fmla="*/ 0 w 480"/>
                    <a:gd name="T7" fmla="*/ 0 h 692"/>
                    <a:gd name="T8" fmla="*/ 0 w 480"/>
                    <a:gd name="T9" fmla="*/ 0 h 692"/>
                    <a:gd name="T10" fmla="*/ 0 w 480"/>
                    <a:gd name="T11" fmla="*/ 0 h 692"/>
                    <a:gd name="T12" fmla="*/ 0 w 480"/>
                    <a:gd name="T13" fmla="*/ 0 h 692"/>
                    <a:gd name="T14" fmla="*/ 0 w 480"/>
                    <a:gd name="T15" fmla="*/ 0 h 692"/>
                    <a:gd name="T16" fmla="*/ 0 w 480"/>
                    <a:gd name="T17" fmla="*/ 0 h 692"/>
                    <a:gd name="T18" fmla="*/ 0 w 480"/>
                    <a:gd name="T19" fmla="*/ 0 h 692"/>
                    <a:gd name="T20" fmla="*/ 0 w 480"/>
                    <a:gd name="T21" fmla="*/ 0 h 692"/>
                    <a:gd name="T22" fmla="*/ 0 w 480"/>
                    <a:gd name="T23" fmla="*/ 0 h 692"/>
                    <a:gd name="T24" fmla="*/ 0 w 480"/>
                    <a:gd name="T25" fmla="*/ 0 h 692"/>
                    <a:gd name="T26" fmla="*/ 0 w 480"/>
                    <a:gd name="T27" fmla="*/ 0 h 692"/>
                    <a:gd name="T28" fmla="*/ 0 w 480"/>
                    <a:gd name="T29" fmla="*/ 0 h 692"/>
                    <a:gd name="T30" fmla="*/ 0 w 480"/>
                    <a:gd name="T31" fmla="*/ 0 h 692"/>
                    <a:gd name="T32" fmla="*/ 0 w 480"/>
                    <a:gd name="T33" fmla="*/ 0 h 692"/>
                    <a:gd name="T34" fmla="*/ 0 w 480"/>
                    <a:gd name="T35" fmla="*/ 0 h 692"/>
                    <a:gd name="T36" fmla="*/ 0 w 480"/>
                    <a:gd name="T37" fmla="*/ 0 h 692"/>
                    <a:gd name="T38" fmla="*/ 0 w 480"/>
                    <a:gd name="T39" fmla="*/ 0 h 692"/>
                    <a:gd name="T40" fmla="*/ 0 w 480"/>
                    <a:gd name="T41" fmla="*/ 0 h 692"/>
                    <a:gd name="T42" fmla="*/ 0 w 480"/>
                    <a:gd name="T43" fmla="*/ 0 h 692"/>
                    <a:gd name="T44" fmla="*/ 0 w 480"/>
                    <a:gd name="T45" fmla="*/ 0 h 692"/>
                    <a:gd name="T46" fmla="*/ 0 w 480"/>
                    <a:gd name="T47" fmla="*/ 0 h 692"/>
                    <a:gd name="T48" fmla="*/ 0 w 480"/>
                    <a:gd name="T49" fmla="*/ 0 h 692"/>
                    <a:gd name="T50" fmla="*/ 0 w 480"/>
                    <a:gd name="T51" fmla="*/ 0 h 692"/>
                    <a:gd name="T52" fmla="*/ 0 w 480"/>
                    <a:gd name="T53" fmla="*/ 0 h 692"/>
                    <a:gd name="T54" fmla="*/ 0 w 480"/>
                    <a:gd name="T55" fmla="*/ 0 h 692"/>
                    <a:gd name="T56" fmla="*/ 0 w 480"/>
                    <a:gd name="T57" fmla="*/ 0 h 692"/>
                    <a:gd name="T58" fmla="*/ 0 w 480"/>
                    <a:gd name="T59" fmla="*/ 0 h 692"/>
                    <a:gd name="T60" fmla="*/ 0 w 480"/>
                    <a:gd name="T61" fmla="*/ 0 h 692"/>
                    <a:gd name="T62" fmla="*/ 0 w 480"/>
                    <a:gd name="T63" fmla="*/ 0 h 692"/>
                    <a:gd name="T64" fmla="*/ 0 w 480"/>
                    <a:gd name="T65" fmla="*/ 0 h 692"/>
                    <a:gd name="T66" fmla="*/ 0 w 480"/>
                    <a:gd name="T67" fmla="*/ 0 h 692"/>
                    <a:gd name="T68" fmla="*/ 0 w 480"/>
                    <a:gd name="T69" fmla="*/ 0 h 692"/>
                    <a:gd name="T70" fmla="*/ 0 w 480"/>
                    <a:gd name="T71" fmla="*/ 0 h 692"/>
                    <a:gd name="T72" fmla="*/ 0 w 480"/>
                    <a:gd name="T73" fmla="*/ 0 h 692"/>
                    <a:gd name="T74" fmla="*/ 0 w 480"/>
                    <a:gd name="T75" fmla="*/ 0 h 692"/>
                    <a:gd name="T76" fmla="*/ 0 w 480"/>
                    <a:gd name="T77" fmla="*/ 0 h 6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692"/>
                    <a:gd name="T119" fmla="*/ 480 w 480"/>
                    <a:gd name="T120" fmla="*/ 692 h 6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692">
                      <a:moveTo>
                        <a:pt x="277" y="108"/>
                      </a:moveTo>
                      <a:lnTo>
                        <a:pt x="211" y="37"/>
                      </a:lnTo>
                      <a:lnTo>
                        <a:pt x="103" y="0"/>
                      </a:lnTo>
                      <a:lnTo>
                        <a:pt x="205" y="78"/>
                      </a:lnTo>
                      <a:lnTo>
                        <a:pt x="123" y="61"/>
                      </a:lnTo>
                      <a:lnTo>
                        <a:pt x="164" y="117"/>
                      </a:lnTo>
                      <a:lnTo>
                        <a:pt x="43" y="115"/>
                      </a:lnTo>
                      <a:lnTo>
                        <a:pt x="113" y="158"/>
                      </a:lnTo>
                      <a:lnTo>
                        <a:pt x="0" y="172"/>
                      </a:lnTo>
                      <a:lnTo>
                        <a:pt x="121" y="208"/>
                      </a:lnTo>
                      <a:lnTo>
                        <a:pt x="84" y="228"/>
                      </a:lnTo>
                      <a:lnTo>
                        <a:pt x="166" y="245"/>
                      </a:lnTo>
                      <a:lnTo>
                        <a:pt x="250" y="241"/>
                      </a:lnTo>
                      <a:lnTo>
                        <a:pt x="182" y="272"/>
                      </a:lnTo>
                      <a:lnTo>
                        <a:pt x="274" y="305"/>
                      </a:lnTo>
                      <a:lnTo>
                        <a:pt x="154" y="325"/>
                      </a:lnTo>
                      <a:lnTo>
                        <a:pt x="270" y="345"/>
                      </a:lnTo>
                      <a:lnTo>
                        <a:pt x="197" y="377"/>
                      </a:lnTo>
                      <a:lnTo>
                        <a:pt x="131" y="358"/>
                      </a:lnTo>
                      <a:lnTo>
                        <a:pt x="175" y="400"/>
                      </a:lnTo>
                      <a:lnTo>
                        <a:pt x="122" y="428"/>
                      </a:lnTo>
                      <a:lnTo>
                        <a:pt x="265" y="425"/>
                      </a:lnTo>
                      <a:lnTo>
                        <a:pt x="387" y="472"/>
                      </a:lnTo>
                      <a:lnTo>
                        <a:pt x="415" y="521"/>
                      </a:lnTo>
                      <a:lnTo>
                        <a:pt x="480" y="692"/>
                      </a:lnTo>
                      <a:lnTo>
                        <a:pt x="406" y="406"/>
                      </a:lnTo>
                      <a:lnTo>
                        <a:pt x="395" y="442"/>
                      </a:lnTo>
                      <a:lnTo>
                        <a:pt x="317" y="335"/>
                      </a:lnTo>
                      <a:lnTo>
                        <a:pt x="316" y="278"/>
                      </a:lnTo>
                      <a:lnTo>
                        <a:pt x="264" y="205"/>
                      </a:lnTo>
                      <a:lnTo>
                        <a:pt x="166" y="158"/>
                      </a:lnTo>
                      <a:lnTo>
                        <a:pt x="234" y="162"/>
                      </a:lnTo>
                      <a:lnTo>
                        <a:pt x="205" y="104"/>
                      </a:lnTo>
                      <a:lnTo>
                        <a:pt x="250" y="117"/>
                      </a:lnTo>
                      <a:lnTo>
                        <a:pt x="352" y="241"/>
                      </a:lnTo>
                      <a:lnTo>
                        <a:pt x="338" y="127"/>
                      </a:lnTo>
                      <a:lnTo>
                        <a:pt x="248" y="0"/>
                      </a:lnTo>
                      <a:lnTo>
                        <a:pt x="277"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5" name="Freeform 173"/>
                <p:cNvSpPr>
                  <a:spLocks/>
                </p:cNvSpPr>
                <p:nvPr/>
              </p:nvSpPr>
              <p:spPr bwMode="auto">
                <a:xfrm>
                  <a:off x="4069" y="3302"/>
                  <a:ext cx="33" cy="42"/>
                </a:xfrm>
                <a:custGeom>
                  <a:avLst/>
                  <a:gdLst>
                    <a:gd name="T0" fmla="*/ 0 w 131"/>
                    <a:gd name="T1" fmla="*/ 0 h 166"/>
                    <a:gd name="T2" fmla="*/ 0 w 131"/>
                    <a:gd name="T3" fmla="*/ 0 h 166"/>
                    <a:gd name="T4" fmla="*/ 0 w 131"/>
                    <a:gd name="T5" fmla="*/ 0 h 166"/>
                    <a:gd name="T6" fmla="*/ 0 w 131"/>
                    <a:gd name="T7" fmla="*/ 0 h 166"/>
                    <a:gd name="T8" fmla="*/ 0 w 131"/>
                    <a:gd name="T9" fmla="*/ 0 h 166"/>
                    <a:gd name="T10" fmla="*/ 0 w 131"/>
                    <a:gd name="T11" fmla="*/ 0 h 166"/>
                    <a:gd name="T12" fmla="*/ 0 w 131"/>
                    <a:gd name="T13" fmla="*/ 0 h 166"/>
                    <a:gd name="T14" fmla="*/ 0 w 131"/>
                    <a:gd name="T15" fmla="*/ 0 h 166"/>
                    <a:gd name="T16" fmla="*/ 0 w 131"/>
                    <a:gd name="T17" fmla="*/ 0 h 166"/>
                    <a:gd name="T18" fmla="*/ 0 w 131"/>
                    <a:gd name="T19" fmla="*/ 0 h 166"/>
                    <a:gd name="T20" fmla="*/ 0 w 131"/>
                    <a:gd name="T21" fmla="*/ 0 h 166"/>
                    <a:gd name="T22" fmla="*/ 0 w 131"/>
                    <a:gd name="T23" fmla="*/ 0 h 166"/>
                    <a:gd name="T24" fmla="*/ 0 w 131"/>
                    <a:gd name="T25" fmla="*/ 0 h 166"/>
                    <a:gd name="T26" fmla="*/ 0 w 131"/>
                    <a:gd name="T27" fmla="*/ 0 h 166"/>
                    <a:gd name="T28" fmla="*/ 0 w 131"/>
                    <a:gd name="T29" fmla="*/ 0 h 166"/>
                    <a:gd name="T30" fmla="*/ 0 w 131"/>
                    <a:gd name="T31" fmla="*/ 0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166"/>
                    <a:gd name="T50" fmla="*/ 131 w 131"/>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166">
                      <a:moveTo>
                        <a:pt x="86" y="0"/>
                      </a:moveTo>
                      <a:lnTo>
                        <a:pt x="17" y="29"/>
                      </a:lnTo>
                      <a:lnTo>
                        <a:pt x="0" y="59"/>
                      </a:lnTo>
                      <a:lnTo>
                        <a:pt x="13" y="99"/>
                      </a:lnTo>
                      <a:lnTo>
                        <a:pt x="36" y="122"/>
                      </a:lnTo>
                      <a:lnTo>
                        <a:pt x="27" y="69"/>
                      </a:lnTo>
                      <a:lnTo>
                        <a:pt x="52" y="57"/>
                      </a:lnTo>
                      <a:lnTo>
                        <a:pt x="51" y="101"/>
                      </a:lnTo>
                      <a:lnTo>
                        <a:pt x="64" y="144"/>
                      </a:lnTo>
                      <a:lnTo>
                        <a:pt x="107" y="166"/>
                      </a:lnTo>
                      <a:lnTo>
                        <a:pt x="131" y="136"/>
                      </a:lnTo>
                      <a:lnTo>
                        <a:pt x="88" y="126"/>
                      </a:lnTo>
                      <a:lnTo>
                        <a:pt x="72" y="70"/>
                      </a:lnTo>
                      <a:lnTo>
                        <a:pt x="111" y="64"/>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6" name="Freeform 174"/>
                <p:cNvSpPr>
                  <a:spLocks/>
                </p:cNvSpPr>
                <p:nvPr/>
              </p:nvSpPr>
              <p:spPr bwMode="auto">
                <a:xfrm>
                  <a:off x="4439" y="3194"/>
                  <a:ext cx="55" cy="80"/>
                </a:xfrm>
                <a:custGeom>
                  <a:avLst/>
                  <a:gdLst>
                    <a:gd name="T0" fmla="*/ 0 w 219"/>
                    <a:gd name="T1" fmla="*/ 0 h 319"/>
                    <a:gd name="T2" fmla="*/ 0 w 219"/>
                    <a:gd name="T3" fmla="*/ 0 h 319"/>
                    <a:gd name="T4" fmla="*/ 0 w 219"/>
                    <a:gd name="T5" fmla="*/ 0 h 319"/>
                    <a:gd name="T6" fmla="*/ 0 w 219"/>
                    <a:gd name="T7" fmla="*/ 0 h 319"/>
                    <a:gd name="T8" fmla="*/ 0 w 219"/>
                    <a:gd name="T9" fmla="*/ 0 h 319"/>
                    <a:gd name="T10" fmla="*/ 0 w 219"/>
                    <a:gd name="T11" fmla="*/ 0 h 319"/>
                    <a:gd name="T12" fmla="*/ 0 w 219"/>
                    <a:gd name="T13" fmla="*/ 0 h 319"/>
                    <a:gd name="T14" fmla="*/ 0 w 219"/>
                    <a:gd name="T15" fmla="*/ 0 h 319"/>
                    <a:gd name="T16" fmla="*/ 0 w 219"/>
                    <a:gd name="T17" fmla="*/ 0 h 319"/>
                    <a:gd name="T18" fmla="*/ 0 w 219"/>
                    <a:gd name="T19" fmla="*/ 0 h 319"/>
                    <a:gd name="T20" fmla="*/ 0 w 219"/>
                    <a:gd name="T21" fmla="*/ 0 h 319"/>
                    <a:gd name="T22" fmla="*/ 0 w 219"/>
                    <a:gd name="T23" fmla="*/ 0 h 319"/>
                    <a:gd name="T24" fmla="*/ 0 w 219"/>
                    <a:gd name="T25" fmla="*/ 0 h 319"/>
                    <a:gd name="T26" fmla="*/ 0 w 219"/>
                    <a:gd name="T27" fmla="*/ 0 h 319"/>
                    <a:gd name="T28" fmla="*/ 0 w 219"/>
                    <a:gd name="T29" fmla="*/ 0 h 319"/>
                    <a:gd name="T30" fmla="*/ 0 w 219"/>
                    <a:gd name="T31" fmla="*/ 0 h 319"/>
                    <a:gd name="T32" fmla="*/ 0 w 219"/>
                    <a:gd name="T33" fmla="*/ 0 h 319"/>
                    <a:gd name="T34" fmla="*/ 0 w 219"/>
                    <a:gd name="T35" fmla="*/ 0 h 319"/>
                    <a:gd name="T36" fmla="*/ 0 w 219"/>
                    <a:gd name="T37" fmla="*/ 0 h 319"/>
                    <a:gd name="T38" fmla="*/ 0 w 219"/>
                    <a:gd name="T39" fmla="*/ 0 h 3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9"/>
                    <a:gd name="T61" fmla="*/ 0 h 319"/>
                    <a:gd name="T62" fmla="*/ 219 w 219"/>
                    <a:gd name="T63" fmla="*/ 319 h 3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9" h="319">
                      <a:moveTo>
                        <a:pt x="152" y="107"/>
                      </a:moveTo>
                      <a:lnTo>
                        <a:pt x="128" y="0"/>
                      </a:lnTo>
                      <a:lnTo>
                        <a:pt x="117" y="73"/>
                      </a:lnTo>
                      <a:lnTo>
                        <a:pt x="87" y="38"/>
                      </a:lnTo>
                      <a:lnTo>
                        <a:pt x="9" y="5"/>
                      </a:lnTo>
                      <a:lnTo>
                        <a:pt x="90" y="79"/>
                      </a:lnTo>
                      <a:lnTo>
                        <a:pt x="0" y="57"/>
                      </a:lnTo>
                      <a:lnTo>
                        <a:pt x="63" y="97"/>
                      </a:lnTo>
                      <a:lnTo>
                        <a:pt x="9" y="104"/>
                      </a:lnTo>
                      <a:lnTo>
                        <a:pt x="48" y="119"/>
                      </a:lnTo>
                      <a:lnTo>
                        <a:pt x="114" y="137"/>
                      </a:lnTo>
                      <a:lnTo>
                        <a:pt x="75" y="158"/>
                      </a:lnTo>
                      <a:lnTo>
                        <a:pt x="145" y="167"/>
                      </a:lnTo>
                      <a:lnTo>
                        <a:pt x="185" y="220"/>
                      </a:lnTo>
                      <a:lnTo>
                        <a:pt x="134" y="211"/>
                      </a:lnTo>
                      <a:lnTo>
                        <a:pt x="195" y="247"/>
                      </a:lnTo>
                      <a:lnTo>
                        <a:pt x="219" y="319"/>
                      </a:lnTo>
                      <a:lnTo>
                        <a:pt x="207" y="205"/>
                      </a:lnTo>
                      <a:lnTo>
                        <a:pt x="15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7" name="Freeform 175"/>
                <p:cNvSpPr>
                  <a:spLocks/>
                </p:cNvSpPr>
                <p:nvPr/>
              </p:nvSpPr>
              <p:spPr bwMode="auto">
                <a:xfrm>
                  <a:off x="4373" y="3320"/>
                  <a:ext cx="23" cy="16"/>
                </a:xfrm>
                <a:custGeom>
                  <a:avLst/>
                  <a:gdLst>
                    <a:gd name="T0" fmla="*/ 0 w 91"/>
                    <a:gd name="T1" fmla="*/ 0 h 63"/>
                    <a:gd name="T2" fmla="*/ 0 w 91"/>
                    <a:gd name="T3" fmla="*/ 0 h 63"/>
                    <a:gd name="T4" fmla="*/ 0 w 91"/>
                    <a:gd name="T5" fmla="*/ 0 h 63"/>
                    <a:gd name="T6" fmla="*/ 0 w 91"/>
                    <a:gd name="T7" fmla="*/ 0 h 63"/>
                    <a:gd name="T8" fmla="*/ 0 w 91"/>
                    <a:gd name="T9" fmla="*/ 0 h 63"/>
                    <a:gd name="T10" fmla="*/ 0 w 91"/>
                    <a:gd name="T11" fmla="*/ 0 h 63"/>
                    <a:gd name="T12" fmla="*/ 0 w 91"/>
                    <a:gd name="T13" fmla="*/ 0 h 63"/>
                    <a:gd name="T14" fmla="*/ 0 w 9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63"/>
                    <a:gd name="T26" fmla="*/ 91 w 9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63">
                      <a:moveTo>
                        <a:pt x="19" y="58"/>
                      </a:moveTo>
                      <a:lnTo>
                        <a:pt x="55" y="63"/>
                      </a:lnTo>
                      <a:lnTo>
                        <a:pt x="91" y="29"/>
                      </a:lnTo>
                      <a:lnTo>
                        <a:pt x="75" y="0"/>
                      </a:lnTo>
                      <a:lnTo>
                        <a:pt x="41" y="40"/>
                      </a:lnTo>
                      <a:lnTo>
                        <a:pt x="0" y="28"/>
                      </a:lnTo>
                      <a:lnTo>
                        <a:pt x="1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8" name="Freeform 176"/>
                <p:cNvSpPr>
                  <a:spLocks/>
                </p:cNvSpPr>
                <p:nvPr/>
              </p:nvSpPr>
              <p:spPr bwMode="auto">
                <a:xfrm>
                  <a:off x="4406" y="3290"/>
                  <a:ext cx="61" cy="154"/>
                </a:xfrm>
                <a:custGeom>
                  <a:avLst/>
                  <a:gdLst>
                    <a:gd name="T0" fmla="*/ 0 w 245"/>
                    <a:gd name="T1" fmla="*/ 0 h 617"/>
                    <a:gd name="T2" fmla="*/ 0 w 245"/>
                    <a:gd name="T3" fmla="*/ 0 h 617"/>
                    <a:gd name="T4" fmla="*/ 0 w 245"/>
                    <a:gd name="T5" fmla="*/ 0 h 617"/>
                    <a:gd name="T6" fmla="*/ 0 w 245"/>
                    <a:gd name="T7" fmla="*/ 0 h 617"/>
                    <a:gd name="T8" fmla="*/ 0 w 245"/>
                    <a:gd name="T9" fmla="*/ 0 h 617"/>
                    <a:gd name="T10" fmla="*/ 0 w 245"/>
                    <a:gd name="T11" fmla="*/ 0 h 617"/>
                    <a:gd name="T12" fmla="*/ 0 w 245"/>
                    <a:gd name="T13" fmla="*/ 0 h 617"/>
                    <a:gd name="T14" fmla="*/ 0 w 245"/>
                    <a:gd name="T15" fmla="*/ 0 h 617"/>
                    <a:gd name="T16" fmla="*/ 0 w 245"/>
                    <a:gd name="T17" fmla="*/ 0 h 617"/>
                    <a:gd name="T18" fmla="*/ 0 w 245"/>
                    <a:gd name="T19" fmla="*/ 0 h 617"/>
                    <a:gd name="T20" fmla="*/ 0 w 245"/>
                    <a:gd name="T21" fmla="*/ 0 h 617"/>
                    <a:gd name="T22" fmla="*/ 0 w 245"/>
                    <a:gd name="T23" fmla="*/ 0 h 617"/>
                    <a:gd name="T24" fmla="*/ 0 w 245"/>
                    <a:gd name="T25" fmla="*/ 0 h 617"/>
                    <a:gd name="T26" fmla="*/ 0 w 245"/>
                    <a:gd name="T27" fmla="*/ 0 h 617"/>
                    <a:gd name="T28" fmla="*/ 0 w 245"/>
                    <a:gd name="T29" fmla="*/ 0 h 617"/>
                    <a:gd name="T30" fmla="*/ 0 w 245"/>
                    <a:gd name="T31" fmla="*/ 0 h 617"/>
                    <a:gd name="T32" fmla="*/ 0 w 245"/>
                    <a:gd name="T33" fmla="*/ 0 h 617"/>
                    <a:gd name="T34" fmla="*/ 0 w 245"/>
                    <a:gd name="T35" fmla="*/ 0 h 6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617"/>
                    <a:gd name="T56" fmla="*/ 245 w 245"/>
                    <a:gd name="T57" fmla="*/ 617 h 6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617">
                      <a:moveTo>
                        <a:pt x="4" y="0"/>
                      </a:moveTo>
                      <a:lnTo>
                        <a:pt x="0" y="63"/>
                      </a:lnTo>
                      <a:lnTo>
                        <a:pt x="28" y="86"/>
                      </a:lnTo>
                      <a:lnTo>
                        <a:pt x="56" y="151"/>
                      </a:lnTo>
                      <a:lnTo>
                        <a:pt x="67" y="248"/>
                      </a:lnTo>
                      <a:lnTo>
                        <a:pt x="94" y="268"/>
                      </a:lnTo>
                      <a:lnTo>
                        <a:pt x="133" y="402"/>
                      </a:lnTo>
                      <a:lnTo>
                        <a:pt x="122" y="438"/>
                      </a:lnTo>
                      <a:lnTo>
                        <a:pt x="155" y="459"/>
                      </a:lnTo>
                      <a:lnTo>
                        <a:pt x="245" y="617"/>
                      </a:lnTo>
                      <a:lnTo>
                        <a:pt x="233" y="544"/>
                      </a:lnTo>
                      <a:lnTo>
                        <a:pt x="196" y="473"/>
                      </a:lnTo>
                      <a:lnTo>
                        <a:pt x="152" y="392"/>
                      </a:lnTo>
                      <a:lnTo>
                        <a:pt x="118" y="248"/>
                      </a:lnTo>
                      <a:lnTo>
                        <a:pt x="85" y="199"/>
                      </a:lnTo>
                      <a:lnTo>
                        <a:pt x="72" y="12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09" name="Freeform 177"/>
                <p:cNvSpPr>
                  <a:spLocks/>
                </p:cNvSpPr>
                <p:nvPr/>
              </p:nvSpPr>
              <p:spPr bwMode="auto">
                <a:xfrm>
                  <a:off x="4493" y="3286"/>
                  <a:ext cx="57" cy="135"/>
                </a:xfrm>
                <a:custGeom>
                  <a:avLst/>
                  <a:gdLst>
                    <a:gd name="T0" fmla="*/ 0 w 229"/>
                    <a:gd name="T1" fmla="*/ 0 h 539"/>
                    <a:gd name="T2" fmla="*/ 0 w 229"/>
                    <a:gd name="T3" fmla="*/ 0 h 539"/>
                    <a:gd name="T4" fmla="*/ 0 w 229"/>
                    <a:gd name="T5" fmla="*/ 0 h 539"/>
                    <a:gd name="T6" fmla="*/ 0 w 229"/>
                    <a:gd name="T7" fmla="*/ 0 h 539"/>
                    <a:gd name="T8" fmla="*/ 0 w 229"/>
                    <a:gd name="T9" fmla="*/ 0 h 539"/>
                    <a:gd name="T10" fmla="*/ 0 w 229"/>
                    <a:gd name="T11" fmla="*/ 0 h 539"/>
                    <a:gd name="T12" fmla="*/ 0 w 229"/>
                    <a:gd name="T13" fmla="*/ 0 h 539"/>
                    <a:gd name="T14" fmla="*/ 0 w 229"/>
                    <a:gd name="T15" fmla="*/ 0 h 539"/>
                    <a:gd name="T16" fmla="*/ 0 w 229"/>
                    <a:gd name="T17" fmla="*/ 0 h 539"/>
                    <a:gd name="T18" fmla="*/ 0 w 229"/>
                    <a:gd name="T19" fmla="*/ 0 h 539"/>
                    <a:gd name="T20" fmla="*/ 0 w 229"/>
                    <a:gd name="T21" fmla="*/ 0 h 539"/>
                    <a:gd name="T22" fmla="*/ 0 w 229"/>
                    <a:gd name="T23" fmla="*/ 0 h 539"/>
                    <a:gd name="T24" fmla="*/ 0 w 229"/>
                    <a:gd name="T25" fmla="*/ 0 h 539"/>
                    <a:gd name="T26" fmla="*/ 0 w 229"/>
                    <a:gd name="T27" fmla="*/ 0 h 539"/>
                    <a:gd name="T28" fmla="*/ 0 w 229"/>
                    <a:gd name="T29" fmla="*/ 0 h 539"/>
                    <a:gd name="T30" fmla="*/ 0 w 229"/>
                    <a:gd name="T31" fmla="*/ 0 h 539"/>
                    <a:gd name="T32" fmla="*/ 0 w 229"/>
                    <a:gd name="T33" fmla="*/ 0 h 539"/>
                    <a:gd name="T34" fmla="*/ 0 w 229"/>
                    <a:gd name="T35" fmla="*/ 0 h 539"/>
                    <a:gd name="T36" fmla="*/ 0 w 229"/>
                    <a:gd name="T37" fmla="*/ 0 h 539"/>
                    <a:gd name="T38" fmla="*/ 0 w 229"/>
                    <a:gd name="T39" fmla="*/ 0 h 539"/>
                    <a:gd name="T40" fmla="*/ 0 w 229"/>
                    <a:gd name="T41" fmla="*/ 0 h 539"/>
                    <a:gd name="T42" fmla="*/ 0 w 229"/>
                    <a:gd name="T43" fmla="*/ 0 h 539"/>
                    <a:gd name="T44" fmla="*/ 0 w 229"/>
                    <a:gd name="T45" fmla="*/ 0 h 539"/>
                    <a:gd name="T46" fmla="*/ 0 w 229"/>
                    <a:gd name="T47" fmla="*/ 0 h 539"/>
                    <a:gd name="T48" fmla="*/ 0 w 229"/>
                    <a:gd name="T49" fmla="*/ 0 h 539"/>
                    <a:gd name="T50" fmla="*/ 0 w 229"/>
                    <a:gd name="T51" fmla="*/ 0 h 539"/>
                    <a:gd name="T52" fmla="*/ 0 w 229"/>
                    <a:gd name="T53" fmla="*/ 0 h 539"/>
                    <a:gd name="T54" fmla="*/ 0 w 229"/>
                    <a:gd name="T55" fmla="*/ 0 h 539"/>
                    <a:gd name="T56" fmla="*/ 0 w 229"/>
                    <a:gd name="T57" fmla="*/ 0 h 539"/>
                    <a:gd name="T58" fmla="*/ 0 w 229"/>
                    <a:gd name="T59" fmla="*/ 0 h 539"/>
                    <a:gd name="T60" fmla="*/ 0 w 229"/>
                    <a:gd name="T61" fmla="*/ 0 h 539"/>
                    <a:gd name="T62" fmla="*/ 0 w 229"/>
                    <a:gd name="T63" fmla="*/ 0 h 539"/>
                    <a:gd name="T64" fmla="*/ 0 w 229"/>
                    <a:gd name="T65" fmla="*/ 0 h 539"/>
                    <a:gd name="T66" fmla="*/ 0 w 229"/>
                    <a:gd name="T67" fmla="*/ 0 h 539"/>
                    <a:gd name="T68" fmla="*/ 0 w 229"/>
                    <a:gd name="T69" fmla="*/ 0 h 5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9"/>
                    <a:gd name="T106" fmla="*/ 0 h 539"/>
                    <a:gd name="T107" fmla="*/ 229 w 229"/>
                    <a:gd name="T108" fmla="*/ 539 h 5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9" h="539">
                      <a:moveTo>
                        <a:pt x="2" y="3"/>
                      </a:moveTo>
                      <a:lnTo>
                        <a:pt x="42" y="0"/>
                      </a:lnTo>
                      <a:lnTo>
                        <a:pt x="62" y="24"/>
                      </a:lnTo>
                      <a:lnTo>
                        <a:pt x="55" y="52"/>
                      </a:lnTo>
                      <a:lnTo>
                        <a:pt x="74" y="57"/>
                      </a:lnTo>
                      <a:lnTo>
                        <a:pt x="80" y="78"/>
                      </a:lnTo>
                      <a:lnTo>
                        <a:pt x="61" y="99"/>
                      </a:lnTo>
                      <a:lnTo>
                        <a:pt x="62" y="72"/>
                      </a:lnTo>
                      <a:lnTo>
                        <a:pt x="40" y="72"/>
                      </a:lnTo>
                      <a:lnTo>
                        <a:pt x="32" y="61"/>
                      </a:lnTo>
                      <a:lnTo>
                        <a:pt x="45" y="38"/>
                      </a:lnTo>
                      <a:lnTo>
                        <a:pt x="13" y="40"/>
                      </a:lnTo>
                      <a:lnTo>
                        <a:pt x="55" y="123"/>
                      </a:lnTo>
                      <a:lnTo>
                        <a:pt x="79" y="148"/>
                      </a:lnTo>
                      <a:lnTo>
                        <a:pt x="71" y="173"/>
                      </a:lnTo>
                      <a:lnTo>
                        <a:pt x="106" y="244"/>
                      </a:lnTo>
                      <a:lnTo>
                        <a:pt x="146" y="286"/>
                      </a:lnTo>
                      <a:lnTo>
                        <a:pt x="147" y="312"/>
                      </a:lnTo>
                      <a:lnTo>
                        <a:pt x="197" y="427"/>
                      </a:lnTo>
                      <a:lnTo>
                        <a:pt x="223" y="489"/>
                      </a:lnTo>
                      <a:lnTo>
                        <a:pt x="229" y="539"/>
                      </a:lnTo>
                      <a:lnTo>
                        <a:pt x="180" y="532"/>
                      </a:lnTo>
                      <a:lnTo>
                        <a:pt x="202" y="502"/>
                      </a:lnTo>
                      <a:lnTo>
                        <a:pt x="187" y="452"/>
                      </a:lnTo>
                      <a:lnTo>
                        <a:pt x="150" y="435"/>
                      </a:lnTo>
                      <a:lnTo>
                        <a:pt x="161" y="417"/>
                      </a:lnTo>
                      <a:lnTo>
                        <a:pt x="135" y="331"/>
                      </a:lnTo>
                      <a:lnTo>
                        <a:pt x="102" y="309"/>
                      </a:lnTo>
                      <a:lnTo>
                        <a:pt x="108" y="276"/>
                      </a:lnTo>
                      <a:lnTo>
                        <a:pt x="61" y="203"/>
                      </a:lnTo>
                      <a:lnTo>
                        <a:pt x="37" y="170"/>
                      </a:lnTo>
                      <a:lnTo>
                        <a:pt x="59" y="147"/>
                      </a:lnTo>
                      <a:lnTo>
                        <a:pt x="0" y="57"/>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0" name="Freeform 178"/>
                <p:cNvSpPr>
                  <a:spLocks/>
                </p:cNvSpPr>
                <p:nvPr/>
              </p:nvSpPr>
              <p:spPr bwMode="auto">
                <a:xfrm>
                  <a:off x="4154" y="3291"/>
                  <a:ext cx="173" cy="151"/>
                </a:xfrm>
                <a:custGeom>
                  <a:avLst/>
                  <a:gdLst>
                    <a:gd name="T0" fmla="*/ 0 w 691"/>
                    <a:gd name="T1" fmla="*/ 0 h 608"/>
                    <a:gd name="T2" fmla="*/ 0 w 691"/>
                    <a:gd name="T3" fmla="*/ 0 h 608"/>
                    <a:gd name="T4" fmla="*/ 0 w 691"/>
                    <a:gd name="T5" fmla="*/ 0 h 608"/>
                    <a:gd name="T6" fmla="*/ 0 w 691"/>
                    <a:gd name="T7" fmla="*/ 0 h 608"/>
                    <a:gd name="T8" fmla="*/ 0 w 691"/>
                    <a:gd name="T9" fmla="*/ 0 h 608"/>
                    <a:gd name="T10" fmla="*/ 0 w 691"/>
                    <a:gd name="T11" fmla="*/ 0 h 608"/>
                    <a:gd name="T12" fmla="*/ 0 w 691"/>
                    <a:gd name="T13" fmla="*/ 0 h 608"/>
                    <a:gd name="T14" fmla="*/ 0 w 691"/>
                    <a:gd name="T15" fmla="*/ 0 h 608"/>
                    <a:gd name="T16" fmla="*/ 0 w 691"/>
                    <a:gd name="T17" fmla="*/ 0 h 608"/>
                    <a:gd name="T18" fmla="*/ 0 w 691"/>
                    <a:gd name="T19" fmla="*/ 0 h 608"/>
                    <a:gd name="T20" fmla="*/ 0 w 691"/>
                    <a:gd name="T21" fmla="*/ 0 h 608"/>
                    <a:gd name="T22" fmla="*/ 0 w 691"/>
                    <a:gd name="T23" fmla="*/ 0 h 608"/>
                    <a:gd name="T24" fmla="*/ 0 w 691"/>
                    <a:gd name="T25" fmla="*/ 0 h 608"/>
                    <a:gd name="T26" fmla="*/ 0 w 691"/>
                    <a:gd name="T27" fmla="*/ 0 h 608"/>
                    <a:gd name="T28" fmla="*/ 0 w 691"/>
                    <a:gd name="T29" fmla="*/ 0 h 608"/>
                    <a:gd name="T30" fmla="*/ 0 w 691"/>
                    <a:gd name="T31" fmla="*/ 0 h 608"/>
                    <a:gd name="T32" fmla="*/ 0 w 691"/>
                    <a:gd name="T33" fmla="*/ 0 h 608"/>
                    <a:gd name="T34" fmla="*/ 0 w 691"/>
                    <a:gd name="T35" fmla="*/ 0 h 608"/>
                    <a:gd name="T36" fmla="*/ 0 w 691"/>
                    <a:gd name="T37" fmla="*/ 0 h 608"/>
                    <a:gd name="T38" fmla="*/ 0 w 691"/>
                    <a:gd name="T39" fmla="*/ 0 h 608"/>
                    <a:gd name="T40" fmla="*/ 0 w 691"/>
                    <a:gd name="T41" fmla="*/ 0 h 608"/>
                    <a:gd name="T42" fmla="*/ 0 w 691"/>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1"/>
                    <a:gd name="T67" fmla="*/ 0 h 608"/>
                    <a:gd name="T68" fmla="*/ 691 w 691"/>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1" h="608">
                      <a:moveTo>
                        <a:pt x="608" y="274"/>
                      </a:moveTo>
                      <a:lnTo>
                        <a:pt x="436" y="76"/>
                      </a:lnTo>
                      <a:lnTo>
                        <a:pt x="308" y="0"/>
                      </a:lnTo>
                      <a:lnTo>
                        <a:pt x="329" y="42"/>
                      </a:lnTo>
                      <a:lnTo>
                        <a:pt x="239" y="13"/>
                      </a:lnTo>
                      <a:lnTo>
                        <a:pt x="81" y="40"/>
                      </a:lnTo>
                      <a:lnTo>
                        <a:pt x="297" y="79"/>
                      </a:lnTo>
                      <a:lnTo>
                        <a:pt x="0" y="99"/>
                      </a:lnTo>
                      <a:lnTo>
                        <a:pt x="194" y="136"/>
                      </a:lnTo>
                      <a:lnTo>
                        <a:pt x="53" y="172"/>
                      </a:lnTo>
                      <a:lnTo>
                        <a:pt x="154" y="197"/>
                      </a:lnTo>
                      <a:lnTo>
                        <a:pt x="344" y="189"/>
                      </a:lnTo>
                      <a:lnTo>
                        <a:pt x="222" y="253"/>
                      </a:lnTo>
                      <a:lnTo>
                        <a:pt x="381" y="238"/>
                      </a:lnTo>
                      <a:lnTo>
                        <a:pt x="466" y="213"/>
                      </a:lnTo>
                      <a:lnTo>
                        <a:pt x="567" y="295"/>
                      </a:lnTo>
                      <a:lnTo>
                        <a:pt x="596" y="358"/>
                      </a:lnTo>
                      <a:lnTo>
                        <a:pt x="652" y="608"/>
                      </a:lnTo>
                      <a:lnTo>
                        <a:pt x="653" y="476"/>
                      </a:lnTo>
                      <a:lnTo>
                        <a:pt x="691" y="551"/>
                      </a:lnTo>
                      <a:lnTo>
                        <a:pt x="608"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1" name="Freeform 179"/>
                <p:cNvSpPr>
                  <a:spLocks/>
                </p:cNvSpPr>
                <p:nvPr/>
              </p:nvSpPr>
              <p:spPr bwMode="auto">
                <a:xfrm>
                  <a:off x="4530" y="3087"/>
                  <a:ext cx="123" cy="331"/>
                </a:xfrm>
                <a:custGeom>
                  <a:avLst/>
                  <a:gdLst>
                    <a:gd name="T0" fmla="*/ 0 w 492"/>
                    <a:gd name="T1" fmla="*/ 0 h 1325"/>
                    <a:gd name="T2" fmla="*/ 0 w 492"/>
                    <a:gd name="T3" fmla="*/ 0 h 1325"/>
                    <a:gd name="T4" fmla="*/ 0 w 492"/>
                    <a:gd name="T5" fmla="*/ 0 h 1325"/>
                    <a:gd name="T6" fmla="*/ 0 w 492"/>
                    <a:gd name="T7" fmla="*/ 0 h 1325"/>
                    <a:gd name="T8" fmla="*/ 0 w 492"/>
                    <a:gd name="T9" fmla="*/ 0 h 1325"/>
                    <a:gd name="T10" fmla="*/ 0 w 492"/>
                    <a:gd name="T11" fmla="*/ 0 h 1325"/>
                    <a:gd name="T12" fmla="*/ 0 w 492"/>
                    <a:gd name="T13" fmla="*/ 0 h 1325"/>
                    <a:gd name="T14" fmla="*/ 0 w 492"/>
                    <a:gd name="T15" fmla="*/ 0 h 1325"/>
                    <a:gd name="T16" fmla="*/ 0 w 492"/>
                    <a:gd name="T17" fmla="*/ 0 h 1325"/>
                    <a:gd name="T18" fmla="*/ 0 w 492"/>
                    <a:gd name="T19" fmla="*/ 0 h 1325"/>
                    <a:gd name="T20" fmla="*/ 0 w 492"/>
                    <a:gd name="T21" fmla="*/ 0 h 1325"/>
                    <a:gd name="T22" fmla="*/ 0 w 492"/>
                    <a:gd name="T23" fmla="*/ 0 h 1325"/>
                    <a:gd name="T24" fmla="*/ 0 w 492"/>
                    <a:gd name="T25" fmla="*/ 0 h 1325"/>
                    <a:gd name="T26" fmla="*/ 0 w 492"/>
                    <a:gd name="T27" fmla="*/ 0 h 1325"/>
                    <a:gd name="T28" fmla="*/ 0 w 492"/>
                    <a:gd name="T29" fmla="*/ 0 h 1325"/>
                    <a:gd name="T30" fmla="*/ 0 w 492"/>
                    <a:gd name="T31" fmla="*/ 0 h 1325"/>
                    <a:gd name="T32" fmla="*/ 0 w 492"/>
                    <a:gd name="T33" fmla="*/ 0 h 1325"/>
                    <a:gd name="T34" fmla="*/ 0 w 492"/>
                    <a:gd name="T35" fmla="*/ 0 h 1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2"/>
                    <a:gd name="T55" fmla="*/ 0 h 1325"/>
                    <a:gd name="T56" fmla="*/ 492 w 492"/>
                    <a:gd name="T57" fmla="*/ 1325 h 1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2" h="1325">
                      <a:moveTo>
                        <a:pt x="0" y="0"/>
                      </a:moveTo>
                      <a:lnTo>
                        <a:pt x="150" y="180"/>
                      </a:lnTo>
                      <a:lnTo>
                        <a:pt x="157" y="255"/>
                      </a:lnTo>
                      <a:lnTo>
                        <a:pt x="298" y="681"/>
                      </a:lnTo>
                      <a:lnTo>
                        <a:pt x="303" y="753"/>
                      </a:lnTo>
                      <a:lnTo>
                        <a:pt x="452" y="1104"/>
                      </a:lnTo>
                      <a:lnTo>
                        <a:pt x="443" y="1196"/>
                      </a:lnTo>
                      <a:lnTo>
                        <a:pt x="492" y="1325"/>
                      </a:lnTo>
                      <a:lnTo>
                        <a:pt x="395" y="1259"/>
                      </a:lnTo>
                      <a:lnTo>
                        <a:pt x="289" y="1289"/>
                      </a:lnTo>
                      <a:lnTo>
                        <a:pt x="412" y="1153"/>
                      </a:lnTo>
                      <a:lnTo>
                        <a:pt x="303" y="813"/>
                      </a:lnTo>
                      <a:lnTo>
                        <a:pt x="211" y="717"/>
                      </a:lnTo>
                      <a:lnTo>
                        <a:pt x="237" y="624"/>
                      </a:lnTo>
                      <a:lnTo>
                        <a:pt x="92" y="243"/>
                      </a:lnTo>
                      <a:lnTo>
                        <a:pt x="114" y="18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2" name="Freeform 180"/>
                <p:cNvSpPr>
                  <a:spLocks/>
                </p:cNvSpPr>
                <p:nvPr/>
              </p:nvSpPr>
              <p:spPr bwMode="auto">
                <a:xfrm>
                  <a:off x="4125" y="3330"/>
                  <a:ext cx="57" cy="103"/>
                </a:xfrm>
                <a:custGeom>
                  <a:avLst/>
                  <a:gdLst>
                    <a:gd name="T0" fmla="*/ 0 w 224"/>
                    <a:gd name="T1" fmla="*/ 0 h 411"/>
                    <a:gd name="T2" fmla="*/ 0 w 224"/>
                    <a:gd name="T3" fmla="*/ 0 h 411"/>
                    <a:gd name="T4" fmla="*/ 0 w 224"/>
                    <a:gd name="T5" fmla="*/ 0 h 411"/>
                    <a:gd name="T6" fmla="*/ 0 w 224"/>
                    <a:gd name="T7" fmla="*/ 0 h 411"/>
                    <a:gd name="T8" fmla="*/ 0 w 224"/>
                    <a:gd name="T9" fmla="*/ 0 h 411"/>
                    <a:gd name="T10" fmla="*/ 0 w 224"/>
                    <a:gd name="T11" fmla="*/ 0 h 411"/>
                    <a:gd name="T12" fmla="*/ 0 w 224"/>
                    <a:gd name="T13" fmla="*/ 0 h 411"/>
                    <a:gd name="T14" fmla="*/ 0 w 224"/>
                    <a:gd name="T15" fmla="*/ 0 h 411"/>
                    <a:gd name="T16" fmla="*/ 0 w 224"/>
                    <a:gd name="T17" fmla="*/ 0 h 411"/>
                    <a:gd name="T18" fmla="*/ 0 w 224"/>
                    <a:gd name="T19" fmla="*/ 0 h 411"/>
                    <a:gd name="T20" fmla="*/ 0 w 224"/>
                    <a:gd name="T21" fmla="*/ 0 h 411"/>
                    <a:gd name="T22" fmla="*/ 0 w 224"/>
                    <a:gd name="T23" fmla="*/ 0 h 411"/>
                    <a:gd name="T24" fmla="*/ 0 w 224"/>
                    <a:gd name="T25" fmla="*/ 0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4"/>
                    <a:gd name="T40" fmla="*/ 0 h 411"/>
                    <a:gd name="T41" fmla="*/ 224 w 224"/>
                    <a:gd name="T42" fmla="*/ 411 h 4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4" h="411">
                      <a:moveTo>
                        <a:pt x="6" y="0"/>
                      </a:moveTo>
                      <a:lnTo>
                        <a:pt x="68" y="99"/>
                      </a:lnTo>
                      <a:lnTo>
                        <a:pt x="116" y="241"/>
                      </a:lnTo>
                      <a:lnTo>
                        <a:pt x="224" y="411"/>
                      </a:lnTo>
                      <a:lnTo>
                        <a:pt x="144" y="380"/>
                      </a:lnTo>
                      <a:lnTo>
                        <a:pt x="149" y="338"/>
                      </a:lnTo>
                      <a:lnTo>
                        <a:pt x="90" y="261"/>
                      </a:lnTo>
                      <a:lnTo>
                        <a:pt x="81" y="192"/>
                      </a:lnTo>
                      <a:lnTo>
                        <a:pt x="39" y="140"/>
                      </a:lnTo>
                      <a:lnTo>
                        <a:pt x="42" y="100"/>
                      </a:lnTo>
                      <a:lnTo>
                        <a:pt x="0" y="33"/>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3" name="Freeform 181"/>
                <p:cNvSpPr>
                  <a:spLocks/>
                </p:cNvSpPr>
                <p:nvPr/>
              </p:nvSpPr>
              <p:spPr bwMode="auto">
                <a:xfrm>
                  <a:off x="4231" y="3356"/>
                  <a:ext cx="67" cy="20"/>
                </a:xfrm>
                <a:custGeom>
                  <a:avLst/>
                  <a:gdLst>
                    <a:gd name="T0" fmla="*/ 0 w 269"/>
                    <a:gd name="T1" fmla="*/ 0 h 80"/>
                    <a:gd name="T2" fmla="*/ 0 w 269"/>
                    <a:gd name="T3" fmla="*/ 0 h 80"/>
                    <a:gd name="T4" fmla="*/ 0 w 269"/>
                    <a:gd name="T5" fmla="*/ 0 h 80"/>
                    <a:gd name="T6" fmla="*/ 0 w 269"/>
                    <a:gd name="T7" fmla="*/ 0 h 80"/>
                    <a:gd name="T8" fmla="*/ 0 w 269"/>
                    <a:gd name="T9" fmla="*/ 0 h 80"/>
                    <a:gd name="T10" fmla="*/ 0 w 269"/>
                    <a:gd name="T11" fmla="*/ 0 h 80"/>
                    <a:gd name="T12" fmla="*/ 0 w 269"/>
                    <a:gd name="T13" fmla="*/ 0 h 80"/>
                    <a:gd name="T14" fmla="*/ 0 w 269"/>
                    <a:gd name="T15" fmla="*/ 0 h 80"/>
                    <a:gd name="T16" fmla="*/ 0 w 269"/>
                    <a:gd name="T17" fmla="*/ 0 h 80"/>
                    <a:gd name="T18" fmla="*/ 0 w 269"/>
                    <a:gd name="T19" fmla="*/ 0 h 80"/>
                    <a:gd name="T20" fmla="*/ 0 w 269"/>
                    <a:gd name="T21" fmla="*/ 0 h 80"/>
                    <a:gd name="T22" fmla="*/ 0 w 269"/>
                    <a:gd name="T23" fmla="*/ 0 h 80"/>
                    <a:gd name="T24" fmla="*/ 0 w 269"/>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9"/>
                    <a:gd name="T40" fmla="*/ 0 h 80"/>
                    <a:gd name="T41" fmla="*/ 269 w 269"/>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9" h="80">
                      <a:moveTo>
                        <a:pt x="251" y="4"/>
                      </a:moveTo>
                      <a:lnTo>
                        <a:pt x="187" y="35"/>
                      </a:lnTo>
                      <a:lnTo>
                        <a:pt x="143" y="11"/>
                      </a:lnTo>
                      <a:lnTo>
                        <a:pt x="80" y="0"/>
                      </a:lnTo>
                      <a:lnTo>
                        <a:pt x="129" y="29"/>
                      </a:lnTo>
                      <a:lnTo>
                        <a:pt x="43" y="43"/>
                      </a:lnTo>
                      <a:lnTo>
                        <a:pt x="0" y="60"/>
                      </a:lnTo>
                      <a:lnTo>
                        <a:pt x="137" y="48"/>
                      </a:lnTo>
                      <a:lnTo>
                        <a:pt x="94" y="80"/>
                      </a:lnTo>
                      <a:lnTo>
                        <a:pt x="167" y="60"/>
                      </a:lnTo>
                      <a:lnTo>
                        <a:pt x="269" y="24"/>
                      </a:lnTo>
                      <a:lnTo>
                        <a:pt x="25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4" name="Freeform 182"/>
                <p:cNvSpPr>
                  <a:spLocks/>
                </p:cNvSpPr>
                <p:nvPr/>
              </p:nvSpPr>
              <p:spPr bwMode="auto">
                <a:xfrm>
                  <a:off x="4468" y="3084"/>
                  <a:ext cx="35" cy="42"/>
                </a:xfrm>
                <a:custGeom>
                  <a:avLst/>
                  <a:gdLst>
                    <a:gd name="T0" fmla="*/ 0 w 141"/>
                    <a:gd name="T1" fmla="*/ 0 h 166"/>
                    <a:gd name="T2" fmla="*/ 0 w 141"/>
                    <a:gd name="T3" fmla="*/ 0 h 166"/>
                    <a:gd name="T4" fmla="*/ 0 w 141"/>
                    <a:gd name="T5" fmla="*/ 0 h 166"/>
                    <a:gd name="T6" fmla="*/ 0 w 141"/>
                    <a:gd name="T7" fmla="*/ 0 h 166"/>
                    <a:gd name="T8" fmla="*/ 0 w 141"/>
                    <a:gd name="T9" fmla="*/ 0 h 166"/>
                    <a:gd name="T10" fmla="*/ 0 w 141"/>
                    <a:gd name="T11" fmla="*/ 0 h 166"/>
                    <a:gd name="T12" fmla="*/ 0 w 141"/>
                    <a:gd name="T13" fmla="*/ 0 h 166"/>
                    <a:gd name="T14" fmla="*/ 0 60000 65536"/>
                    <a:gd name="T15" fmla="*/ 0 60000 65536"/>
                    <a:gd name="T16" fmla="*/ 0 60000 65536"/>
                    <a:gd name="T17" fmla="*/ 0 60000 65536"/>
                    <a:gd name="T18" fmla="*/ 0 60000 65536"/>
                    <a:gd name="T19" fmla="*/ 0 60000 65536"/>
                    <a:gd name="T20" fmla="*/ 0 60000 65536"/>
                    <a:gd name="T21" fmla="*/ 0 w 141"/>
                    <a:gd name="T22" fmla="*/ 0 h 166"/>
                    <a:gd name="T23" fmla="*/ 141 w 141"/>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66">
                      <a:moveTo>
                        <a:pt x="71" y="0"/>
                      </a:moveTo>
                      <a:lnTo>
                        <a:pt x="0" y="48"/>
                      </a:lnTo>
                      <a:lnTo>
                        <a:pt x="9" y="148"/>
                      </a:lnTo>
                      <a:lnTo>
                        <a:pt x="84" y="166"/>
                      </a:lnTo>
                      <a:lnTo>
                        <a:pt x="141" y="144"/>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5" name="Freeform 183"/>
                <p:cNvSpPr>
                  <a:spLocks/>
                </p:cNvSpPr>
                <p:nvPr/>
              </p:nvSpPr>
              <p:spPr bwMode="auto">
                <a:xfrm>
                  <a:off x="4091" y="3314"/>
                  <a:ext cx="11" cy="15"/>
                </a:xfrm>
                <a:custGeom>
                  <a:avLst/>
                  <a:gdLst>
                    <a:gd name="T0" fmla="*/ 0 w 46"/>
                    <a:gd name="T1" fmla="*/ 0 h 59"/>
                    <a:gd name="T2" fmla="*/ 0 w 46"/>
                    <a:gd name="T3" fmla="*/ 0 h 59"/>
                    <a:gd name="T4" fmla="*/ 0 w 46"/>
                    <a:gd name="T5" fmla="*/ 0 h 59"/>
                    <a:gd name="T6" fmla="*/ 0 w 46"/>
                    <a:gd name="T7" fmla="*/ 0 h 59"/>
                    <a:gd name="T8" fmla="*/ 0 w 46"/>
                    <a:gd name="T9" fmla="*/ 0 h 59"/>
                    <a:gd name="T10" fmla="*/ 0 w 46"/>
                    <a:gd name="T11" fmla="*/ 0 h 59"/>
                    <a:gd name="T12" fmla="*/ 0 w 46"/>
                    <a:gd name="T13" fmla="*/ 0 h 59"/>
                    <a:gd name="T14" fmla="*/ 0 60000 65536"/>
                    <a:gd name="T15" fmla="*/ 0 60000 65536"/>
                    <a:gd name="T16" fmla="*/ 0 60000 65536"/>
                    <a:gd name="T17" fmla="*/ 0 60000 65536"/>
                    <a:gd name="T18" fmla="*/ 0 60000 65536"/>
                    <a:gd name="T19" fmla="*/ 0 60000 65536"/>
                    <a:gd name="T20" fmla="*/ 0 60000 65536"/>
                    <a:gd name="T21" fmla="*/ 0 w 46"/>
                    <a:gd name="T22" fmla="*/ 0 h 59"/>
                    <a:gd name="T23" fmla="*/ 46 w 46"/>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9">
                      <a:moveTo>
                        <a:pt x="23" y="0"/>
                      </a:moveTo>
                      <a:lnTo>
                        <a:pt x="0" y="24"/>
                      </a:lnTo>
                      <a:lnTo>
                        <a:pt x="19" y="57"/>
                      </a:lnTo>
                      <a:lnTo>
                        <a:pt x="36" y="59"/>
                      </a:lnTo>
                      <a:lnTo>
                        <a:pt x="46"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6" name="Freeform 184"/>
                <p:cNvSpPr>
                  <a:spLocks/>
                </p:cNvSpPr>
                <p:nvPr/>
              </p:nvSpPr>
              <p:spPr bwMode="auto">
                <a:xfrm>
                  <a:off x="4001" y="2803"/>
                  <a:ext cx="222" cy="40"/>
                </a:xfrm>
                <a:custGeom>
                  <a:avLst/>
                  <a:gdLst>
                    <a:gd name="T0" fmla="*/ 0 w 885"/>
                    <a:gd name="T1" fmla="*/ 0 h 162"/>
                    <a:gd name="T2" fmla="*/ 0 w 885"/>
                    <a:gd name="T3" fmla="*/ 0 h 162"/>
                    <a:gd name="T4" fmla="*/ 0 w 885"/>
                    <a:gd name="T5" fmla="*/ 0 h 162"/>
                    <a:gd name="T6" fmla="*/ 0 w 885"/>
                    <a:gd name="T7" fmla="*/ 0 h 162"/>
                    <a:gd name="T8" fmla="*/ 0 w 885"/>
                    <a:gd name="T9" fmla="*/ 0 h 162"/>
                    <a:gd name="T10" fmla="*/ 0 w 885"/>
                    <a:gd name="T11" fmla="*/ 0 h 162"/>
                    <a:gd name="T12" fmla="*/ 0 w 885"/>
                    <a:gd name="T13" fmla="*/ 0 h 162"/>
                    <a:gd name="T14" fmla="*/ 0 w 885"/>
                    <a:gd name="T15" fmla="*/ 0 h 162"/>
                    <a:gd name="T16" fmla="*/ 0 w 885"/>
                    <a:gd name="T17" fmla="*/ 0 h 162"/>
                    <a:gd name="T18" fmla="*/ 0 w 885"/>
                    <a:gd name="T19" fmla="*/ 0 h 162"/>
                    <a:gd name="T20" fmla="*/ 0 w 885"/>
                    <a:gd name="T21" fmla="*/ 0 h 162"/>
                    <a:gd name="T22" fmla="*/ 0 w 885"/>
                    <a:gd name="T23" fmla="*/ 0 h 162"/>
                    <a:gd name="T24" fmla="*/ 0 w 885"/>
                    <a:gd name="T25" fmla="*/ 0 h 162"/>
                    <a:gd name="T26" fmla="*/ 0 w 885"/>
                    <a:gd name="T27" fmla="*/ 0 h 162"/>
                    <a:gd name="T28" fmla="*/ 0 w 885"/>
                    <a:gd name="T29" fmla="*/ 0 h 162"/>
                    <a:gd name="T30" fmla="*/ 0 w 885"/>
                    <a:gd name="T31" fmla="*/ 0 h 162"/>
                    <a:gd name="T32" fmla="*/ 0 w 885"/>
                    <a:gd name="T33" fmla="*/ 0 h 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5"/>
                    <a:gd name="T52" fmla="*/ 0 h 162"/>
                    <a:gd name="T53" fmla="*/ 885 w 885"/>
                    <a:gd name="T54" fmla="*/ 162 h 1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5" h="162">
                      <a:moveTo>
                        <a:pt x="0" y="145"/>
                      </a:moveTo>
                      <a:lnTo>
                        <a:pt x="122" y="115"/>
                      </a:lnTo>
                      <a:lnTo>
                        <a:pt x="39" y="33"/>
                      </a:lnTo>
                      <a:lnTo>
                        <a:pt x="297" y="90"/>
                      </a:lnTo>
                      <a:lnTo>
                        <a:pt x="256" y="0"/>
                      </a:lnTo>
                      <a:lnTo>
                        <a:pt x="450" y="43"/>
                      </a:lnTo>
                      <a:lnTo>
                        <a:pt x="655" y="39"/>
                      </a:lnTo>
                      <a:lnTo>
                        <a:pt x="885" y="125"/>
                      </a:lnTo>
                      <a:lnTo>
                        <a:pt x="559" y="66"/>
                      </a:lnTo>
                      <a:lnTo>
                        <a:pt x="596" y="105"/>
                      </a:lnTo>
                      <a:lnTo>
                        <a:pt x="322" y="39"/>
                      </a:lnTo>
                      <a:lnTo>
                        <a:pt x="359" y="105"/>
                      </a:lnTo>
                      <a:lnTo>
                        <a:pt x="458" y="162"/>
                      </a:lnTo>
                      <a:lnTo>
                        <a:pt x="177" y="96"/>
                      </a:lnTo>
                      <a:lnTo>
                        <a:pt x="217" y="142"/>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7" name="Freeform 185"/>
                <p:cNvSpPr>
                  <a:spLocks/>
                </p:cNvSpPr>
                <p:nvPr/>
              </p:nvSpPr>
              <p:spPr bwMode="auto">
                <a:xfrm>
                  <a:off x="3887" y="3015"/>
                  <a:ext cx="501" cy="99"/>
                </a:xfrm>
                <a:custGeom>
                  <a:avLst/>
                  <a:gdLst>
                    <a:gd name="T0" fmla="*/ 0 w 2005"/>
                    <a:gd name="T1" fmla="*/ 0 h 396"/>
                    <a:gd name="T2" fmla="*/ 0 w 2005"/>
                    <a:gd name="T3" fmla="*/ 0 h 396"/>
                    <a:gd name="T4" fmla="*/ 0 w 2005"/>
                    <a:gd name="T5" fmla="*/ 0 h 396"/>
                    <a:gd name="T6" fmla="*/ 0 w 2005"/>
                    <a:gd name="T7" fmla="*/ 0 h 396"/>
                    <a:gd name="T8" fmla="*/ 0 w 2005"/>
                    <a:gd name="T9" fmla="*/ 0 h 396"/>
                    <a:gd name="T10" fmla="*/ 0 w 2005"/>
                    <a:gd name="T11" fmla="*/ 0 h 396"/>
                    <a:gd name="T12" fmla="*/ 0 w 2005"/>
                    <a:gd name="T13" fmla="*/ 0 h 396"/>
                    <a:gd name="T14" fmla="*/ 0 w 2005"/>
                    <a:gd name="T15" fmla="*/ 0 h 396"/>
                    <a:gd name="T16" fmla="*/ 0 w 2005"/>
                    <a:gd name="T17" fmla="*/ 0 h 396"/>
                    <a:gd name="T18" fmla="*/ 0 w 2005"/>
                    <a:gd name="T19" fmla="*/ 0 h 396"/>
                    <a:gd name="T20" fmla="*/ 0 w 2005"/>
                    <a:gd name="T21" fmla="*/ 0 h 396"/>
                    <a:gd name="T22" fmla="*/ 0 w 2005"/>
                    <a:gd name="T23" fmla="*/ 0 h 396"/>
                    <a:gd name="T24" fmla="*/ 0 w 2005"/>
                    <a:gd name="T25" fmla="*/ 0 h 396"/>
                    <a:gd name="T26" fmla="*/ 0 w 2005"/>
                    <a:gd name="T27" fmla="*/ 0 h 396"/>
                    <a:gd name="T28" fmla="*/ 0 w 2005"/>
                    <a:gd name="T29" fmla="*/ 0 h 396"/>
                    <a:gd name="T30" fmla="*/ 0 w 2005"/>
                    <a:gd name="T31" fmla="*/ 0 h 396"/>
                    <a:gd name="T32" fmla="*/ 0 w 2005"/>
                    <a:gd name="T33" fmla="*/ 0 h 396"/>
                    <a:gd name="T34" fmla="*/ 0 w 2005"/>
                    <a:gd name="T35" fmla="*/ 0 h 396"/>
                    <a:gd name="T36" fmla="*/ 0 w 2005"/>
                    <a:gd name="T37" fmla="*/ 0 h 396"/>
                    <a:gd name="T38" fmla="*/ 0 w 2005"/>
                    <a:gd name="T39" fmla="*/ 0 h 396"/>
                    <a:gd name="T40" fmla="*/ 0 w 2005"/>
                    <a:gd name="T41" fmla="*/ 0 h 396"/>
                    <a:gd name="T42" fmla="*/ 0 w 2005"/>
                    <a:gd name="T43" fmla="*/ 0 h 396"/>
                    <a:gd name="T44" fmla="*/ 0 w 2005"/>
                    <a:gd name="T45" fmla="*/ 0 h 396"/>
                    <a:gd name="T46" fmla="*/ 0 w 2005"/>
                    <a:gd name="T47" fmla="*/ 0 h 396"/>
                    <a:gd name="T48" fmla="*/ 0 w 2005"/>
                    <a:gd name="T49" fmla="*/ 0 h 396"/>
                    <a:gd name="T50" fmla="*/ 0 w 2005"/>
                    <a:gd name="T51" fmla="*/ 0 h 396"/>
                    <a:gd name="T52" fmla="*/ 0 w 2005"/>
                    <a:gd name="T53" fmla="*/ 0 h 396"/>
                    <a:gd name="T54" fmla="*/ 0 w 2005"/>
                    <a:gd name="T55" fmla="*/ 0 h 396"/>
                    <a:gd name="T56" fmla="*/ 0 w 2005"/>
                    <a:gd name="T57" fmla="*/ 0 h 396"/>
                    <a:gd name="T58" fmla="*/ 0 w 2005"/>
                    <a:gd name="T59" fmla="*/ 0 h 396"/>
                    <a:gd name="T60" fmla="*/ 0 w 2005"/>
                    <a:gd name="T61" fmla="*/ 0 h 396"/>
                    <a:gd name="T62" fmla="*/ 0 w 2005"/>
                    <a:gd name="T63" fmla="*/ 0 h 396"/>
                    <a:gd name="T64" fmla="*/ 0 w 2005"/>
                    <a:gd name="T65" fmla="*/ 0 h 396"/>
                    <a:gd name="T66" fmla="*/ 0 w 2005"/>
                    <a:gd name="T67" fmla="*/ 0 h 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5"/>
                    <a:gd name="T103" fmla="*/ 0 h 396"/>
                    <a:gd name="T104" fmla="*/ 2005 w 2005"/>
                    <a:gd name="T105" fmla="*/ 396 h 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5" h="396">
                      <a:moveTo>
                        <a:pt x="0" y="0"/>
                      </a:moveTo>
                      <a:lnTo>
                        <a:pt x="142" y="43"/>
                      </a:lnTo>
                      <a:lnTo>
                        <a:pt x="375" y="53"/>
                      </a:lnTo>
                      <a:lnTo>
                        <a:pt x="287" y="92"/>
                      </a:lnTo>
                      <a:lnTo>
                        <a:pt x="398" y="105"/>
                      </a:lnTo>
                      <a:lnTo>
                        <a:pt x="559" y="105"/>
                      </a:lnTo>
                      <a:lnTo>
                        <a:pt x="487" y="172"/>
                      </a:lnTo>
                      <a:lnTo>
                        <a:pt x="615" y="208"/>
                      </a:lnTo>
                      <a:lnTo>
                        <a:pt x="536" y="231"/>
                      </a:lnTo>
                      <a:lnTo>
                        <a:pt x="718" y="241"/>
                      </a:lnTo>
                      <a:lnTo>
                        <a:pt x="685" y="297"/>
                      </a:lnTo>
                      <a:lnTo>
                        <a:pt x="938" y="270"/>
                      </a:lnTo>
                      <a:lnTo>
                        <a:pt x="1093" y="274"/>
                      </a:lnTo>
                      <a:lnTo>
                        <a:pt x="982" y="336"/>
                      </a:lnTo>
                      <a:lnTo>
                        <a:pt x="1363" y="313"/>
                      </a:lnTo>
                      <a:lnTo>
                        <a:pt x="1277" y="360"/>
                      </a:lnTo>
                      <a:lnTo>
                        <a:pt x="1580" y="327"/>
                      </a:lnTo>
                      <a:lnTo>
                        <a:pt x="2005" y="237"/>
                      </a:lnTo>
                      <a:lnTo>
                        <a:pt x="1611" y="396"/>
                      </a:lnTo>
                      <a:lnTo>
                        <a:pt x="1050" y="396"/>
                      </a:lnTo>
                      <a:lnTo>
                        <a:pt x="1186" y="350"/>
                      </a:lnTo>
                      <a:lnTo>
                        <a:pt x="922" y="360"/>
                      </a:lnTo>
                      <a:lnTo>
                        <a:pt x="990" y="297"/>
                      </a:lnTo>
                      <a:lnTo>
                        <a:pt x="625" y="333"/>
                      </a:lnTo>
                      <a:lnTo>
                        <a:pt x="662" y="257"/>
                      </a:lnTo>
                      <a:lnTo>
                        <a:pt x="412" y="247"/>
                      </a:lnTo>
                      <a:lnTo>
                        <a:pt x="454" y="208"/>
                      </a:lnTo>
                      <a:lnTo>
                        <a:pt x="356" y="169"/>
                      </a:lnTo>
                      <a:lnTo>
                        <a:pt x="468" y="129"/>
                      </a:lnTo>
                      <a:lnTo>
                        <a:pt x="178" y="122"/>
                      </a:lnTo>
                      <a:lnTo>
                        <a:pt x="257" y="63"/>
                      </a:lnTo>
                      <a:lnTo>
                        <a:pt x="105" y="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8" name="Freeform 186"/>
                <p:cNvSpPr>
                  <a:spLocks/>
                </p:cNvSpPr>
                <p:nvPr/>
              </p:nvSpPr>
              <p:spPr bwMode="auto">
                <a:xfrm>
                  <a:off x="4053" y="2928"/>
                  <a:ext cx="153" cy="68"/>
                </a:xfrm>
                <a:custGeom>
                  <a:avLst/>
                  <a:gdLst>
                    <a:gd name="T0" fmla="*/ 0 w 612"/>
                    <a:gd name="T1" fmla="*/ 0 h 270"/>
                    <a:gd name="T2" fmla="*/ 0 w 612"/>
                    <a:gd name="T3" fmla="*/ 0 h 270"/>
                    <a:gd name="T4" fmla="*/ 0 w 612"/>
                    <a:gd name="T5" fmla="*/ 0 h 270"/>
                    <a:gd name="T6" fmla="*/ 0 w 612"/>
                    <a:gd name="T7" fmla="*/ 0 h 270"/>
                    <a:gd name="T8" fmla="*/ 0 w 612"/>
                    <a:gd name="T9" fmla="*/ 0 h 270"/>
                    <a:gd name="T10" fmla="*/ 0 w 612"/>
                    <a:gd name="T11" fmla="*/ 0 h 270"/>
                    <a:gd name="T12" fmla="*/ 0 w 612"/>
                    <a:gd name="T13" fmla="*/ 0 h 270"/>
                    <a:gd name="T14" fmla="*/ 0 w 612"/>
                    <a:gd name="T15" fmla="*/ 0 h 270"/>
                    <a:gd name="T16" fmla="*/ 0 w 612"/>
                    <a:gd name="T17" fmla="*/ 0 h 270"/>
                    <a:gd name="T18" fmla="*/ 0 w 612"/>
                    <a:gd name="T19" fmla="*/ 0 h 270"/>
                    <a:gd name="T20" fmla="*/ 0 w 612"/>
                    <a:gd name="T21" fmla="*/ 0 h 270"/>
                    <a:gd name="T22" fmla="*/ 0 w 612"/>
                    <a:gd name="T23" fmla="*/ 0 h 270"/>
                    <a:gd name="T24" fmla="*/ 0 w 612"/>
                    <a:gd name="T25" fmla="*/ 0 h 270"/>
                    <a:gd name="T26" fmla="*/ 0 w 612"/>
                    <a:gd name="T27" fmla="*/ 0 h 270"/>
                    <a:gd name="T28" fmla="*/ 0 w 612"/>
                    <a:gd name="T29" fmla="*/ 0 h 270"/>
                    <a:gd name="T30" fmla="*/ 0 w 612"/>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2"/>
                    <a:gd name="T49" fmla="*/ 0 h 270"/>
                    <a:gd name="T50" fmla="*/ 612 w 612"/>
                    <a:gd name="T51" fmla="*/ 270 h 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2" h="270">
                      <a:moveTo>
                        <a:pt x="484" y="53"/>
                      </a:moveTo>
                      <a:lnTo>
                        <a:pt x="383" y="0"/>
                      </a:lnTo>
                      <a:lnTo>
                        <a:pt x="402" y="40"/>
                      </a:lnTo>
                      <a:lnTo>
                        <a:pt x="300" y="40"/>
                      </a:lnTo>
                      <a:lnTo>
                        <a:pt x="224" y="80"/>
                      </a:lnTo>
                      <a:lnTo>
                        <a:pt x="115" y="73"/>
                      </a:lnTo>
                      <a:lnTo>
                        <a:pt x="46" y="69"/>
                      </a:lnTo>
                      <a:lnTo>
                        <a:pt x="105" y="156"/>
                      </a:lnTo>
                      <a:lnTo>
                        <a:pt x="0" y="181"/>
                      </a:lnTo>
                      <a:lnTo>
                        <a:pt x="154" y="230"/>
                      </a:lnTo>
                      <a:lnTo>
                        <a:pt x="63" y="270"/>
                      </a:lnTo>
                      <a:lnTo>
                        <a:pt x="465" y="218"/>
                      </a:lnTo>
                      <a:lnTo>
                        <a:pt x="402" y="123"/>
                      </a:lnTo>
                      <a:lnTo>
                        <a:pt x="612" y="119"/>
                      </a:lnTo>
                      <a:lnTo>
                        <a:pt x="484" y="53"/>
                      </a:lnTo>
                      <a:close/>
                    </a:path>
                  </a:pathLst>
                </a:cu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19" name="Freeform 187"/>
                <p:cNvSpPr>
                  <a:spLocks/>
                </p:cNvSpPr>
                <p:nvPr/>
              </p:nvSpPr>
              <p:spPr bwMode="auto">
                <a:xfrm>
                  <a:off x="4065" y="2936"/>
                  <a:ext cx="306" cy="75"/>
                </a:xfrm>
                <a:custGeom>
                  <a:avLst/>
                  <a:gdLst>
                    <a:gd name="T0" fmla="*/ 0 w 1222"/>
                    <a:gd name="T1" fmla="*/ 0 h 299"/>
                    <a:gd name="T2" fmla="*/ 0 w 1222"/>
                    <a:gd name="T3" fmla="*/ 0 h 299"/>
                    <a:gd name="T4" fmla="*/ 0 w 1222"/>
                    <a:gd name="T5" fmla="*/ 0 h 299"/>
                    <a:gd name="T6" fmla="*/ 0 w 1222"/>
                    <a:gd name="T7" fmla="*/ 0 h 299"/>
                    <a:gd name="T8" fmla="*/ 0 w 1222"/>
                    <a:gd name="T9" fmla="*/ 0 h 299"/>
                    <a:gd name="T10" fmla="*/ 0 w 1222"/>
                    <a:gd name="T11" fmla="*/ 0 h 299"/>
                    <a:gd name="T12" fmla="*/ 0 w 1222"/>
                    <a:gd name="T13" fmla="*/ 0 h 299"/>
                    <a:gd name="T14" fmla="*/ 0 w 1222"/>
                    <a:gd name="T15" fmla="*/ 0 h 299"/>
                    <a:gd name="T16" fmla="*/ 0 w 1222"/>
                    <a:gd name="T17" fmla="*/ 0 h 299"/>
                    <a:gd name="T18" fmla="*/ 0 w 1222"/>
                    <a:gd name="T19" fmla="*/ 0 h 299"/>
                    <a:gd name="T20" fmla="*/ 0 w 1222"/>
                    <a:gd name="T21" fmla="*/ 0 h 299"/>
                    <a:gd name="T22" fmla="*/ 0 w 1222"/>
                    <a:gd name="T23" fmla="*/ 0 h 299"/>
                    <a:gd name="T24" fmla="*/ 0 w 1222"/>
                    <a:gd name="T25" fmla="*/ 0 h 299"/>
                    <a:gd name="T26" fmla="*/ 0 w 1222"/>
                    <a:gd name="T27" fmla="*/ 0 h 299"/>
                    <a:gd name="T28" fmla="*/ 0 w 1222"/>
                    <a:gd name="T29" fmla="*/ 0 h 299"/>
                    <a:gd name="T30" fmla="*/ 0 w 1222"/>
                    <a:gd name="T31" fmla="*/ 0 h 299"/>
                    <a:gd name="T32" fmla="*/ 0 w 1222"/>
                    <a:gd name="T33" fmla="*/ 0 h 299"/>
                    <a:gd name="T34" fmla="*/ 0 w 1222"/>
                    <a:gd name="T35" fmla="*/ 0 h 299"/>
                    <a:gd name="T36" fmla="*/ 0 w 1222"/>
                    <a:gd name="T37" fmla="*/ 0 h 299"/>
                    <a:gd name="T38" fmla="*/ 0 w 1222"/>
                    <a:gd name="T39" fmla="*/ 0 h 299"/>
                    <a:gd name="T40" fmla="*/ 0 w 1222"/>
                    <a:gd name="T41" fmla="*/ 0 h 299"/>
                    <a:gd name="T42" fmla="*/ 0 w 1222"/>
                    <a:gd name="T43" fmla="*/ 0 h 299"/>
                    <a:gd name="T44" fmla="*/ 0 w 1222"/>
                    <a:gd name="T45" fmla="*/ 0 h 299"/>
                    <a:gd name="T46" fmla="*/ 0 w 1222"/>
                    <a:gd name="T47" fmla="*/ 0 h 299"/>
                    <a:gd name="T48" fmla="*/ 0 w 1222"/>
                    <a:gd name="T49" fmla="*/ 0 h 299"/>
                    <a:gd name="T50" fmla="*/ 0 w 1222"/>
                    <a:gd name="T51" fmla="*/ 0 h 299"/>
                    <a:gd name="T52" fmla="*/ 0 w 1222"/>
                    <a:gd name="T53" fmla="*/ 0 h 299"/>
                    <a:gd name="T54" fmla="*/ 0 w 1222"/>
                    <a:gd name="T55" fmla="*/ 0 h 299"/>
                    <a:gd name="T56" fmla="*/ 0 w 1222"/>
                    <a:gd name="T57" fmla="*/ 0 h 299"/>
                    <a:gd name="T58" fmla="*/ 0 w 1222"/>
                    <a:gd name="T59" fmla="*/ 0 h 299"/>
                    <a:gd name="T60" fmla="*/ 0 w 1222"/>
                    <a:gd name="T61" fmla="*/ 0 h 299"/>
                    <a:gd name="T62" fmla="*/ 0 w 1222"/>
                    <a:gd name="T63" fmla="*/ 0 h 299"/>
                    <a:gd name="T64" fmla="*/ 0 w 1222"/>
                    <a:gd name="T65" fmla="*/ 0 h 299"/>
                    <a:gd name="T66" fmla="*/ 0 w 1222"/>
                    <a:gd name="T67" fmla="*/ 0 h 2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2"/>
                    <a:gd name="T103" fmla="*/ 0 h 299"/>
                    <a:gd name="T104" fmla="*/ 1222 w 1222"/>
                    <a:gd name="T105" fmla="*/ 299 h 2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2" h="299">
                      <a:moveTo>
                        <a:pt x="1049" y="199"/>
                      </a:moveTo>
                      <a:lnTo>
                        <a:pt x="909" y="274"/>
                      </a:lnTo>
                      <a:lnTo>
                        <a:pt x="730" y="299"/>
                      </a:lnTo>
                      <a:lnTo>
                        <a:pt x="805" y="244"/>
                      </a:lnTo>
                      <a:lnTo>
                        <a:pt x="636" y="284"/>
                      </a:lnTo>
                      <a:lnTo>
                        <a:pt x="403" y="279"/>
                      </a:lnTo>
                      <a:lnTo>
                        <a:pt x="531" y="239"/>
                      </a:lnTo>
                      <a:lnTo>
                        <a:pt x="398" y="230"/>
                      </a:lnTo>
                      <a:lnTo>
                        <a:pt x="25" y="239"/>
                      </a:lnTo>
                      <a:lnTo>
                        <a:pt x="189" y="204"/>
                      </a:lnTo>
                      <a:lnTo>
                        <a:pt x="0" y="155"/>
                      </a:lnTo>
                      <a:lnTo>
                        <a:pt x="95" y="135"/>
                      </a:lnTo>
                      <a:lnTo>
                        <a:pt x="45" y="90"/>
                      </a:lnTo>
                      <a:lnTo>
                        <a:pt x="144" y="80"/>
                      </a:lnTo>
                      <a:lnTo>
                        <a:pt x="269" y="110"/>
                      </a:lnTo>
                      <a:lnTo>
                        <a:pt x="214" y="60"/>
                      </a:lnTo>
                      <a:lnTo>
                        <a:pt x="293" y="31"/>
                      </a:lnTo>
                      <a:lnTo>
                        <a:pt x="502" y="65"/>
                      </a:lnTo>
                      <a:lnTo>
                        <a:pt x="383" y="10"/>
                      </a:lnTo>
                      <a:lnTo>
                        <a:pt x="452" y="0"/>
                      </a:lnTo>
                      <a:lnTo>
                        <a:pt x="616" y="55"/>
                      </a:lnTo>
                      <a:lnTo>
                        <a:pt x="596" y="10"/>
                      </a:lnTo>
                      <a:lnTo>
                        <a:pt x="745" y="70"/>
                      </a:lnTo>
                      <a:lnTo>
                        <a:pt x="844" y="110"/>
                      </a:lnTo>
                      <a:lnTo>
                        <a:pt x="1043" y="114"/>
                      </a:lnTo>
                      <a:lnTo>
                        <a:pt x="914" y="155"/>
                      </a:lnTo>
                      <a:lnTo>
                        <a:pt x="691" y="145"/>
                      </a:lnTo>
                      <a:lnTo>
                        <a:pt x="393" y="129"/>
                      </a:lnTo>
                      <a:lnTo>
                        <a:pt x="790" y="194"/>
                      </a:lnTo>
                      <a:lnTo>
                        <a:pt x="953" y="204"/>
                      </a:lnTo>
                      <a:lnTo>
                        <a:pt x="1083" y="165"/>
                      </a:lnTo>
                      <a:lnTo>
                        <a:pt x="1222" y="239"/>
                      </a:lnTo>
                      <a:lnTo>
                        <a:pt x="1049" y="1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0" name="Freeform 188"/>
                <p:cNvSpPr>
                  <a:spLocks/>
                </p:cNvSpPr>
                <p:nvPr/>
              </p:nvSpPr>
              <p:spPr bwMode="auto">
                <a:xfrm>
                  <a:off x="4345" y="2858"/>
                  <a:ext cx="179" cy="190"/>
                </a:xfrm>
                <a:custGeom>
                  <a:avLst/>
                  <a:gdLst>
                    <a:gd name="T0" fmla="*/ 0 w 718"/>
                    <a:gd name="T1" fmla="*/ 0 h 758"/>
                    <a:gd name="T2" fmla="*/ 0 w 718"/>
                    <a:gd name="T3" fmla="*/ 0 h 758"/>
                    <a:gd name="T4" fmla="*/ 0 w 718"/>
                    <a:gd name="T5" fmla="*/ 0 h 758"/>
                    <a:gd name="T6" fmla="*/ 0 w 718"/>
                    <a:gd name="T7" fmla="*/ 0 h 758"/>
                    <a:gd name="T8" fmla="*/ 0 w 718"/>
                    <a:gd name="T9" fmla="*/ 0 h 758"/>
                    <a:gd name="T10" fmla="*/ 0 w 718"/>
                    <a:gd name="T11" fmla="*/ 0 h 758"/>
                    <a:gd name="T12" fmla="*/ 0 w 718"/>
                    <a:gd name="T13" fmla="*/ 0 h 758"/>
                    <a:gd name="T14" fmla="*/ 0 w 718"/>
                    <a:gd name="T15" fmla="*/ 0 h 758"/>
                    <a:gd name="T16" fmla="*/ 0 w 718"/>
                    <a:gd name="T17" fmla="*/ 0 h 758"/>
                    <a:gd name="T18" fmla="*/ 0 w 718"/>
                    <a:gd name="T19" fmla="*/ 0 h 758"/>
                    <a:gd name="T20" fmla="*/ 0 w 718"/>
                    <a:gd name="T21" fmla="*/ 0 h 758"/>
                    <a:gd name="T22" fmla="*/ 0 w 718"/>
                    <a:gd name="T23" fmla="*/ 0 h 758"/>
                    <a:gd name="T24" fmla="*/ 0 w 718"/>
                    <a:gd name="T25" fmla="*/ 0 h 758"/>
                    <a:gd name="T26" fmla="*/ 0 w 718"/>
                    <a:gd name="T27" fmla="*/ 0 h 758"/>
                    <a:gd name="T28" fmla="*/ 0 w 718"/>
                    <a:gd name="T29" fmla="*/ 0 h 758"/>
                    <a:gd name="T30" fmla="*/ 0 w 718"/>
                    <a:gd name="T31" fmla="*/ 0 h 758"/>
                    <a:gd name="T32" fmla="*/ 0 w 718"/>
                    <a:gd name="T33" fmla="*/ 0 h 758"/>
                    <a:gd name="T34" fmla="*/ 0 w 718"/>
                    <a:gd name="T35" fmla="*/ 0 h 758"/>
                    <a:gd name="T36" fmla="*/ 0 w 718"/>
                    <a:gd name="T37" fmla="*/ 0 h 758"/>
                    <a:gd name="T38" fmla="*/ 0 w 718"/>
                    <a:gd name="T39" fmla="*/ 0 h 758"/>
                    <a:gd name="T40" fmla="*/ 0 w 718"/>
                    <a:gd name="T41" fmla="*/ 0 h 7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8"/>
                    <a:gd name="T64" fmla="*/ 0 h 758"/>
                    <a:gd name="T65" fmla="*/ 718 w 718"/>
                    <a:gd name="T66" fmla="*/ 758 h 7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8" h="758">
                      <a:moveTo>
                        <a:pt x="0" y="0"/>
                      </a:moveTo>
                      <a:lnTo>
                        <a:pt x="94" y="130"/>
                      </a:lnTo>
                      <a:lnTo>
                        <a:pt x="280" y="220"/>
                      </a:lnTo>
                      <a:lnTo>
                        <a:pt x="407" y="308"/>
                      </a:lnTo>
                      <a:lnTo>
                        <a:pt x="488" y="474"/>
                      </a:lnTo>
                      <a:lnTo>
                        <a:pt x="348" y="357"/>
                      </a:lnTo>
                      <a:lnTo>
                        <a:pt x="468" y="494"/>
                      </a:lnTo>
                      <a:lnTo>
                        <a:pt x="571" y="622"/>
                      </a:lnTo>
                      <a:lnTo>
                        <a:pt x="575" y="518"/>
                      </a:lnTo>
                      <a:lnTo>
                        <a:pt x="615" y="688"/>
                      </a:lnTo>
                      <a:lnTo>
                        <a:pt x="668" y="688"/>
                      </a:lnTo>
                      <a:lnTo>
                        <a:pt x="698" y="758"/>
                      </a:lnTo>
                      <a:lnTo>
                        <a:pt x="718" y="612"/>
                      </a:lnTo>
                      <a:lnTo>
                        <a:pt x="658" y="658"/>
                      </a:lnTo>
                      <a:lnTo>
                        <a:pt x="558" y="394"/>
                      </a:lnTo>
                      <a:lnTo>
                        <a:pt x="531" y="498"/>
                      </a:lnTo>
                      <a:lnTo>
                        <a:pt x="431" y="277"/>
                      </a:lnTo>
                      <a:lnTo>
                        <a:pt x="178" y="73"/>
                      </a:lnTo>
                      <a:lnTo>
                        <a:pt x="197" y="161"/>
                      </a:lnTo>
                      <a:lnTo>
                        <a:pt x="0" y="0"/>
                      </a:lnTo>
                      <a:close/>
                    </a:path>
                  </a:pathLst>
                </a:custGeom>
                <a:solidFill>
                  <a:srgbClr val="26C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921" name="Freeform 189"/>
                <p:cNvSpPr>
                  <a:spLocks/>
                </p:cNvSpPr>
                <p:nvPr/>
              </p:nvSpPr>
              <p:spPr bwMode="auto">
                <a:xfrm>
                  <a:off x="4239" y="2802"/>
                  <a:ext cx="286" cy="240"/>
                </a:xfrm>
                <a:custGeom>
                  <a:avLst/>
                  <a:gdLst>
                    <a:gd name="T0" fmla="*/ 0 w 1143"/>
                    <a:gd name="T1" fmla="*/ 0 h 959"/>
                    <a:gd name="T2" fmla="*/ 0 w 1143"/>
                    <a:gd name="T3" fmla="*/ 0 h 959"/>
                    <a:gd name="T4" fmla="*/ 0 w 1143"/>
                    <a:gd name="T5" fmla="*/ 0 h 959"/>
                    <a:gd name="T6" fmla="*/ 0 w 1143"/>
                    <a:gd name="T7" fmla="*/ 0 h 959"/>
                    <a:gd name="T8" fmla="*/ 0 w 1143"/>
                    <a:gd name="T9" fmla="*/ 0 h 959"/>
                    <a:gd name="T10" fmla="*/ 0 w 1143"/>
                    <a:gd name="T11" fmla="*/ 0 h 959"/>
                    <a:gd name="T12" fmla="*/ 0 w 1143"/>
                    <a:gd name="T13" fmla="*/ 0 h 959"/>
                    <a:gd name="T14" fmla="*/ 0 w 1143"/>
                    <a:gd name="T15" fmla="*/ 0 h 959"/>
                    <a:gd name="T16" fmla="*/ 0 w 1143"/>
                    <a:gd name="T17" fmla="*/ 0 h 959"/>
                    <a:gd name="T18" fmla="*/ 0 w 1143"/>
                    <a:gd name="T19" fmla="*/ 0 h 959"/>
                    <a:gd name="T20" fmla="*/ 0 w 1143"/>
                    <a:gd name="T21" fmla="*/ 0 h 959"/>
                    <a:gd name="T22" fmla="*/ 0 w 1143"/>
                    <a:gd name="T23" fmla="*/ 0 h 959"/>
                    <a:gd name="T24" fmla="*/ 0 w 1143"/>
                    <a:gd name="T25" fmla="*/ 0 h 959"/>
                    <a:gd name="T26" fmla="*/ 0 w 1143"/>
                    <a:gd name="T27" fmla="*/ 0 h 959"/>
                    <a:gd name="T28" fmla="*/ 0 w 1143"/>
                    <a:gd name="T29" fmla="*/ 0 h 959"/>
                    <a:gd name="T30" fmla="*/ 0 w 1143"/>
                    <a:gd name="T31" fmla="*/ 0 h 959"/>
                    <a:gd name="T32" fmla="*/ 0 w 1143"/>
                    <a:gd name="T33" fmla="*/ 0 h 959"/>
                    <a:gd name="T34" fmla="*/ 0 w 1143"/>
                    <a:gd name="T35" fmla="*/ 0 h 959"/>
                    <a:gd name="T36" fmla="*/ 0 w 1143"/>
                    <a:gd name="T37" fmla="*/ 0 h 959"/>
                    <a:gd name="T38" fmla="*/ 0 w 1143"/>
                    <a:gd name="T39" fmla="*/ 0 h 959"/>
                    <a:gd name="T40" fmla="*/ 0 w 1143"/>
                    <a:gd name="T41" fmla="*/ 0 h 959"/>
                    <a:gd name="T42" fmla="*/ 0 w 1143"/>
                    <a:gd name="T43" fmla="*/ 0 h 959"/>
                    <a:gd name="T44" fmla="*/ 0 w 1143"/>
                    <a:gd name="T45" fmla="*/ 0 h 959"/>
                    <a:gd name="T46" fmla="*/ 0 w 1143"/>
                    <a:gd name="T47" fmla="*/ 0 h 959"/>
                    <a:gd name="T48" fmla="*/ 0 w 1143"/>
                    <a:gd name="T49" fmla="*/ 0 h 959"/>
                    <a:gd name="T50" fmla="*/ 0 w 1143"/>
                    <a:gd name="T51" fmla="*/ 0 h 959"/>
                    <a:gd name="T52" fmla="*/ 0 w 1143"/>
                    <a:gd name="T53" fmla="*/ 0 h 9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3"/>
                    <a:gd name="T82" fmla="*/ 0 h 959"/>
                    <a:gd name="T83" fmla="*/ 1143 w 1143"/>
                    <a:gd name="T84" fmla="*/ 959 h 9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3" h="959">
                      <a:moveTo>
                        <a:pt x="0" y="0"/>
                      </a:moveTo>
                      <a:lnTo>
                        <a:pt x="243" y="165"/>
                      </a:lnTo>
                      <a:lnTo>
                        <a:pt x="363" y="211"/>
                      </a:lnTo>
                      <a:lnTo>
                        <a:pt x="353" y="145"/>
                      </a:lnTo>
                      <a:lnTo>
                        <a:pt x="478" y="233"/>
                      </a:lnTo>
                      <a:lnTo>
                        <a:pt x="590" y="343"/>
                      </a:lnTo>
                      <a:lnTo>
                        <a:pt x="544" y="233"/>
                      </a:lnTo>
                      <a:lnTo>
                        <a:pt x="685" y="355"/>
                      </a:lnTo>
                      <a:lnTo>
                        <a:pt x="840" y="474"/>
                      </a:lnTo>
                      <a:lnTo>
                        <a:pt x="951" y="660"/>
                      </a:lnTo>
                      <a:lnTo>
                        <a:pt x="965" y="557"/>
                      </a:lnTo>
                      <a:lnTo>
                        <a:pt x="1040" y="718"/>
                      </a:lnTo>
                      <a:lnTo>
                        <a:pt x="1083" y="847"/>
                      </a:lnTo>
                      <a:lnTo>
                        <a:pt x="1143" y="781"/>
                      </a:lnTo>
                      <a:lnTo>
                        <a:pt x="1143" y="959"/>
                      </a:lnTo>
                      <a:lnTo>
                        <a:pt x="1122" y="860"/>
                      </a:lnTo>
                      <a:lnTo>
                        <a:pt x="1074" y="916"/>
                      </a:lnTo>
                      <a:lnTo>
                        <a:pt x="988" y="646"/>
                      </a:lnTo>
                      <a:lnTo>
                        <a:pt x="955" y="767"/>
                      </a:lnTo>
                      <a:lnTo>
                        <a:pt x="837" y="501"/>
                      </a:lnTo>
                      <a:lnTo>
                        <a:pt x="658" y="379"/>
                      </a:lnTo>
                      <a:lnTo>
                        <a:pt x="662" y="425"/>
                      </a:lnTo>
                      <a:lnTo>
                        <a:pt x="398" y="204"/>
                      </a:lnTo>
                      <a:lnTo>
                        <a:pt x="412" y="283"/>
                      </a:lnTo>
                      <a:lnTo>
                        <a:pt x="257" y="2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33801" name="Group 124"/>
              <p:cNvGrpSpPr>
                <a:grpSpLocks/>
              </p:cNvGrpSpPr>
              <p:nvPr/>
            </p:nvGrpSpPr>
            <p:grpSpPr bwMode="auto">
              <a:xfrm flipH="1">
                <a:off x="2133600" y="2286000"/>
                <a:ext cx="1897063" cy="1543050"/>
                <a:chOff x="1236" y="1631"/>
                <a:chExt cx="1195" cy="972"/>
              </a:xfrm>
            </p:grpSpPr>
            <p:sp>
              <p:nvSpPr>
                <p:cNvPr id="33802" name="Freeform 69"/>
                <p:cNvSpPr>
                  <a:spLocks/>
                </p:cNvSpPr>
                <p:nvPr/>
              </p:nvSpPr>
              <p:spPr bwMode="auto">
                <a:xfrm>
                  <a:off x="1268" y="1631"/>
                  <a:ext cx="933" cy="545"/>
                </a:xfrm>
                <a:custGeom>
                  <a:avLst/>
                  <a:gdLst>
                    <a:gd name="T0" fmla="*/ 892 w 933"/>
                    <a:gd name="T1" fmla="*/ 399 h 545"/>
                    <a:gd name="T2" fmla="*/ 926 w 933"/>
                    <a:gd name="T3" fmla="*/ 348 h 545"/>
                    <a:gd name="T4" fmla="*/ 933 w 933"/>
                    <a:gd name="T5" fmla="*/ 283 h 545"/>
                    <a:gd name="T6" fmla="*/ 907 w 933"/>
                    <a:gd name="T7" fmla="*/ 232 h 545"/>
                    <a:gd name="T8" fmla="*/ 850 w 933"/>
                    <a:gd name="T9" fmla="*/ 218 h 545"/>
                    <a:gd name="T10" fmla="*/ 811 w 933"/>
                    <a:gd name="T11" fmla="*/ 214 h 545"/>
                    <a:gd name="T12" fmla="*/ 792 w 933"/>
                    <a:gd name="T13" fmla="*/ 219 h 545"/>
                    <a:gd name="T14" fmla="*/ 782 w 933"/>
                    <a:gd name="T15" fmla="*/ 235 h 545"/>
                    <a:gd name="T16" fmla="*/ 799 w 933"/>
                    <a:gd name="T17" fmla="*/ 229 h 545"/>
                    <a:gd name="T18" fmla="*/ 823 w 933"/>
                    <a:gd name="T19" fmla="*/ 194 h 545"/>
                    <a:gd name="T20" fmla="*/ 828 w 933"/>
                    <a:gd name="T21" fmla="*/ 162 h 545"/>
                    <a:gd name="T22" fmla="*/ 817 w 933"/>
                    <a:gd name="T23" fmla="*/ 136 h 545"/>
                    <a:gd name="T24" fmla="*/ 795 w 933"/>
                    <a:gd name="T25" fmla="*/ 115 h 545"/>
                    <a:gd name="T26" fmla="*/ 769 w 933"/>
                    <a:gd name="T27" fmla="*/ 104 h 545"/>
                    <a:gd name="T28" fmla="*/ 740 w 933"/>
                    <a:gd name="T29" fmla="*/ 102 h 545"/>
                    <a:gd name="T30" fmla="*/ 714 w 933"/>
                    <a:gd name="T31" fmla="*/ 113 h 545"/>
                    <a:gd name="T32" fmla="*/ 705 w 933"/>
                    <a:gd name="T33" fmla="*/ 93 h 545"/>
                    <a:gd name="T34" fmla="*/ 687 w 933"/>
                    <a:gd name="T35" fmla="*/ 46 h 545"/>
                    <a:gd name="T36" fmla="*/ 648 w 933"/>
                    <a:gd name="T37" fmla="*/ 16 h 545"/>
                    <a:gd name="T38" fmla="*/ 596 w 933"/>
                    <a:gd name="T39" fmla="*/ 3 h 545"/>
                    <a:gd name="T40" fmla="*/ 539 w 933"/>
                    <a:gd name="T41" fmla="*/ 3 h 545"/>
                    <a:gd name="T42" fmla="*/ 485 w 933"/>
                    <a:gd name="T43" fmla="*/ 17 h 545"/>
                    <a:gd name="T44" fmla="*/ 439 w 933"/>
                    <a:gd name="T45" fmla="*/ 45 h 545"/>
                    <a:gd name="T46" fmla="*/ 411 w 933"/>
                    <a:gd name="T47" fmla="*/ 85 h 545"/>
                    <a:gd name="T48" fmla="*/ 389 w 933"/>
                    <a:gd name="T49" fmla="*/ 101 h 545"/>
                    <a:gd name="T50" fmla="*/ 352 w 933"/>
                    <a:gd name="T51" fmla="*/ 109 h 545"/>
                    <a:gd name="T52" fmla="*/ 321 w 933"/>
                    <a:gd name="T53" fmla="*/ 146 h 545"/>
                    <a:gd name="T54" fmla="*/ 317 w 933"/>
                    <a:gd name="T55" fmla="*/ 202 h 545"/>
                    <a:gd name="T56" fmla="*/ 313 w 933"/>
                    <a:gd name="T57" fmla="*/ 218 h 545"/>
                    <a:gd name="T58" fmla="*/ 278 w 933"/>
                    <a:gd name="T59" fmla="*/ 194 h 545"/>
                    <a:gd name="T60" fmla="*/ 242 w 933"/>
                    <a:gd name="T61" fmla="*/ 179 h 545"/>
                    <a:gd name="T62" fmla="*/ 209 w 933"/>
                    <a:gd name="T63" fmla="*/ 175 h 545"/>
                    <a:gd name="T64" fmla="*/ 180 w 933"/>
                    <a:gd name="T65" fmla="*/ 182 h 545"/>
                    <a:gd name="T66" fmla="*/ 157 w 933"/>
                    <a:gd name="T67" fmla="*/ 198 h 545"/>
                    <a:gd name="T68" fmla="*/ 142 w 933"/>
                    <a:gd name="T69" fmla="*/ 225 h 545"/>
                    <a:gd name="T70" fmla="*/ 139 w 933"/>
                    <a:gd name="T71" fmla="*/ 263 h 545"/>
                    <a:gd name="T72" fmla="*/ 105 w 933"/>
                    <a:gd name="T73" fmla="*/ 283 h 545"/>
                    <a:gd name="T74" fmla="*/ 49 w 933"/>
                    <a:gd name="T75" fmla="*/ 300 h 545"/>
                    <a:gd name="T76" fmla="*/ 15 w 933"/>
                    <a:gd name="T77" fmla="*/ 334 h 545"/>
                    <a:gd name="T78" fmla="*/ 1 w 933"/>
                    <a:gd name="T79" fmla="*/ 377 h 545"/>
                    <a:gd name="T80" fmla="*/ 3 w 933"/>
                    <a:gd name="T81" fmla="*/ 425 h 545"/>
                    <a:gd name="T82" fmla="*/ 21 w 933"/>
                    <a:gd name="T83" fmla="*/ 467 h 545"/>
                    <a:gd name="T84" fmla="*/ 53 w 933"/>
                    <a:gd name="T85" fmla="*/ 498 h 545"/>
                    <a:gd name="T86" fmla="*/ 95 w 933"/>
                    <a:gd name="T87" fmla="*/ 510 h 545"/>
                    <a:gd name="T88" fmla="*/ 133 w 933"/>
                    <a:gd name="T89" fmla="*/ 518 h 545"/>
                    <a:gd name="T90" fmla="*/ 164 w 933"/>
                    <a:gd name="T91" fmla="*/ 533 h 545"/>
                    <a:gd name="T92" fmla="*/ 203 w 933"/>
                    <a:gd name="T93" fmla="*/ 542 h 545"/>
                    <a:gd name="T94" fmla="*/ 244 w 933"/>
                    <a:gd name="T95" fmla="*/ 545 h 545"/>
                    <a:gd name="T96" fmla="*/ 285 w 933"/>
                    <a:gd name="T97" fmla="*/ 544 h 545"/>
                    <a:gd name="T98" fmla="*/ 325 w 933"/>
                    <a:gd name="T99" fmla="*/ 538 h 545"/>
                    <a:gd name="T100" fmla="*/ 358 w 933"/>
                    <a:gd name="T101" fmla="*/ 529 h 545"/>
                    <a:gd name="T102" fmla="*/ 383 w 933"/>
                    <a:gd name="T103" fmla="*/ 516 h 545"/>
                    <a:gd name="T104" fmla="*/ 411 w 933"/>
                    <a:gd name="T105" fmla="*/ 510 h 545"/>
                    <a:gd name="T106" fmla="*/ 475 w 933"/>
                    <a:gd name="T107" fmla="*/ 516 h 545"/>
                    <a:gd name="T108" fmla="*/ 562 w 933"/>
                    <a:gd name="T109" fmla="*/ 524 h 545"/>
                    <a:gd name="T110" fmla="*/ 660 w 933"/>
                    <a:gd name="T111" fmla="*/ 529 h 545"/>
                    <a:gd name="T112" fmla="*/ 754 w 933"/>
                    <a:gd name="T113" fmla="*/ 527 h 545"/>
                    <a:gd name="T114" fmla="*/ 832 w 933"/>
                    <a:gd name="T115" fmla="*/ 515 h 545"/>
                    <a:gd name="T116" fmla="*/ 879 w 933"/>
                    <a:gd name="T117" fmla="*/ 489 h 545"/>
                    <a:gd name="T118" fmla="*/ 884 w 933"/>
                    <a:gd name="T119" fmla="*/ 441 h 5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3"/>
                    <a:gd name="T181" fmla="*/ 0 h 545"/>
                    <a:gd name="T182" fmla="*/ 933 w 933"/>
                    <a:gd name="T183" fmla="*/ 545 h 54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3" h="545">
                      <a:moveTo>
                        <a:pt x="866" y="410"/>
                      </a:moveTo>
                      <a:lnTo>
                        <a:pt x="892" y="399"/>
                      </a:lnTo>
                      <a:lnTo>
                        <a:pt x="911" y="377"/>
                      </a:lnTo>
                      <a:lnTo>
                        <a:pt x="926" y="348"/>
                      </a:lnTo>
                      <a:lnTo>
                        <a:pt x="933" y="316"/>
                      </a:lnTo>
                      <a:lnTo>
                        <a:pt x="933" y="283"/>
                      </a:lnTo>
                      <a:lnTo>
                        <a:pt x="925" y="254"/>
                      </a:lnTo>
                      <a:lnTo>
                        <a:pt x="907" y="232"/>
                      </a:lnTo>
                      <a:lnTo>
                        <a:pt x="879" y="221"/>
                      </a:lnTo>
                      <a:lnTo>
                        <a:pt x="850" y="218"/>
                      </a:lnTo>
                      <a:lnTo>
                        <a:pt x="828" y="215"/>
                      </a:lnTo>
                      <a:lnTo>
                        <a:pt x="811" y="214"/>
                      </a:lnTo>
                      <a:lnTo>
                        <a:pt x="800" y="215"/>
                      </a:lnTo>
                      <a:lnTo>
                        <a:pt x="792" y="219"/>
                      </a:lnTo>
                      <a:lnTo>
                        <a:pt x="787" y="225"/>
                      </a:lnTo>
                      <a:lnTo>
                        <a:pt x="782" y="235"/>
                      </a:lnTo>
                      <a:lnTo>
                        <a:pt x="778" y="247"/>
                      </a:lnTo>
                      <a:lnTo>
                        <a:pt x="799" y="229"/>
                      </a:lnTo>
                      <a:lnTo>
                        <a:pt x="814" y="211"/>
                      </a:lnTo>
                      <a:lnTo>
                        <a:pt x="823" y="194"/>
                      </a:lnTo>
                      <a:lnTo>
                        <a:pt x="828" y="178"/>
                      </a:lnTo>
                      <a:lnTo>
                        <a:pt x="828" y="162"/>
                      </a:lnTo>
                      <a:lnTo>
                        <a:pt x="824" y="149"/>
                      </a:lnTo>
                      <a:lnTo>
                        <a:pt x="817" y="136"/>
                      </a:lnTo>
                      <a:lnTo>
                        <a:pt x="807" y="125"/>
                      </a:lnTo>
                      <a:lnTo>
                        <a:pt x="795" y="115"/>
                      </a:lnTo>
                      <a:lnTo>
                        <a:pt x="783" y="109"/>
                      </a:lnTo>
                      <a:lnTo>
                        <a:pt x="769" y="104"/>
                      </a:lnTo>
                      <a:lnTo>
                        <a:pt x="754" y="102"/>
                      </a:lnTo>
                      <a:lnTo>
                        <a:pt x="740" y="102"/>
                      </a:lnTo>
                      <a:lnTo>
                        <a:pt x="726" y="105"/>
                      </a:lnTo>
                      <a:lnTo>
                        <a:pt x="714" y="113"/>
                      </a:lnTo>
                      <a:lnTo>
                        <a:pt x="703" y="122"/>
                      </a:lnTo>
                      <a:lnTo>
                        <a:pt x="705" y="93"/>
                      </a:lnTo>
                      <a:lnTo>
                        <a:pt x="699" y="68"/>
                      </a:lnTo>
                      <a:lnTo>
                        <a:pt x="687" y="46"/>
                      </a:lnTo>
                      <a:lnTo>
                        <a:pt x="670" y="29"/>
                      </a:lnTo>
                      <a:lnTo>
                        <a:pt x="648" y="16"/>
                      </a:lnTo>
                      <a:lnTo>
                        <a:pt x="624" y="7"/>
                      </a:lnTo>
                      <a:lnTo>
                        <a:pt x="596" y="3"/>
                      </a:lnTo>
                      <a:lnTo>
                        <a:pt x="568" y="0"/>
                      </a:lnTo>
                      <a:lnTo>
                        <a:pt x="539" y="3"/>
                      </a:lnTo>
                      <a:lnTo>
                        <a:pt x="511" y="7"/>
                      </a:lnTo>
                      <a:lnTo>
                        <a:pt x="485" y="17"/>
                      </a:lnTo>
                      <a:lnTo>
                        <a:pt x="460" y="29"/>
                      </a:lnTo>
                      <a:lnTo>
                        <a:pt x="439" y="45"/>
                      </a:lnTo>
                      <a:lnTo>
                        <a:pt x="422" y="63"/>
                      </a:lnTo>
                      <a:lnTo>
                        <a:pt x="411" y="85"/>
                      </a:lnTo>
                      <a:lnTo>
                        <a:pt x="405" y="109"/>
                      </a:lnTo>
                      <a:lnTo>
                        <a:pt x="389" y="101"/>
                      </a:lnTo>
                      <a:lnTo>
                        <a:pt x="370" y="101"/>
                      </a:lnTo>
                      <a:lnTo>
                        <a:pt x="352" y="109"/>
                      </a:lnTo>
                      <a:lnTo>
                        <a:pt x="335" y="125"/>
                      </a:lnTo>
                      <a:lnTo>
                        <a:pt x="321" y="146"/>
                      </a:lnTo>
                      <a:lnTo>
                        <a:pt x="315" y="173"/>
                      </a:lnTo>
                      <a:lnTo>
                        <a:pt x="317" y="202"/>
                      </a:lnTo>
                      <a:lnTo>
                        <a:pt x="330" y="235"/>
                      </a:lnTo>
                      <a:lnTo>
                        <a:pt x="313" y="218"/>
                      </a:lnTo>
                      <a:lnTo>
                        <a:pt x="296" y="204"/>
                      </a:lnTo>
                      <a:lnTo>
                        <a:pt x="278" y="194"/>
                      </a:lnTo>
                      <a:lnTo>
                        <a:pt x="260" y="185"/>
                      </a:lnTo>
                      <a:lnTo>
                        <a:pt x="242" y="179"/>
                      </a:lnTo>
                      <a:lnTo>
                        <a:pt x="225" y="177"/>
                      </a:lnTo>
                      <a:lnTo>
                        <a:pt x="209" y="175"/>
                      </a:lnTo>
                      <a:lnTo>
                        <a:pt x="193" y="178"/>
                      </a:lnTo>
                      <a:lnTo>
                        <a:pt x="180" y="182"/>
                      </a:lnTo>
                      <a:lnTo>
                        <a:pt x="167" y="189"/>
                      </a:lnTo>
                      <a:lnTo>
                        <a:pt x="157" y="198"/>
                      </a:lnTo>
                      <a:lnTo>
                        <a:pt x="148" y="211"/>
                      </a:lnTo>
                      <a:lnTo>
                        <a:pt x="142" y="225"/>
                      </a:lnTo>
                      <a:lnTo>
                        <a:pt x="139" y="242"/>
                      </a:lnTo>
                      <a:lnTo>
                        <a:pt x="139" y="263"/>
                      </a:lnTo>
                      <a:lnTo>
                        <a:pt x="141" y="284"/>
                      </a:lnTo>
                      <a:lnTo>
                        <a:pt x="105" y="283"/>
                      </a:lnTo>
                      <a:lnTo>
                        <a:pt x="75" y="289"/>
                      </a:lnTo>
                      <a:lnTo>
                        <a:pt x="49" y="300"/>
                      </a:lnTo>
                      <a:lnTo>
                        <a:pt x="30" y="316"/>
                      </a:lnTo>
                      <a:lnTo>
                        <a:pt x="15" y="334"/>
                      </a:lnTo>
                      <a:lnTo>
                        <a:pt x="6" y="354"/>
                      </a:lnTo>
                      <a:lnTo>
                        <a:pt x="1" y="377"/>
                      </a:lnTo>
                      <a:lnTo>
                        <a:pt x="0" y="402"/>
                      </a:lnTo>
                      <a:lnTo>
                        <a:pt x="3" y="425"/>
                      </a:lnTo>
                      <a:lnTo>
                        <a:pt x="11" y="448"/>
                      </a:lnTo>
                      <a:lnTo>
                        <a:pt x="21" y="467"/>
                      </a:lnTo>
                      <a:lnTo>
                        <a:pt x="35" y="485"/>
                      </a:lnTo>
                      <a:lnTo>
                        <a:pt x="53" y="498"/>
                      </a:lnTo>
                      <a:lnTo>
                        <a:pt x="72" y="507"/>
                      </a:lnTo>
                      <a:lnTo>
                        <a:pt x="95" y="510"/>
                      </a:lnTo>
                      <a:lnTo>
                        <a:pt x="119" y="507"/>
                      </a:lnTo>
                      <a:lnTo>
                        <a:pt x="133" y="518"/>
                      </a:lnTo>
                      <a:lnTo>
                        <a:pt x="147" y="526"/>
                      </a:lnTo>
                      <a:lnTo>
                        <a:pt x="164" y="533"/>
                      </a:lnTo>
                      <a:lnTo>
                        <a:pt x="184" y="538"/>
                      </a:lnTo>
                      <a:lnTo>
                        <a:pt x="203" y="542"/>
                      </a:lnTo>
                      <a:lnTo>
                        <a:pt x="223" y="544"/>
                      </a:lnTo>
                      <a:lnTo>
                        <a:pt x="244" y="545"/>
                      </a:lnTo>
                      <a:lnTo>
                        <a:pt x="265" y="545"/>
                      </a:lnTo>
                      <a:lnTo>
                        <a:pt x="285" y="544"/>
                      </a:lnTo>
                      <a:lnTo>
                        <a:pt x="306" y="541"/>
                      </a:lnTo>
                      <a:lnTo>
                        <a:pt x="325" y="538"/>
                      </a:lnTo>
                      <a:lnTo>
                        <a:pt x="342" y="533"/>
                      </a:lnTo>
                      <a:lnTo>
                        <a:pt x="358" y="529"/>
                      </a:lnTo>
                      <a:lnTo>
                        <a:pt x="372" y="522"/>
                      </a:lnTo>
                      <a:lnTo>
                        <a:pt x="383" y="516"/>
                      </a:lnTo>
                      <a:lnTo>
                        <a:pt x="392" y="509"/>
                      </a:lnTo>
                      <a:lnTo>
                        <a:pt x="411" y="510"/>
                      </a:lnTo>
                      <a:lnTo>
                        <a:pt x="439" y="513"/>
                      </a:lnTo>
                      <a:lnTo>
                        <a:pt x="475" y="516"/>
                      </a:lnTo>
                      <a:lnTo>
                        <a:pt x="516" y="520"/>
                      </a:lnTo>
                      <a:lnTo>
                        <a:pt x="562" y="524"/>
                      </a:lnTo>
                      <a:lnTo>
                        <a:pt x="610" y="527"/>
                      </a:lnTo>
                      <a:lnTo>
                        <a:pt x="660" y="529"/>
                      </a:lnTo>
                      <a:lnTo>
                        <a:pt x="708" y="530"/>
                      </a:lnTo>
                      <a:lnTo>
                        <a:pt x="754" y="527"/>
                      </a:lnTo>
                      <a:lnTo>
                        <a:pt x="795" y="524"/>
                      </a:lnTo>
                      <a:lnTo>
                        <a:pt x="832" y="515"/>
                      </a:lnTo>
                      <a:lnTo>
                        <a:pt x="861" y="504"/>
                      </a:lnTo>
                      <a:lnTo>
                        <a:pt x="879" y="489"/>
                      </a:lnTo>
                      <a:lnTo>
                        <a:pt x="887" y="468"/>
                      </a:lnTo>
                      <a:lnTo>
                        <a:pt x="884" y="441"/>
                      </a:lnTo>
                      <a:lnTo>
                        <a:pt x="866" y="41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3" name="Freeform 70"/>
                <p:cNvSpPr>
                  <a:spLocks/>
                </p:cNvSpPr>
                <p:nvPr/>
              </p:nvSpPr>
              <p:spPr bwMode="auto">
                <a:xfrm>
                  <a:off x="1314" y="1672"/>
                  <a:ext cx="849" cy="467"/>
                </a:xfrm>
                <a:custGeom>
                  <a:avLst/>
                  <a:gdLst>
                    <a:gd name="T0" fmla="*/ 811 w 849"/>
                    <a:gd name="T1" fmla="*/ 359 h 467"/>
                    <a:gd name="T2" fmla="*/ 841 w 849"/>
                    <a:gd name="T3" fmla="*/ 315 h 467"/>
                    <a:gd name="T4" fmla="*/ 849 w 849"/>
                    <a:gd name="T5" fmla="*/ 255 h 467"/>
                    <a:gd name="T6" fmla="*/ 827 w 849"/>
                    <a:gd name="T7" fmla="*/ 211 h 467"/>
                    <a:gd name="T8" fmla="*/ 778 w 849"/>
                    <a:gd name="T9" fmla="*/ 197 h 467"/>
                    <a:gd name="T10" fmla="*/ 746 w 849"/>
                    <a:gd name="T11" fmla="*/ 194 h 467"/>
                    <a:gd name="T12" fmla="*/ 725 w 849"/>
                    <a:gd name="T13" fmla="*/ 194 h 467"/>
                    <a:gd name="T14" fmla="*/ 703 w 849"/>
                    <a:gd name="T15" fmla="*/ 201 h 467"/>
                    <a:gd name="T16" fmla="*/ 719 w 849"/>
                    <a:gd name="T17" fmla="*/ 179 h 467"/>
                    <a:gd name="T18" fmla="*/ 728 w 849"/>
                    <a:gd name="T19" fmla="*/ 131 h 467"/>
                    <a:gd name="T20" fmla="*/ 693 w 849"/>
                    <a:gd name="T21" fmla="*/ 99 h 467"/>
                    <a:gd name="T22" fmla="*/ 643 w 849"/>
                    <a:gd name="T23" fmla="*/ 97 h 467"/>
                    <a:gd name="T24" fmla="*/ 625 w 849"/>
                    <a:gd name="T25" fmla="*/ 84 h 467"/>
                    <a:gd name="T26" fmla="*/ 610 w 849"/>
                    <a:gd name="T27" fmla="*/ 41 h 467"/>
                    <a:gd name="T28" fmla="*/ 578 w 849"/>
                    <a:gd name="T29" fmla="*/ 15 h 467"/>
                    <a:gd name="T30" fmla="*/ 533 w 849"/>
                    <a:gd name="T31" fmla="*/ 1 h 467"/>
                    <a:gd name="T32" fmla="*/ 485 w 849"/>
                    <a:gd name="T33" fmla="*/ 1 h 467"/>
                    <a:gd name="T34" fmla="*/ 436 w 849"/>
                    <a:gd name="T35" fmla="*/ 15 h 467"/>
                    <a:gd name="T36" fmla="*/ 396 w 849"/>
                    <a:gd name="T37" fmla="*/ 40 h 467"/>
                    <a:gd name="T38" fmla="*/ 371 w 849"/>
                    <a:gd name="T39" fmla="*/ 78 h 467"/>
                    <a:gd name="T40" fmla="*/ 352 w 849"/>
                    <a:gd name="T41" fmla="*/ 95 h 467"/>
                    <a:gd name="T42" fmla="*/ 316 w 849"/>
                    <a:gd name="T43" fmla="*/ 107 h 467"/>
                    <a:gd name="T44" fmla="*/ 287 w 849"/>
                    <a:gd name="T45" fmla="*/ 143 h 467"/>
                    <a:gd name="T46" fmla="*/ 281 w 849"/>
                    <a:gd name="T47" fmla="*/ 191 h 467"/>
                    <a:gd name="T48" fmla="*/ 267 w 849"/>
                    <a:gd name="T49" fmla="*/ 183 h 467"/>
                    <a:gd name="T50" fmla="*/ 210 w 849"/>
                    <a:gd name="T51" fmla="*/ 149 h 467"/>
                    <a:gd name="T52" fmla="*/ 160 w 849"/>
                    <a:gd name="T53" fmla="*/ 159 h 467"/>
                    <a:gd name="T54" fmla="*/ 136 w 849"/>
                    <a:gd name="T55" fmla="*/ 203 h 467"/>
                    <a:gd name="T56" fmla="*/ 79 w 849"/>
                    <a:gd name="T57" fmla="*/ 241 h 467"/>
                    <a:gd name="T58" fmla="*/ 11 w 849"/>
                    <a:gd name="T59" fmla="*/ 299 h 467"/>
                    <a:gd name="T60" fmla="*/ 2 w 849"/>
                    <a:gd name="T61" fmla="*/ 379 h 467"/>
                    <a:gd name="T62" fmla="*/ 46 w 849"/>
                    <a:gd name="T63" fmla="*/ 432 h 467"/>
                    <a:gd name="T64" fmla="*/ 96 w 849"/>
                    <a:gd name="T65" fmla="*/ 442 h 467"/>
                    <a:gd name="T66" fmla="*/ 128 w 849"/>
                    <a:gd name="T67" fmla="*/ 455 h 467"/>
                    <a:gd name="T68" fmla="*/ 165 w 849"/>
                    <a:gd name="T69" fmla="*/ 462 h 467"/>
                    <a:gd name="T70" fmla="*/ 208 w 849"/>
                    <a:gd name="T71" fmla="*/ 467 h 467"/>
                    <a:gd name="T72" fmla="*/ 250 w 849"/>
                    <a:gd name="T73" fmla="*/ 467 h 467"/>
                    <a:gd name="T74" fmla="*/ 290 w 849"/>
                    <a:gd name="T75" fmla="*/ 463 h 467"/>
                    <a:gd name="T76" fmla="*/ 324 w 849"/>
                    <a:gd name="T77" fmla="*/ 457 h 467"/>
                    <a:gd name="T78" fmla="*/ 349 w 849"/>
                    <a:gd name="T79" fmla="*/ 448 h 467"/>
                    <a:gd name="T80" fmla="*/ 373 w 849"/>
                    <a:gd name="T81" fmla="*/ 444 h 467"/>
                    <a:gd name="T82" fmla="*/ 430 w 849"/>
                    <a:gd name="T83" fmla="*/ 449 h 467"/>
                    <a:gd name="T84" fmla="*/ 509 w 849"/>
                    <a:gd name="T85" fmla="*/ 455 h 467"/>
                    <a:gd name="T86" fmla="*/ 597 w 849"/>
                    <a:gd name="T87" fmla="*/ 460 h 467"/>
                    <a:gd name="T88" fmla="*/ 683 w 849"/>
                    <a:gd name="T89" fmla="*/ 460 h 467"/>
                    <a:gd name="T90" fmla="*/ 754 w 849"/>
                    <a:gd name="T91" fmla="*/ 450 h 467"/>
                    <a:gd name="T92" fmla="*/ 798 w 849"/>
                    <a:gd name="T93" fmla="*/ 429 h 467"/>
                    <a:gd name="T94" fmla="*/ 804 w 849"/>
                    <a:gd name="T95" fmla="*/ 393 h 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9"/>
                    <a:gd name="T145" fmla="*/ 0 h 467"/>
                    <a:gd name="T146" fmla="*/ 849 w 849"/>
                    <a:gd name="T147" fmla="*/ 467 h 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9" h="467">
                      <a:moveTo>
                        <a:pt x="788" y="369"/>
                      </a:moveTo>
                      <a:lnTo>
                        <a:pt x="811" y="359"/>
                      </a:lnTo>
                      <a:lnTo>
                        <a:pt x="829" y="340"/>
                      </a:lnTo>
                      <a:lnTo>
                        <a:pt x="841" y="315"/>
                      </a:lnTo>
                      <a:lnTo>
                        <a:pt x="849" y="284"/>
                      </a:lnTo>
                      <a:lnTo>
                        <a:pt x="849" y="255"/>
                      </a:lnTo>
                      <a:lnTo>
                        <a:pt x="843" y="230"/>
                      </a:lnTo>
                      <a:lnTo>
                        <a:pt x="827" y="211"/>
                      </a:lnTo>
                      <a:lnTo>
                        <a:pt x="804" y="201"/>
                      </a:lnTo>
                      <a:lnTo>
                        <a:pt x="778" y="197"/>
                      </a:lnTo>
                      <a:lnTo>
                        <a:pt x="760" y="195"/>
                      </a:lnTo>
                      <a:lnTo>
                        <a:pt x="746" y="194"/>
                      </a:lnTo>
                      <a:lnTo>
                        <a:pt x="735" y="193"/>
                      </a:lnTo>
                      <a:lnTo>
                        <a:pt x="725" y="194"/>
                      </a:lnTo>
                      <a:lnTo>
                        <a:pt x="716" y="196"/>
                      </a:lnTo>
                      <a:lnTo>
                        <a:pt x="703" y="201"/>
                      </a:lnTo>
                      <a:lnTo>
                        <a:pt x="689" y="207"/>
                      </a:lnTo>
                      <a:lnTo>
                        <a:pt x="719" y="179"/>
                      </a:lnTo>
                      <a:lnTo>
                        <a:pt x="731" y="154"/>
                      </a:lnTo>
                      <a:lnTo>
                        <a:pt x="728" y="131"/>
                      </a:lnTo>
                      <a:lnTo>
                        <a:pt x="714" y="113"/>
                      </a:lnTo>
                      <a:lnTo>
                        <a:pt x="693" y="99"/>
                      </a:lnTo>
                      <a:lnTo>
                        <a:pt x="667" y="95"/>
                      </a:lnTo>
                      <a:lnTo>
                        <a:pt x="643" y="97"/>
                      </a:lnTo>
                      <a:lnTo>
                        <a:pt x="624" y="110"/>
                      </a:lnTo>
                      <a:lnTo>
                        <a:pt x="625" y="84"/>
                      </a:lnTo>
                      <a:lnTo>
                        <a:pt x="620" y="61"/>
                      </a:lnTo>
                      <a:lnTo>
                        <a:pt x="610" y="41"/>
                      </a:lnTo>
                      <a:lnTo>
                        <a:pt x="596" y="27"/>
                      </a:lnTo>
                      <a:lnTo>
                        <a:pt x="578" y="15"/>
                      </a:lnTo>
                      <a:lnTo>
                        <a:pt x="556" y="6"/>
                      </a:lnTo>
                      <a:lnTo>
                        <a:pt x="533" y="1"/>
                      </a:lnTo>
                      <a:lnTo>
                        <a:pt x="509" y="0"/>
                      </a:lnTo>
                      <a:lnTo>
                        <a:pt x="485" y="1"/>
                      </a:lnTo>
                      <a:lnTo>
                        <a:pt x="459" y="6"/>
                      </a:lnTo>
                      <a:lnTo>
                        <a:pt x="436" y="15"/>
                      </a:lnTo>
                      <a:lnTo>
                        <a:pt x="414" y="26"/>
                      </a:lnTo>
                      <a:lnTo>
                        <a:pt x="396" y="40"/>
                      </a:lnTo>
                      <a:lnTo>
                        <a:pt x="382" y="57"/>
                      </a:lnTo>
                      <a:lnTo>
                        <a:pt x="371" y="78"/>
                      </a:lnTo>
                      <a:lnTo>
                        <a:pt x="366" y="101"/>
                      </a:lnTo>
                      <a:lnTo>
                        <a:pt x="352" y="95"/>
                      </a:lnTo>
                      <a:lnTo>
                        <a:pt x="335" y="97"/>
                      </a:lnTo>
                      <a:lnTo>
                        <a:pt x="316" y="107"/>
                      </a:lnTo>
                      <a:lnTo>
                        <a:pt x="301" y="122"/>
                      </a:lnTo>
                      <a:lnTo>
                        <a:pt x="287" y="143"/>
                      </a:lnTo>
                      <a:lnTo>
                        <a:pt x="281" y="166"/>
                      </a:lnTo>
                      <a:lnTo>
                        <a:pt x="281" y="191"/>
                      </a:lnTo>
                      <a:lnTo>
                        <a:pt x="292" y="217"/>
                      </a:lnTo>
                      <a:lnTo>
                        <a:pt x="267" y="183"/>
                      </a:lnTo>
                      <a:lnTo>
                        <a:pt x="238" y="160"/>
                      </a:lnTo>
                      <a:lnTo>
                        <a:pt x="210" y="149"/>
                      </a:lnTo>
                      <a:lnTo>
                        <a:pt x="183" y="149"/>
                      </a:lnTo>
                      <a:lnTo>
                        <a:pt x="160" y="159"/>
                      </a:lnTo>
                      <a:lnTo>
                        <a:pt x="145" y="177"/>
                      </a:lnTo>
                      <a:lnTo>
                        <a:pt x="136" y="203"/>
                      </a:lnTo>
                      <a:lnTo>
                        <a:pt x="139" y="236"/>
                      </a:lnTo>
                      <a:lnTo>
                        <a:pt x="79" y="241"/>
                      </a:lnTo>
                      <a:lnTo>
                        <a:pt x="37" y="264"/>
                      </a:lnTo>
                      <a:lnTo>
                        <a:pt x="11" y="299"/>
                      </a:lnTo>
                      <a:lnTo>
                        <a:pt x="0" y="339"/>
                      </a:lnTo>
                      <a:lnTo>
                        <a:pt x="2" y="379"/>
                      </a:lnTo>
                      <a:lnTo>
                        <a:pt x="18" y="413"/>
                      </a:lnTo>
                      <a:lnTo>
                        <a:pt x="46" y="432"/>
                      </a:lnTo>
                      <a:lnTo>
                        <a:pt x="86" y="433"/>
                      </a:lnTo>
                      <a:lnTo>
                        <a:pt x="96" y="442"/>
                      </a:lnTo>
                      <a:lnTo>
                        <a:pt x="111" y="449"/>
                      </a:lnTo>
                      <a:lnTo>
                        <a:pt x="128" y="455"/>
                      </a:lnTo>
                      <a:lnTo>
                        <a:pt x="146" y="459"/>
                      </a:lnTo>
                      <a:lnTo>
                        <a:pt x="165" y="462"/>
                      </a:lnTo>
                      <a:lnTo>
                        <a:pt x="186" y="465"/>
                      </a:lnTo>
                      <a:lnTo>
                        <a:pt x="208" y="467"/>
                      </a:lnTo>
                      <a:lnTo>
                        <a:pt x="228" y="467"/>
                      </a:lnTo>
                      <a:lnTo>
                        <a:pt x="250" y="467"/>
                      </a:lnTo>
                      <a:lnTo>
                        <a:pt x="271" y="466"/>
                      </a:lnTo>
                      <a:lnTo>
                        <a:pt x="290" y="463"/>
                      </a:lnTo>
                      <a:lnTo>
                        <a:pt x="308" y="460"/>
                      </a:lnTo>
                      <a:lnTo>
                        <a:pt x="324" y="457"/>
                      </a:lnTo>
                      <a:lnTo>
                        <a:pt x="337" y="452"/>
                      </a:lnTo>
                      <a:lnTo>
                        <a:pt x="349" y="448"/>
                      </a:lnTo>
                      <a:lnTo>
                        <a:pt x="356" y="443"/>
                      </a:lnTo>
                      <a:lnTo>
                        <a:pt x="373" y="444"/>
                      </a:lnTo>
                      <a:lnTo>
                        <a:pt x="399" y="445"/>
                      </a:lnTo>
                      <a:lnTo>
                        <a:pt x="430" y="449"/>
                      </a:lnTo>
                      <a:lnTo>
                        <a:pt x="468" y="451"/>
                      </a:lnTo>
                      <a:lnTo>
                        <a:pt x="509" y="455"/>
                      </a:lnTo>
                      <a:lnTo>
                        <a:pt x="552" y="457"/>
                      </a:lnTo>
                      <a:lnTo>
                        <a:pt x="597" y="460"/>
                      </a:lnTo>
                      <a:lnTo>
                        <a:pt x="642" y="460"/>
                      </a:lnTo>
                      <a:lnTo>
                        <a:pt x="683" y="460"/>
                      </a:lnTo>
                      <a:lnTo>
                        <a:pt x="722" y="456"/>
                      </a:lnTo>
                      <a:lnTo>
                        <a:pt x="754" y="450"/>
                      </a:lnTo>
                      <a:lnTo>
                        <a:pt x="780" y="442"/>
                      </a:lnTo>
                      <a:lnTo>
                        <a:pt x="798" y="429"/>
                      </a:lnTo>
                      <a:lnTo>
                        <a:pt x="806" y="414"/>
                      </a:lnTo>
                      <a:lnTo>
                        <a:pt x="804" y="393"/>
                      </a:lnTo>
                      <a:lnTo>
                        <a:pt x="788" y="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4" name="Freeform 71"/>
                <p:cNvSpPr>
                  <a:spLocks/>
                </p:cNvSpPr>
                <p:nvPr/>
              </p:nvSpPr>
              <p:spPr bwMode="auto">
                <a:xfrm>
                  <a:off x="1845" y="1826"/>
                  <a:ext cx="586" cy="422"/>
                </a:xfrm>
                <a:custGeom>
                  <a:avLst/>
                  <a:gdLst>
                    <a:gd name="T0" fmla="*/ 438 w 586"/>
                    <a:gd name="T1" fmla="*/ 378 h 422"/>
                    <a:gd name="T2" fmla="*/ 419 w 586"/>
                    <a:gd name="T3" fmla="*/ 398 h 422"/>
                    <a:gd name="T4" fmla="*/ 391 w 586"/>
                    <a:gd name="T5" fmla="*/ 411 h 422"/>
                    <a:gd name="T6" fmla="*/ 359 w 586"/>
                    <a:gd name="T7" fmla="*/ 419 h 422"/>
                    <a:gd name="T8" fmla="*/ 322 w 586"/>
                    <a:gd name="T9" fmla="*/ 422 h 422"/>
                    <a:gd name="T10" fmla="*/ 285 w 586"/>
                    <a:gd name="T11" fmla="*/ 418 h 422"/>
                    <a:gd name="T12" fmla="*/ 249 w 586"/>
                    <a:gd name="T13" fmla="*/ 411 h 422"/>
                    <a:gd name="T14" fmla="*/ 215 w 586"/>
                    <a:gd name="T15" fmla="*/ 398 h 422"/>
                    <a:gd name="T16" fmla="*/ 162 w 586"/>
                    <a:gd name="T17" fmla="*/ 399 h 422"/>
                    <a:gd name="T18" fmla="*/ 102 w 586"/>
                    <a:gd name="T19" fmla="*/ 405 h 422"/>
                    <a:gd name="T20" fmla="*/ 60 w 586"/>
                    <a:gd name="T21" fmla="*/ 402 h 422"/>
                    <a:gd name="T22" fmla="*/ 31 w 586"/>
                    <a:gd name="T23" fmla="*/ 390 h 422"/>
                    <a:gd name="T24" fmla="*/ 14 w 586"/>
                    <a:gd name="T25" fmla="*/ 373 h 422"/>
                    <a:gd name="T26" fmla="*/ 6 w 586"/>
                    <a:gd name="T27" fmla="*/ 350 h 422"/>
                    <a:gd name="T28" fmla="*/ 2 w 586"/>
                    <a:gd name="T29" fmla="*/ 325 h 422"/>
                    <a:gd name="T30" fmla="*/ 1 w 586"/>
                    <a:gd name="T31" fmla="*/ 300 h 422"/>
                    <a:gd name="T32" fmla="*/ 1 w 586"/>
                    <a:gd name="T33" fmla="*/ 263 h 422"/>
                    <a:gd name="T34" fmla="*/ 22 w 586"/>
                    <a:gd name="T35" fmla="*/ 220 h 422"/>
                    <a:gd name="T36" fmla="*/ 61 w 586"/>
                    <a:gd name="T37" fmla="*/ 186 h 422"/>
                    <a:gd name="T38" fmla="*/ 106 w 586"/>
                    <a:gd name="T39" fmla="*/ 168 h 422"/>
                    <a:gd name="T40" fmla="*/ 114 w 586"/>
                    <a:gd name="T41" fmla="*/ 151 h 422"/>
                    <a:gd name="T42" fmla="*/ 105 w 586"/>
                    <a:gd name="T43" fmla="*/ 116 h 422"/>
                    <a:gd name="T44" fmla="*/ 114 w 586"/>
                    <a:gd name="T45" fmla="*/ 78 h 422"/>
                    <a:gd name="T46" fmla="*/ 139 w 586"/>
                    <a:gd name="T47" fmla="*/ 46 h 422"/>
                    <a:gd name="T48" fmla="*/ 174 w 586"/>
                    <a:gd name="T49" fmla="*/ 18 h 422"/>
                    <a:gd name="T50" fmla="*/ 216 w 586"/>
                    <a:gd name="T51" fmla="*/ 2 h 422"/>
                    <a:gd name="T52" fmla="*/ 263 w 586"/>
                    <a:gd name="T53" fmla="*/ 2 h 422"/>
                    <a:gd name="T54" fmla="*/ 310 w 586"/>
                    <a:gd name="T55" fmla="*/ 22 h 422"/>
                    <a:gd name="T56" fmla="*/ 351 w 586"/>
                    <a:gd name="T57" fmla="*/ 28 h 422"/>
                    <a:gd name="T58" fmla="*/ 393 w 586"/>
                    <a:gd name="T59" fmla="*/ 16 h 422"/>
                    <a:gd name="T60" fmla="*/ 436 w 586"/>
                    <a:gd name="T61" fmla="*/ 18 h 422"/>
                    <a:gd name="T62" fmla="*/ 476 w 586"/>
                    <a:gd name="T63" fmla="*/ 32 h 422"/>
                    <a:gd name="T64" fmla="*/ 509 w 586"/>
                    <a:gd name="T65" fmla="*/ 55 h 422"/>
                    <a:gd name="T66" fmla="*/ 530 w 586"/>
                    <a:gd name="T67" fmla="*/ 84 h 422"/>
                    <a:gd name="T68" fmla="*/ 539 w 586"/>
                    <a:gd name="T69" fmla="*/ 120 h 422"/>
                    <a:gd name="T70" fmla="*/ 527 w 586"/>
                    <a:gd name="T71" fmla="*/ 156 h 422"/>
                    <a:gd name="T72" fmla="*/ 535 w 586"/>
                    <a:gd name="T73" fmla="*/ 182 h 422"/>
                    <a:gd name="T74" fmla="*/ 567 w 586"/>
                    <a:gd name="T75" fmla="*/ 210 h 422"/>
                    <a:gd name="T76" fmla="*/ 584 w 586"/>
                    <a:gd name="T77" fmla="*/ 249 h 422"/>
                    <a:gd name="T78" fmla="*/ 586 w 586"/>
                    <a:gd name="T79" fmla="*/ 292 h 422"/>
                    <a:gd name="T80" fmla="*/ 575 w 586"/>
                    <a:gd name="T81" fmla="*/ 334 h 422"/>
                    <a:gd name="T82" fmla="*/ 552 w 586"/>
                    <a:gd name="T83" fmla="*/ 365 h 422"/>
                    <a:gd name="T84" fmla="*/ 518 w 586"/>
                    <a:gd name="T85" fmla="*/ 383 h 422"/>
                    <a:gd name="T86" fmla="*/ 471 w 586"/>
                    <a:gd name="T87" fmla="*/ 378 h 4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6"/>
                    <a:gd name="T133" fmla="*/ 0 h 422"/>
                    <a:gd name="T134" fmla="*/ 586 w 586"/>
                    <a:gd name="T135" fmla="*/ 422 h 4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6" h="422">
                      <a:moveTo>
                        <a:pt x="445" y="366"/>
                      </a:moveTo>
                      <a:lnTo>
                        <a:pt x="438" y="378"/>
                      </a:lnTo>
                      <a:lnTo>
                        <a:pt x="430" y="389"/>
                      </a:lnTo>
                      <a:lnTo>
                        <a:pt x="419" y="398"/>
                      </a:lnTo>
                      <a:lnTo>
                        <a:pt x="406" y="405"/>
                      </a:lnTo>
                      <a:lnTo>
                        <a:pt x="391" y="411"/>
                      </a:lnTo>
                      <a:lnTo>
                        <a:pt x="376" y="416"/>
                      </a:lnTo>
                      <a:lnTo>
                        <a:pt x="359" y="419"/>
                      </a:lnTo>
                      <a:lnTo>
                        <a:pt x="341" y="421"/>
                      </a:lnTo>
                      <a:lnTo>
                        <a:pt x="322" y="422"/>
                      </a:lnTo>
                      <a:lnTo>
                        <a:pt x="304" y="421"/>
                      </a:lnTo>
                      <a:lnTo>
                        <a:pt x="285" y="418"/>
                      </a:lnTo>
                      <a:lnTo>
                        <a:pt x="267" y="415"/>
                      </a:lnTo>
                      <a:lnTo>
                        <a:pt x="249" y="411"/>
                      </a:lnTo>
                      <a:lnTo>
                        <a:pt x="230" y="405"/>
                      </a:lnTo>
                      <a:lnTo>
                        <a:pt x="215" y="398"/>
                      </a:lnTo>
                      <a:lnTo>
                        <a:pt x="199" y="390"/>
                      </a:lnTo>
                      <a:lnTo>
                        <a:pt x="162" y="399"/>
                      </a:lnTo>
                      <a:lnTo>
                        <a:pt x="130" y="404"/>
                      </a:lnTo>
                      <a:lnTo>
                        <a:pt x="102" y="405"/>
                      </a:lnTo>
                      <a:lnTo>
                        <a:pt x="79" y="405"/>
                      </a:lnTo>
                      <a:lnTo>
                        <a:pt x="60" y="402"/>
                      </a:lnTo>
                      <a:lnTo>
                        <a:pt x="44" y="398"/>
                      </a:lnTo>
                      <a:lnTo>
                        <a:pt x="31" y="390"/>
                      </a:lnTo>
                      <a:lnTo>
                        <a:pt x="21" y="382"/>
                      </a:lnTo>
                      <a:lnTo>
                        <a:pt x="14" y="373"/>
                      </a:lnTo>
                      <a:lnTo>
                        <a:pt x="9" y="363"/>
                      </a:lnTo>
                      <a:lnTo>
                        <a:pt x="6" y="350"/>
                      </a:lnTo>
                      <a:lnTo>
                        <a:pt x="3" y="338"/>
                      </a:lnTo>
                      <a:lnTo>
                        <a:pt x="2" y="325"/>
                      </a:lnTo>
                      <a:lnTo>
                        <a:pt x="1" y="313"/>
                      </a:lnTo>
                      <a:lnTo>
                        <a:pt x="1" y="300"/>
                      </a:lnTo>
                      <a:lnTo>
                        <a:pt x="0" y="288"/>
                      </a:lnTo>
                      <a:lnTo>
                        <a:pt x="1" y="263"/>
                      </a:lnTo>
                      <a:lnTo>
                        <a:pt x="9" y="240"/>
                      </a:lnTo>
                      <a:lnTo>
                        <a:pt x="22" y="220"/>
                      </a:lnTo>
                      <a:lnTo>
                        <a:pt x="41" y="201"/>
                      </a:lnTo>
                      <a:lnTo>
                        <a:pt x="61" y="186"/>
                      </a:lnTo>
                      <a:lnTo>
                        <a:pt x="83" y="174"/>
                      </a:lnTo>
                      <a:lnTo>
                        <a:pt x="106" y="168"/>
                      </a:lnTo>
                      <a:lnTo>
                        <a:pt x="128" y="167"/>
                      </a:lnTo>
                      <a:lnTo>
                        <a:pt x="114" y="151"/>
                      </a:lnTo>
                      <a:lnTo>
                        <a:pt x="107" y="134"/>
                      </a:lnTo>
                      <a:lnTo>
                        <a:pt x="105" y="116"/>
                      </a:lnTo>
                      <a:lnTo>
                        <a:pt x="107" y="98"/>
                      </a:lnTo>
                      <a:lnTo>
                        <a:pt x="114" y="78"/>
                      </a:lnTo>
                      <a:lnTo>
                        <a:pt x="124" y="61"/>
                      </a:lnTo>
                      <a:lnTo>
                        <a:pt x="139" y="46"/>
                      </a:lnTo>
                      <a:lnTo>
                        <a:pt x="154" y="30"/>
                      </a:lnTo>
                      <a:lnTo>
                        <a:pt x="174" y="18"/>
                      </a:lnTo>
                      <a:lnTo>
                        <a:pt x="194" y="9"/>
                      </a:lnTo>
                      <a:lnTo>
                        <a:pt x="216" y="2"/>
                      </a:lnTo>
                      <a:lnTo>
                        <a:pt x="239" y="0"/>
                      </a:lnTo>
                      <a:lnTo>
                        <a:pt x="263" y="2"/>
                      </a:lnTo>
                      <a:lnTo>
                        <a:pt x="286" y="9"/>
                      </a:lnTo>
                      <a:lnTo>
                        <a:pt x="310" y="22"/>
                      </a:lnTo>
                      <a:lnTo>
                        <a:pt x="332" y="40"/>
                      </a:lnTo>
                      <a:lnTo>
                        <a:pt x="351" y="28"/>
                      </a:lnTo>
                      <a:lnTo>
                        <a:pt x="372" y="20"/>
                      </a:lnTo>
                      <a:lnTo>
                        <a:pt x="393" y="16"/>
                      </a:lnTo>
                      <a:lnTo>
                        <a:pt x="414" y="16"/>
                      </a:lnTo>
                      <a:lnTo>
                        <a:pt x="436" y="18"/>
                      </a:lnTo>
                      <a:lnTo>
                        <a:pt x="457" y="24"/>
                      </a:lnTo>
                      <a:lnTo>
                        <a:pt x="476" y="32"/>
                      </a:lnTo>
                      <a:lnTo>
                        <a:pt x="493" y="42"/>
                      </a:lnTo>
                      <a:lnTo>
                        <a:pt x="509" y="55"/>
                      </a:lnTo>
                      <a:lnTo>
                        <a:pt x="521" y="69"/>
                      </a:lnTo>
                      <a:lnTo>
                        <a:pt x="530" y="84"/>
                      </a:lnTo>
                      <a:lnTo>
                        <a:pt x="536" y="101"/>
                      </a:lnTo>
                      <a:lnTo>
                        <a:pt x="539" y="120"/>
                      </a:lnTo>
                      <a:lnTo>
                        <a:pt x="535" y="138"/>
                      </a:lnTo>
                      <a:lnTo>
                        <a:pt x="527" y="156"/>
                      </a:lnTo>
                      <a:lnTo>
                        <a:pt x="513" y="174"/>
                      </a:lnTo>
                      <a:lnTo>
                        <a:pt x="535" y="182"/>
                      </a:lnTo>
                      <a:lnTo>
                        <a:pt x="552" y="194"/>
                      </a:lnTo>
                      <a:lnTo>
                        <a:pt x="567" y="210"/>
                      </a:lnTo>
                      <a:lnTo>
                        <a:pt x="576" y="230"/>
                      </a:lnTo>
                      <a:lnTo>
                        <a:pt x="584" y="249"/>
                      </a:lnTo>
                      <a:lnTo>
                        <a:pt x="586" y="271"/>
                      </a:lnTo>
                      <a:lnTo>
                        <a:pt x="586" y="292"/>
                      </a:lnTo>
                      <a:lnTo>
                        <a:pt x="582" y="313"/>
                      </a:lnTo>
                      <a:lnTo>
                        <a:pt x="575" y="334"/>
                      </a:lnTo>
                      <a:lnTo>
                        <a:pt x="565" y="350"/>
                      </a:lnTo>
                      <a:lnTo>
                        <a:pt x="552" y="365"/>
                      </a:lnTo>
                      <a:lnTo>
                        <a:pt x="536" y="376"/>
                      </a:lnTo>
                      <a:lnTo>
                        <a:pt x="518" y="383"/>
                      </a:lnTo>
                      <a:lnTo>
                        <a:pt x="497" y="383"/>
                      </a:lnTo>
                      <a:lnTo>
                        <a:pt x="471" y="378"/>
                      </a:lnTo>
                      <a:lnTo>
                        <a:pt x="445" y="36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5" name="Freeform 72"/>
                <p:cNvSpPr>
                  <a:spLocks/>
                </p:cNvSpPr>
                <p:nvPr/>
              </p:nvSpPr>
              <p:spPr bwMode="auto">
                <a:xfrm>
                  <a:off x="1877" y="1863"/>
                  <a:ext cx="515" cy="359"/>
                </a:xfrm>
                <a:custGeom>
                  <a:avLst/>
                  <a:gdLst>
                    <a:gd name="T0" fmla="*/ 411 w 515"/>
                    <a:gd name="T1" fmla="*/ 309 h 359"/>
                    <a:gd name="T2" fmla="*/ 386 w 515"/>
                    <a:gd name="T3" fmla="*/ 324 h 359"/>
                    <a:gd name="T4" fmla="*/ 358 w 515"/>
                    <a:gd name="T5" fmla="*/ 340 h 359"/>
                    <a:gd name="T6" fmla="*/ 329 w 515"/>
                    <a:gd name="T7" fmla="*/ 352 h 359"/>
                    <a:gd name="T8" fmla="*/ 298 w 515"/>
                    <a:gd name="T9" fmla="*/ 359 h 359"/>
                    <a:gd name="T10" fmla="*/ 265 w 515"/>
                    <a:gd name="T11" fmla="*/ 358 h 359"/>
                    <a:gd name="T12" fmla="*/ 231 w 515"/>
                    <a:gd name="T13" fmla="*/ 347 h 359"/>
                    <a:gd name="T14" fmla="*/ 197 w 515"/>
                    <a:gd name="T15" fmla="*/ 326 h 359"/>
                    <a:gd name="T16" fmla="*/ 144 w 515"/>
                    <a:gd name="T17" fmla="*/ 318 h 359"/>
                    <a:gd name="T18" fmla="*/ 85 w 515"/>
                    <a:gd name="T19" fmla="*/ 332 h 359"/>
                    <a:gd name="T20" fmla="*/ 45 w 515"/>
                    <a:gd name="T21" fmla="*/ 333 h 359"/>
                    <a:gd name="T22" fmla="*/ 18 w 515"/>
                    <a:gd name="T23" fmla="*/ 321 h 359"/>
                    <a:gd name="T24" fmla="*/ 0 w 515"/>
                    <a:gd name="T25" fmla="*/ 269 h 359"/>
                    <a:gd name="T26" fmla="*/ 15 w 515"/>
                    <a:gd name="T27" fmla="*/ 209 h 359"/>
                    <a:gd name="T28" fmla="*/ 59 w 515"/>
                    <a:gd name="T29" fmla="*/ 174 h 359"/>
                    <a:gd name="T30" fmla="*/ 109 w 515"/>
                    <a:gd name="T31" fmla="*/ 160 h 359"/>
                    <a:gd name="T32" fmla="*/ 115 w 515"/>
                    <a:gd name="T33" fmla="*/ 137 h 359"/>
                    <a:gd name="T34" fmla="*/ 103 w 515"/>
                    <a:gd name="T35" fmla="*/ 96 h 359"/>
                    <a:gd name="T36" fmla="*/ 108 w 515"/>
                    <a:gd name="T37" fmla="*/ 60 h 359"/>
                    <a:gd name="T38" fmla="*/ 126 w 515"/>
                    <a:gd name="T39" fmla="*/ 32 h 359"/>
                    <a:gd name="T40" fmla="*/ 155 w 515"/>
                    <a:gd name="T41" fmla="*/ 14 h 359"/>
                    <a:gd name="T42" fmla="*/ 191 w 515"/>
                    <a:gd name="T43" fmla="*/ 5 h 359"/>
                    <a:gd name="T44" fmla="*/ 232 w 515"/>
                    <a:gd name="T45" fmla="*/ 10 h 359"/>
                    <a:gd name="T46" fmla="*/ 276 w 515"/>
                    <a:gd name="T47" fmla="*/ 29 h 359"/>
                    <a:gd name="T48" fmla="*/ 311 w 515"/>
                    <a:gd name="T49" fmla="*/ 27 h 359"/>
                    <a:gd name="T50" fmla="*/ 342 w 515"/>
                    <a:gd name="T51" fmla="*/ 6 h 359"/>
                    <a:gd name="T52" fmla="*/ 377 w 515"/>
                    <a:gd name="T53" fmla="*/ 0 h 359"/>
                    <a:gd name="T54" fmla="*/ 410 w 515"/>
                    <a:gd name="T55" fmla="*/ 9 h 359"/>
                    <a:gd name="T56" fmla="*/ 438 w 515"/>
                    <a:gd name="T57" fmla="*/ 26 h 359"/>
                    <a:gd name="T58" fmla="*/ 457 w 515"/>
                    <a:gd name="T59" fmla="*/ 50 h 359"/>
                    <a:gd name="T60" fmla="*/ 466 w 515"/>
                    <a:gd name="T61" fmla="*/ 79 h 359"/>
                    <a:gd name="T62" fmla="*/ 458 w 515"/>
                    <a:gd name="T63" fmla="*/ 108 h 359"/>
                    <a:gd name="T64" fmla="*/ 479 w 515"/>
                    <a:gd name="T65" fmla="*/ 139 h 359"/>
                    <a:gd name="T66" fmla="*/ 513 w 515"/>
                    <a:gd name="T67" fmla="*/ 207 h 359"/>
                    <a:gd name="T68" fmla="*/ 508 w 515"/>
                    <a:gd name="T69" fmla="*/ 280 h 359"/>
                    <a:gd name="T70" fmla="*/ 462 w 515"/>
                    <a:gd name="T71" fmla="*/ 313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5"/>
                    <a:gd name="T109" fmla="*/ 0 h 359"/>
                    <a:gd name="T110" fmla="*/ 515 w 515"/>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5" h="359">
                      <a:moveTo>
                        <a:pt x="423" y="301"/>
                      </a:moveTo>
                      <a:lnTo>
                        <a:pt x="411" y="309"/>
                      </a:lnTo>
                      <a:lnTo>
                        <a:pt x="399" y="317"/>
                      </a:lnTo>
                      <a:lnTo>
                        <a:pt x="386" y="324"/>
                      </a:lnTo>
                      <a:lnTo>
                        <a:pt x="373" y="333"/>
                      </a:lnTo>
                      <a:lnTo>
                        <a:pt x="358" y="340"/>
                      </a:lnTo>
                      <a:lnTo>
                        <a:pt x="344" y="346"/>
                      </a:lnTo>
                      <a:lnTo>
                        <a:pt x="329" y="352"/>
                      </a:lnTo>
                      <a:lnTo>
                        <a:pt x="313" y="356"/>
                      </a:lnTo>
                      <a:lnTo>
                        <a:pt x="298" y="359"/>
                      </a:lnTo>
                      <a:lnTo>
                        <a:pt x="281" y="359"/>
                      </a:lnTo>
                      <a:lnTo>
                        <a:pt x="265" y="358"/>
                      </a:lnTo>
                      <a:lnTo>
                        <a:pt x="248" y="355"/>
                      </a:lnTo>
                      <a:lnTo>
                        <a:pt x="231" y="347"/>
                      </a:lnTo>
                      <a:lnTo>
                        <a:pt x="214" y="338"/>
                      </a:lnTo>
                      <a:lnTo>
                        <a:pt x="197" y="326"/>
                      </a:lnTo>
                      <a:lnTo>
                        <a:pt x="180" y="309"/>
                      </a:lnTo>
                      <a:lnTo>
                        <a:pt x="144" y="318"/>
                      </a:lnTo>
                      <a:lnTo>
                        <a:pt x="111" y="327"/>
                      </a:lnTo>
                      <a:lnTo>
                        <a:pt x="85" y="332"/>
                      </a:lnTo>
                      <a:lnTo>
                        <a:pt x="63" y="334"/>
                      </a:lnTo>
                      <a:lnTo>
                        <a:pt x="45" y="333"/>
                      </a:lnTo>
                      <a:lnTo>
                        <a:pt x="30" y="328"/>
                      </a:lnTo>
                      <a:lnTo>
                        <a:pt x="18" y="321"/>
                      </a:lnTo>
                      <a:lnTo>
                        <a:pt x="11" y="309"/>
                      </a:lnTo>
                      <a:lnTo>
                        <a:pt x="0" y="269"/>
                      </a:lnTo>
                      <a:lnTo>
                        <a:pt x="3" y="236"/>
                      </a:lnTo>
                      <a:lnTo>
                        <a:pt x="15" y="209"/>
                      </a:lnTo>
                      <a:lnTo>
                        <a:pt x="35" y="189"/>
                      </a:lnTo>
                      <a:lnTo>
                        <a:pt x="59" y="174"/>
                      </a:lnTo>
                      <a:lnTo>
                        <a:pt x="85" y="165"/>
                      </a:lnTo>
                      <a:lnTo>
                        <a:pt x="109" y="160"/>
                      </a:lnTo>
                      <a:lnTo>
                        <a:pt x="128" y="160"/>
                      </a:lnTo>
                      <a:lnTo>
                        <a:pt x="115" y="137"/>
                      </a:lnTo>
                      <a:lnTo>
                        <a:pt x="107" y="116"/>
                      </a:lnTo>
                      <a:lnTo>
                        <a:pt x="103" y="96"/>
                      </a:lnTo>
                      <a:lnTo>
                        <a:pt x="103" y="76"/>
                      </a:lnTo>
                      <a:lnTo>
                        <a:pt x="108" y="60"/>
                      </a:lnTo>
                      <a:lnTo>
                        <a:pt x="115" y="45"/>
                      </a:lnTo>
                      <a:lnTo>
                        <a:pt x="126" y="32"/>
                      </a:lnTo>
                      <a:lnTo>
                        <a:pt x="139" y="22"/>
                      </a:lnTo>
                      <a:lnTo>
                        <a:pt x="155" y="14"/>
                      </a:lnTo>
                      <a:lnTo>
                        <a:pt x="173" y="9"/>
                      </a:lnTo>
                      <a:lnTo>
                        <a:pt x="191" y="5"/>
                      </a:lnTo>
                      <a:lnTo>
                        <a:pt x="212" y="6"/>
                      </a:lnTo>
                      <a:lnTo>
                        <a:pt x="232" y="10"/>
                      </a:lnTo>
                      <a:lnTo>
                        <a:pt x="254" y="17"/>
                      </a:lnTo>
                      <a:lnTo>
                        <a:pt x="276" y="29"/>
                      </a:lnTo>
                      <a:lnTo>
                        <a:pt x="296" y="44"/>
                      </a:lnTo>
                      <a:lnTo>
                        <a:pt x="311" y="27"/>
                      </a:lnTo>
                      <a:lnTo>
                        <a:pt x="327" y="15"/>
                      </a:lnTo>
                      <a:lnTo>
                        <a:pt x="342" y="6"/>
                      </a:lnTo>
                      <a:lnTo>
                        <a:pt x="359" y="2"/>
                      </a:lnTo>
                      <a:lnTo>
                        <a:pt x="377" y="0"/>
                      </a:lnTo>
                      <a:lnTo>
                        <a:pt x="394" y="3"/>
                      </a:lnTo>
                      <a:lnTo>
                        <a:pt x="410" y="9"/>
                      </a:lnTo>
                      <a:lnTo>
                        <a:pt x="425" y="16"/>
                      </a:lnTo>
                      <a:lnTo>
                        <a:pt x="438" y="26"/>
                      </a:lnTo>
                      <a:lnTo>
                        <a:pt x="449" y="38"/>
                      </a:lnTo>
                      <a:lnTo>
                        <a:pt x="457" y="50"/>
                      </a:lnTo>
                      <a:lnTo>
                        <a:pt x="463" y="64"/>
                      </a:lnTo>
                      <a:lnTo>
                        <a:pt x="466" y="79"/>
                      </a:lnTo>
                      <a:lnTo>
                        <a:pt x="463" y="93"/>
                      </a:lnTo>
                      <a:lnTo>
                        <a:pt x="458" y="108"/>
                      </a:lnTo>
                      <a:lnTo>
                        <a:pt x="448" y="122"/>
                      </a:lnTo>
                      <a:lnTo>
                        <a:pt x="479" y="139"/>
                      </a:lnTo>
                      <a:lnTo>
                        <a:pt x="501" y="170"/>
                      </a:lnTo>
                      <a:lnTo>
                        <a:pt x="513" y="207"/>
                      </a:lnTo>
                      <a:lnTo>
                        <a:pt x="515" y="245"/>
                      </a:lnTo>
                      <a:lnTo>
                        <a:pt x="508" y="280"/>
                      </a:lnTo>
                      <a:lnTo>
                        <a:pt x="490" y="304"/>
                      </a:lnTo>
                      <a:lnTo>
                        <a:pt x="462" y="313"/>
                      </a:lnTo>
                      <a:lnTo>
                        <a:pt x="423" y="301"/>
                      </a:lnTo>
                      <a:close/>
                    </a:path>
                  </a:pathLst>
                </a:custGeom>
                <a:solidFill>
                  <a:srgbClr val="F4F7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6" name="Freeform 73"/>
                <p:cNvSpPr>
                  <a:spLocks/>
                </p:cNvSpPr>
                <p:nvPr/>
              </p:nvSpPr>
              <p:spPr bwMode="auto">
                <a:xfrm>
                  <a:off x="1268" y="2427"/>
                  <a:ext cx="17" cy="8"/>
                </a:xfrm>
                <a:custGeom>
                  <a:avLst/>
                  <a:gdLst>
                    <a:gd name="T0" fmla="*/ 17 w 17"/>
                    <a:gd name="T1" fmla="*/ 8 h 8"/>
                    <a:gd name="T2" fmla="*/ 14 w 17"/>
                    <a:gd name="T3" fmla="*/ 2 h 8"/>
                    <a:gd name="T4" fmla="*/ 8 w 17"/>
                    <a:gd name="T5" fmla="*/ 0 h 8"/>
                    <a:gd name="T6" fmla="*/ 2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2"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7" name="Freeform 74"/>
                <p:cNvSpPr>
                  <a:spLocks/>
                </p:cNvSpPr>
                <p:nvPr/>
              </p:nvSpPr>
              <p:spPr bwMode="auto">
                <a:xfrm>
                  <a:off x="1268" y="2435"/>
                  <a:ext cx="17" cy="22"/>
                </a:xfrm>
                <a:custGeom>
                  <a:avLst/>
                  <a:gdLst>
                    <a:gd name="T0" fmla="*/ 13 w 17"/>
                    <a:gd name="T1" fmla="*/ 5 h 22"/>
                    <a:gd name="T2" fmla="*/ 13 w 17"/>
                    <a:gd name="T3" fmla="*/ 5 h 22"/>
                    <a:gd name="T4" fmla="*/ 17 w 17"/>
                    <a:gd name="T5" fmla="*/ 7 h 22"/>
                    <a:gd name="T6" fmla="*/ 17 w 17"/>
                    <a:gd name="T7" fmla="*/ 7 h 22"/>
                    <a:gd name="T8" fmla="*/ 15 w 17"/>
                    <a:gd name="T9" fmla="*/ 4 h 22"/>
                    <a:gd name="T10" fmla="*/ 17 w 17"/>
                    <a:gd name="T11" fmla="*/ 0 h 22"/>
                    <a:gd name="T12" fmla="*/ 0 w 17"/>
                    <a:gd name="T13" fmla="*/ 0 h 22"/>
                    <a:gd name="T14" fmla="*/ 1 w 17"/>
                    <a:gd name="T15" fmla="*/ 4 h 22"/>
                    <a:gd name="T16" fmla="*/ 2 w 17"/>
                    <a:gd name="T17" fmla="*/ 10 h 22"/>
                    <a:gd name="T18" fmla="*/ 5 w 17"/>
                    <a:gd name="T19" fmla="*/ 17 h 22"/>
                    <a:gd name="T20" fmla="*/ 13 w 17"/>
                    <a:gd name="T21" fmla="*/ 22 h 22"/>
                    <a:gd name="T22" fmla="*/ 13 w 17"/>
                    <a:gd name="T23" fmla="*/ 22 h 22"/>
                    <a:gd name="T24" fmla="*/ 13 w 17"/>
                    <a:gd name="T25" fmla="*/ 5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2"/>
                    <a:gd name="T41" fmla="*/ 17 w 1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2">
                      <a:moveTo>
                        <a:pt x="13" y="5"/>
                      </a:moveTo>
                      <a:lnTo>
                        <a:pt x="13" y="5"/>
                      </a:lnTo>
                      <a:lnTo>
                        <a:pt x="17" y="7"/>
                      </a:lnTo>
                      <a:lnTo>
                        <a:pt x="15" y="4"/>
                      </a:lnTo>
                      <a:lnTo>
                        <a:pt x="17" y="0"/>
                      </a:lnTo>
                      <a:lnTo>
                        <a:pt x="0" y="0"/>
                      </a:lnTo>
                      <a:lnTo>
                        <a:pt x="1" y="4"/>
                      </a:lnTo>
                      <a:lnTo>
                        <a:pt x="2" y="10"/>
                      </a:lnTo>
                      <a:lnTo>
                        <a:pt x="5" y="17"/>
                      </a:lnTo>
                      <a:lnTo>
                        <a:pt x="13" y="22"/>
                      </a:lnTo>
                      <a:lnTo>
                        <a:pt x="13" y="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8" name="Freeform 75"/>
                <p:cNvSpPr>
                  <a:spLocks/>
                </p:cNvSpPr>
                <p:nvPr/>
              </p:nvSpPr>
              <p:spPr bwMode="auto">
                <a:xfrm>
                  <a:off x="1281" y="2439"/>
                  <a:ext cx="53" cy="22"/>
                </a:xfrm>
                <a:custGeom>
                  <a:avLst/>
                  <a:gdLst>
                    <a:gd name="T0" fmla="*/ 40 w 53"/>
                    <a:gd name="T1" fmla="*/ 0 h 22"/>
                    <a:gd name="T2" fmla="*/ 39 w 53"/>
                    <a:gd name="T3" fmla="*/ 3 h 22"/>
                    <a:gd name="T4" fmla="*/ 38 w 53"/>
                    <a:gd name="T5" fmla="*/ 5 h 22"/>
                    <a:gd name="T6" fmla="*/ 38 w 53"/>
                    <a:gd name="T7" fmla="*/ 5 h 22"/>
                    <a:gd name="T8" fmla="*/ 35 w 53"/>
                    <a:gd name="T9" fmla="*/ 5 h 22"/>
                    <a:gd name="T10" fmla="*/ 29 w 53"/>
                    <a:gd name="T11" fmla="*/ 5 h 22"/>
                    <a:gd name="T12" fmla="*/ 22 w 53"/>
                    <a:gd name="T13" fmla="*/ 5 h 22"/>
                    <a:gd name="T14" fmla="*/ 16 w 53"/>
                    <a:gd name="T15" fmla="*/ 3 h 22"/>
                    <a:gd name="T16" fmla="*/ 7 w 53"/>
                    <a:gd name="T17" fmla="*/ 2 h 22"/>
                    <a:gd name="T18" fmla="*/ 0 w 53"/>
                    <a:gd name="T19" fmla="*/ 1 h 22"/>
                    <a:gd name="T20" fmla="*/ 0 w 53"/>
                    <a:gd name="T21" fmla="*/ 18 h 22"/>
                    <a:gd name="T22" fmla="*/ 7 w 53"/>
                    <a:gd name="T23" fmla="*/ 17 h 22"/>
                    <a:gd name="T24" fmla="*/ 13 w 53"/>
                    <a:gd name="T25" fmla="*/ 18 h 22"/>
                    <a:gd name="T26" fmla="*/ 22 w 53"/>
                    <a:gd name="T27" fmla="*/ 19 h 22"/>
                    <a:gd name="T28" fmla="*/ 29 w 53"/>
                    <a:gd name="T29" fmla="*/ 19 h 22"/>
                    <a:gd name="T30" fmla="*/ 35 w 53"/>
                    <a:gd name="T31" fmla="*/ 22 h 22"/>
                    <a:gd name="T32" fmla="*/ 42 w 53"/>
                    <a:gd name="T33" fmla="*/ 19 h 22"/>
                    <a:gd name="T34" fmla="*/ 50 w 53"/>
                    <a:gd name="T35" fmla="*/ 14 h 22"/>
                    <a:gd name="T36" fmla="*/ 53 w 53"/>
                    <a:gd name="T37" fmla="*/ 6 h 22"/>
                    <a:gd name="T38" fmla="*/ 52 w 53"/>
                    <a:gd name="T39" fmla="*/ 9 h 22"/>
                    <a:gd name="T40" fmla="*/ 40 w 53"/>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2"/>
                    <a:gd name="T65" fmla="*/ 53 w 53"/>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2">
                      <a:moveTo>
                        <a:pt x="40" y="0"/>
                      </a:moveTo>
                      <a:lnTo>
                        <a:pt x="39" y="3"/>
                      </a:lnTo>
                      <a:lnTo>
                        <a:pt x="38" y="5"/>
                      </a:lnTo>
                      <a:lnTo>
                        <a:pt x="35" y="5"/>
                      </a:lnTo>
                      <a:lnTo>
                        <a:pt x="29" y="5"/>
                      </a:lnTo>
                      <a:lnTo>
                        <a:pt x="22" y="5"/>
                      </a:lnTo>
                      <a:lnTo>
                        <a:pt x="16" y="3"/>
                      </a:lnTo>
                      <a:lnTo>
                        <a:pt x="7" y="2"/>
                      </a:lnTo>
                      <a:lnTo>
                        <a:pt x="0" y="1"/>
                      </a:lnTo>
                      <a:lnTo>
                        <a:pt x="0" y="18"/>
                      </a:lnTo>
                      <a:lnTo>
                        <a:pt x="7" y="17"/>
                      </a:lnTo>
                      <a:lnTo>
                        <a:pt x="13" y="18"/>
                      </a:lnTo>
                      <a:lnTo>
                        <a:pt x="22" y="19"/>
                      </a:lnTo>
                      <a:lnTo>
                        <a:pt x="29" y="19"/>
                      </a:lnTo>
                      <a:lnTo>
                        <a:pt x="35" y="22"/>
                      </a:lnTo>
                      <a:lnTo>
                        <a:pt x="42" y="19"/>
                      </a:lnTo>
                      <a:lnTo>
                        <a:pt x="50" y="14"/>
                      </a:lnTo>
                      <a:lnTo>
                        <a:pt x="53" y="6"/>
                      </a:lnTo>
                      <a:lnTo>
                        <a:pt x="52" y="9"/>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09" name="Freeform 76"/>
                <p:cNvSpPr>
                  <a:spLocks/>
                </p:cNvSpPr>
                <p:nvPr/>
              </p:nvSpPr>
              <p:spPr bwMode="auto">
                <a:xfrm>
                  <a:off x="1306" y="2381"/>
                  <a:ext cx="35" cy="67"/>
                </a:xfrm>
                <a:custGeom>
                  <a:avLst/>
                  <a:gdLst>
                    <a:gd name="T0" fmla="*/ 2 w 35"/>
                    <a:gd name="T1" fmla="*/ 14 h 67"/>
                    <a:gd name="T2" fmla="*/ 0 w 35"/>
                    <a:gd name="T3" fmla="*/ 14 h 67"/>
                    <a:gd name="T4" fmla="*/ 15 w 35"/>
                    <a:gd name="T5" fmla="*/ 23 h 67"/>
                    <a:gd name="T6" fmla="*/ 21 w 35"/>
                    <a:gd name="T7" fmla="*/ 32 h 67"/>
                    <a:gd name="T8" fmla="*/ 21 w 35"/>
                    <a:gd name="T9" fmla="*/ 46 h 67"/>
                    <a:gd name="T10" fmla="*/ 15 w 35"/>
                    <a:gd name="T11" fmla="*/ 58 h 67"/>
                    <a:gd name="T12" fmla="*/ 27 w 35"/>
                    <a:gd name="T13" fmla="*/ 67 h 67"/>
                    <a:gd name="T14" fmla="*/ 35 w 35"/>
                    <a:gd name="T15" fmla="*/ 48 h 67"/>
                    <a:gd name="T16" fmla="*/ 35 w 35"/>
                    <a:gd name="T17" fmla="*/ 30 h 67"/>
                    <a:gd name="T18" fmla="*/ 25 w 35"/>
                    <a:gd name="T19" fmla="*/ 11 h 67"/>
                    <a:gd name="T20" fmla="*/ 5 w 35"/>
                    <a:gd name="T21" fmla="*/ 0 h 67"/>
                    <a:gd name="T22" fmla="*/ 4 w 35"/>
                    <a:gd name="T23" fmla="*/ 0 h 67"/>
                    <a:gd name="T24" fmla="*/ 2 w 35"/>
                    <a:gd name="T25" fmla="*/ 14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67"/>
                    <a:gd name="T41" fmla="*/ 35 w 3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67">
                      <a:moveTo>
                        <a:pt x="2" y="14"/>
                      </a:moveTo>
                      <a:lnTo>
                        <a:pt x="0" y="14"/>
                      </a:lnTo>
                      <a:lnTo>
                        <a:pt x="15" y="23"/>
                      </a:lnTo>
                      <a:lnTo>
                        <a:pt x="21" y="32"/>
                      </a:lnTo>
                      <a:lnTo>
                        <a:pt x="21" y="46"/>
                      </a:lnTo>
                      <a:lnTo>
                        <a:pt x="15" y="58"/>
                      </a:lnTo>
                      <a:lnTo>
                        <a:pt x="27" y="67"/>
                      </a:lnTo>
                      <a:lnTo>
                        <a:pt x="35" y="48"/>
                      </a:lnTo>
                      <a:lnTo>
                        <a:pt x="35" y="30"/>
                      </a:lnTo>
                      <a:lnTo>
                        <a:pt x="25" y="11"/>
                      </a:lnTo>
                      <a:lnTo>
                        <a:pt x="5" y="0"/>
                      </a:lnTo>
                      <a:lnTo>
                        <a:pt x="4" y="0"/>
                      </a:lnTo>
                      <a:lnTo>
                        <a:pt x="2"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0" name="Freeform 77"/>
                <p:cNvSpPr>
                  <a:spLocks/>
                </p:cNvSpPr>
                <p:nvPr/>
              </p:nvSpPr>
              <p:spPr bwMode="auto">
                <a:xfrm>
                  <a:off x="1240" y="2378"/>
                  <a:ext cx="70" cy="35"/>
                </a:xfrm>
                <a:custGeom>
                  <a:avLst/>
                  <a:gdLst>
                    <a:gd name="T0" fmla="*/ 14 w 70"/>
                    <a:gd name="T1" fmla="*/ 34 h 35"/>
                    <a:gd name="T2" fmla="*/ 14 w 70"/>
                    <a:gd name="T3" fmla="*/ 35 h 35"/>
                    <a:gd name="T4" fmla="*/ 18 w 70"/>
                    <a:gd name="T5" fmla="*/ 31 h 35"/>
                    <a:gd name="T6" fmla="*/ 23 w 70"/>
                    <a:gd name="T7" fmla="*/ 25 h 35"/>
                    <a:gd name="T8" fmla="*/ 28 w 70"/>
                    <a:gd name="T9" fmla="*/ 22 h 35"/>
                    <a:gd name="T10" fmla="*/ 35 w 70"/>
                    <a:gd name="T11" fmla="*/ 19 h 35"/>
                    <a:gd name="T12" fmla="*/ 41 w 70"/>
                    <a:gd name="T13" fmla="*/ 16 h 35"/>
                    <a:gd name="T14" fmla="*/ 51 w 70"/>
                    <a:gd name="T15" fmla="*/ 17 h 35"/>
                    <a:gd name="T16" fmla="*/ 59 w 70"/>
                    <a:gd name="T17" fmla="*/ 16 h 35"/>
                    <a:gd name="T18" fmla="*/ 68 w 70"/>
                    <a:gd name="T19" fmla="*/ 17 h 35"/>
                    <a:gd name="T20" fmla="*/ 70 w 70"/>
                    <a:gd name="T21" fmla="*/ 3 h 35"/>
                    <a:gd name="T22" fmla="*/ 59 w 70"/>
                    <a:gd name="T23" fmla="*/ 2 h 35"/>
                    <a:gd name="T24" fmla="*/ 51 w 70"/>
                    <a:gd name="T25" fmla="*/ 0 h 35"/>
                    <a:gd name="T26" fmla="*/ 41 w 70"/>
                    <a:gd name="T27" fmla="*/ 2 h 35"/>
                    <a:gd name="T28" fmla="*/ 30 w 70"/>
                    <a:gd name="T29" fmla="*/ 4 h 35"/>
                    <a:gd name="T30" fmla="*/ 20 w 70"/>
                    <a:gd name="T31" fmla="*/ 8 h 35"/>
                    <a:gd name="T32" fmla="*/ 13 w 70"/>
                    <a:gd name="T33" fmla="*/ 12 h 35"/>
                    <a:gd name="T34" fmla="*/ 6 w 70"/>
                    <a:gd name="T35" fmla="*/ 21 h 35"/>
                    <a:gd name="T36" fmla="*/ 0 w 70"/>
                    <a:gd name="T37" fmla="*/ 31 h 35"/>
                    <a:gd name="T38" fmla="*/ 0 w 70"/>
                    <a:gd name="T39" fmla="*/ 32 h 35"/>
                    <a:gd name="T40" fmla="*/ 14 w 70"/>
                    <a:gd name="T41" fmla="*/ 34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5"/>
                    <a:gd name="T65" fmla="*/ 70 w 7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5">
                      <a:moveTo>
                        <a:pt x="14" y="34"/>
                      </a:moveTo>
                      <a:lnTo>
                        <a:pt x="14" y="35"/>
                      </a:lnTo>
                      <a:lnTo>
                        <a:pt x="18" y="31"/>
                      </a:lnTo>
                      <a:lnTo>
                        <a:pt x="23" y="25"/>
                      </a:lnTo>
                      <a:lnTo>
                        <a:pt x="28" y="22"/>
                      </a:lnTo>
                      <a:lnTo>
                        <a:pt x="35" y="19"/>
                      </a:lnTo>
                      <a:lnTo>
                        <a:pt x="41" y="16"/>
                      </a:lnTo>
                      <a:lnTo>
                        <a:pt x="51" y="17"/>
                      </a:lnTo>
                      <a:lnTo>
                        <a:pt x="59" y="16"/>
                      </a:lnTo>
                      <a:lnTo>
                        <a:pt x="68" y="17"/>
                      </a:lnTo>
                      <a:lnTo>
                        <a:pt x="70" y="3"/>
                      </a:lnTo>
                      <a:lnTo>
                        <a:pt x="59" y="2"/>
                      </a:lnTo>
                      <a:lnTo>
                        <a:pt x="51" y="0"/>
                      </a:lnTo>
                      <a:lnTo>
                        <a:pt x="41" y="2"/>
                      </a:lnTo>
                      <a:lnTo>
                        <a:pt x="30" y="4"/>
                      </a:lnTo>
                      <a:lnTo>
                        <a:pt x="20" y="8"/>
                      </a:lnTo>
                      <a:lnTo>
                        <a:pt x="13" y="12"/>
                      </a:lnTo>
                      <a:lnTo>
                        <a:pt x="6" y="21"/>
                      </a:lnTo>
                      <a:lnTo>
                        <a:pt x="0" y="31"/>
                      </a:lnTo>
                      <a:lnTo>
                        <a:pt x="0" y="32"/>
                      </a:lnTo>
                      <a:lnTo>
                        <a:pt x="14" y="3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1" name="Freeform 78"/>
                <p:cNvSpPr>
                  <a:spLocks/>
                </p:cNvSpPr>
                <p:nvPr/>
              </p:nvSpPr>
              <p:spPr bwMode="auto">
                <a:xfrm>
                  <a:off x="1236" y="2410"/>
                  <a:ext cx="56" cy="107"/>
                </a:xfrm>
                <a:custGeom>
                  <a:avLst/>
                  <a:gdLst>
                    <a:gd name="T0" fmla="*/ 56 w 56"/>
                    <a:gd name="T1" fmla="*/ 93 h 107"/>
                    <a:gd name="T2" fmla="*/ 56 w 56"/>
                    <a:gd name="T3" fmla="*/ 93 h 107"/>
                    <a:gd name="T4" fmla="*/ 43 w 56"/>
                    <a:gd name="T5" fmla="*/ 87 h 107"/>
                    <a:gd name="T6" fmla="*/ 34 w 56"/>
                    <a:gd name="T7" fmla="*/ 78 h 107"/>
                    <a:gd name="T8" fmla="*/ 26 w 56"/>
                    <a:gd name="T9" fmla="*/ 69 h 107"/>
                    <a:gd name="T10" fmla="*/ 21 w 56"/>
                    <a:gd name="T11" fmla="*/ 57 h 107"/>
                    <a:gd name="T12" fmla="*/ 17 w 56"/>
                    <a:gd name="T13" fmla="*/ 43 h 107"/>
                    <a:gd name="T14" fmla="*/ 17 w 56"/>
                    <a:gd name="T15" fmla="*/ 30 h 107"/>
                    <a:gd name="T16" fmla="*/ 16 w 56"/>
                    <a:gd name="T17" fmla="*/ 16 h 107"/>
                    <a:gd name="T18" fmla="*/ 18 w 56"/>
                    <a:gd name="T19" fmla="*/ 2 h 107"/>
                    <a:gd name="T20" fmla="*/ 4 w 56"/>
                    <a:gd name="T21" fmla="*/ 0 h 107"/>
                    <a:gd name="T22" fmla="*/ 1 w 56"/>
                    <a:gd name="T23" fmla="*/ 16 h 107"/>
                    <a:gd name="T24" fmla="*/ 0 w 56"/>
                    <a:gd name="T25" fmla="*/ 30 h 107"/>
                    <a:gd name="T26" fmla="*/ 3 w 56"/>
                    <a:gd name="T27" fmla="*/ 46 h 107"/>
                    <a:gd name="T28" fmla="*/ 6 w 56"/>
                    <a:gd name="T29" fmla="*/ 61 h 107"/>
                    <a:gd name="T30" fmla="*/ 14 w 56"/>
                    <a:gd name="T31" fmla="*/ 76 h 107"/>
                    <a:gd name="T32" fmla="*/ 22 w 56"/>
                    <a:gd name="T33" fmla="*/ 88 h 107"/>
                    <a:gd name="T34" fmla="*/ 35 w 56"/>
                    <a:gd name="T35" fmla="*/ 99 h 107"/>
                    <a:gd name="T36" fmla="*/ 51 w 56"/>
                    <a:gd name="T37" fmla="*/ 107 h 107"/>
                    <a:gd name="T38" fmla="*/ 51 w 56"/>
                    <a:gd name="T39" fmla="*/ 107 h 107"/>
                    <a:gd name="T40" fmla="*/ 56 w 56"/>
                    <a:gd name="T41" fmla="*/ 93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7"/>
                    <a:gd name="T65" fmla="*/ 56 w 56"/>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7">
                      <a:moveTo>
                        <a:pt x="56" y="93"/>
                      </a:moveTo>
                      <a:lnTo>
                        <a:pt x="56" y="93"/>
                      </a:lnTo>
                      <a:lnTo>
                        <a:pt x="43" y="87"/>
                      </a:lnTo>
                      <a:lnTo>
                        <a:pt x="34" y="78"/>
                      </a:lnTo>
                      <a:lnTo>
                        <a:pt x="26" y="69"/>
                      </a:lnTo>
                      <a:lnTo>
                        <a:pt x="21" y="57"/>
                      </a:lnTo>
                      <a:lnTo>
                        <a:pt x="17" y="43"/>
                      </a:lnTo>
                      <a:lnTo>
                        <a:pt x="17" y="30"/>
                      </a:lnTo>
                      <a:lnTo>
                        <a:pt x="16" y="16"/>
                      </a:lnTo>
                      <a:lnTo>
                        <a:pt x="18" y="2"/>
                      </a:lnTo>
                      <a:lnTo>
                        <a:pt x="4" y="0"/>
                      </a:lnTo>
                      <a:lnTo>
                        <a:pt x="1" y="16"/>
                      </a:lnTo>
                      <a:lnTo>
                        <a:pt x="0" y="30"/>
                      </a:lnTo>
                      <a:lnTo>
                        <a:pt x="3" y="46"/>
                      </a:lnTo>
                      <a:lnTo>
                        <a:pt x="6" y="61"/>
                      </a:lnTo>
                      <a:lnTo>
                        <a:pt x="14" y="76"/>
                      </a:lnTo>
                      <a:lnTo>
                        <a:pt x="22" y="88"/>
                      </a:lnTo>
                      <a:lnTo>
                        <a:pt x="35" y="99"/>
                      </a:lnTo>
                      <a:lnTo>
                        <a:pt x="51" y="107"/>
                      </a:lnTo>
                      <a:lnTo>
                        <a:pt x="56" y="9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2" name="Freeform 79"/>
                <p:cNvSpPr>
                  <a:spLocks/>
                </p:cNvSpPr>
                <p:nvPr/>
              </p:nvSpPr>
              <p:spPr bwMode="auto">
                <a:xfrm>
                  <a:off x="1287" y="2503"/>
                  <a:ext cx="48" cy="19"/>
                </a:xfrm>
                <a:custGeom>
                  <a:avLst/>
                  <a:gdLst>
                    <a:gd name="T0" fmla="*/ 41 w 48"/>
                    <a:gd name="T1" fmla="*/ 0 h 19"/>
                    <a:gd name="T2" fmla="*/ 42 w 48"/>
                    <a:gd name="T3" fmla="*/ 0 h 19"/>
                    <a:gd name="T4" fmla="*/ 39 w 48"/>
                    <a:gd name="T5" fmla="*/ 1 h 19"/>
                    <a:gd name="T6" fmla="*/ 34 w 48"/>
                    <a:gd name="T7" fmla="*/ 2 h 19"/>
                    <a:gd name="T8" fmla="*/ 29 w 48"/>
                    <a:gd name="T9" fmla="*/ 4 h 19"/>
                    <a:gd name="T10" fmla="*/ 24 w 48"/>
                    <a:gd name="T11" fmla="*/ 2 h 19"/>
                    <a:gd name="T12" fmla="*/ 18 w 48"/>
                    <a:gd name="T13" fmla="*/ 4 h 19"/>
                    <a:gd name="T14" fmla="*/ 15 w 48"/>
                    <a:gd name="T15" fmla="*/ 2 h 19"/>
                    <a:gd name="T16" fmla="*/ 9 w 48"/>
                    <a:gd name="T17" fmla="*/ 1 h 19"/>
                    <a:gd name="T18" fmla="*/ 5 w 48"/>
                    <a:gd name="T19" fmla="*/ 0 h 19"/>
                    <a:gd name="T20" fmla="*/ 0 w 48"/>
                    <a:gd name="T21" fmla="*/ 14 h 19"/>
                    <a:gd name="T22" fmla="*/ 6 w 48"/>
                    <a:gd name="T23" fmla="*/ 16 h 19"/>
                    <a:gd name="T24" fmla="*/ 12 w 48"/>
                    <a:gd name="T25" fmla="*/ 17 h 19"/>
                    <a:gd name="T26" fmla="*/ 18 w 48"/>
                    <a:gd name="T27" fmla="*/ 18 h 19"/>
                    <a:gd name="T28" fmla="*/ 24 w 48"/>
                    <a:gd name="T29" fmla="*/ 19 h 19"/>
                    <a:gd name="T30" fmla="*/ 29 w 48"/>
                    <a:gd name="T31" fmla="*/ 18 h 19"/>
                    <a:gd name="T32" fmla="*/ 36 w 48"/>
                    <a:gd name="T33" fmla="*/ 17 h 19"/>
                    <a:gd name="T34" fmla="*/ 41 w 48"/>
                    <a:gd name="T35" fmla="*/ 16 h 19"/>
                    <a:gd name="T36" fmla="*/ 47 w 48"/>
                    <a:gd name="T37" fmla="*/ 14 h 19"/>
                    <a:gd name="T38" fmla="*/ 48 w 48"/>
                    <a:gd name="T39" fmla="*/ 14 h 19"/>
                    <a:gd name="T40" fmla="*/ 41 w 48"/>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19"/>
                    <a:gd name="T65" fmla="*/ 48 w 48"/>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19">
                      <a:moveTo>
                        <a:pt x="41" y="0"/>
                      </a:moveTo>
                      <a:lnTo>
                        <a:pt x="42" y="0"/>
                      </a:lnTo>
                      <a:lnTo>
                        <a:pt x="39" y="1"/>
                      </a:lnTo>
                      <a:lnTo>
                        <a:pt x="34" y="2"/>
                      </a:lnTo>
                      <a:lnTo>
                        <a:pt x="29" y="4"/>
                      </a:lnTo>
                      <a:lnTo>
                        <a:pt x="24" y="2"/>
                      </a:lnTo>
                      <a:lnTo>
                        <a:pt x="18" y="4"/>
                      </a:lnTo>
                      <a:lnTo>
                        <a:pt x="15" y="2"/>
                      </a:lnTo>
                      <a:lnTo>
                        <a:pt x="9" y="1"/>
                      </a:lnTo>
                      <a:lnTo>
                        <a:pt x="5" y="0"/>
                      </a:lnTo>
                      <a:lnTo>
                        <a:pt x="0" y="14"/>
                      </a:lnTo>
                      <a:lnTo>
                        <a:pt x="6" y="16"/>
                      </a:lnTo>
                      <a:lnTo>
                        <a:pt x="12" y="17"/>
                      </a:lnTo>
                      <a:lnTo>
                        <a:pt x="18" y="18"/>
                      </a:lnTo>
                      <a:lnTo>
                        <a:pt x="24" y="19"/>
                      </a:lnTo>
                      <a:lnTo>
                        <a:pt x="29" y="18"/>
                      </a:lnTo>
                      <a:lnTo>
                        <a:pt x="36" y="17"/>
                      </a:lnTo>
                      <a:lnTo>
                        <a:pt x="41" y="16"/>
                      </a:lnTo>
                      <a:lnTo>
                        <a:pt x="47" y="14"/>
                      </a:lnTo>
                      <a:lnTo>
                        <a:pt x="48" y="14"/>
                      </a:lnTo>
                      <a:lnTo>
                        <a:pt x="41"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3" name="Freeform 80"/>
                <p:cNvSpPr>
                  <a:spLocks/>
                </p:cNvSpPr>
                <p:nvPr/>
              </p:nvSpPr>
              <p:spPr bwMode="auto">
                <a:xfrm>
                  <a:off x="1328" y="2434"/>
                  <a:ext cx="109" cy="83"/>
                </a:xfrm>
                <a:custGeom>
                  <a:avLst/>
                  <a:gdLst>
                    <a:gd name="T0" fmla="*/ 97 w 109"/>
                    <a:gd name="T1" fmla="*/ 0 h 83"/>
                    <a:gd name="T2" fmla="*/ 97 w 109"/>
                    <a:gd name="T3" fmla="*/ 0 h 83"/>
                    <a:gd name="T4" fmla="*/ 87 w 109"/>
                    <a:gd name="T5" fmla="*/ 10 h 83"/>
                    <a:gd name="T6" fmla="*/ 76 w 109"/>
                    <a:gd name="T7" fmla="*/ 19 h 83"/>
                    <a:gd name="T8" fmla="*/ 64 w 109"/>
                    <a:gd name="T9" fmla="*/ 29 h 83"/>
                    <a:gd name="T10" fmla="*/ 52 w 109"/>
                    <a:gd name="T11" fmla="*/ 37 h 83"/>
                    <a:gd name="T12" fmla="*/ 41 w 109"/>
                    <a:gd name="T13" fmla="*/ 47 h 83"/>
                    <a:gd name="T14" fmla="*/ 28 w 109"/>
                    <a:gd name="T15" fmla="*/ 53 h 83"/>
                    <a:gd name="T16" fmla="*/ 13 w 109"/>
                    <a:gd name="T17" fmla="*/ 62 h 83"/>
                    <a:gd name="T18" fmla="*/ 0 w 109"/>
                    <a:gd name="T19" fmla="*/ 69 h 83"/>
                    <a:gd name="T20" fmla="*/ 7 w 109"/>
                    <a:gd name="T21" fmla="*/ 83 h 83"/>
                    <a:gd name="T22" fmla="*/ 21 w 109"/>
                    <a:gd name="T23" fmla="*/ 76 h 83"/>
                    <a:gd name="T24" fmla="*/ 35 w 109"/>
                    <a:gd name="T25" fmla="*/ 68 h 83"/>
                    <a:gd name="T26" fmla="*/ 49 w 109"/>
                    <a:gd name="T27" fmla="*/ 59 h 83"/>
                    <a:gd name="T28" fmla="*/ 62 w 109"/>
                    <a:gd name="T29" fmla="*/ 50 h 83"/>
                    <a:gd name="T30" fmla="*/ 74 w 109"/>
                    <a:gd name="T31" fmla="*/ 41 h 83"/>
                    <a:gd name="T32" fmla="*/ 86 w 109"/>
                    <a:gd name="T33" fmla="*/ 31 h 83"/>
                    <a:gd name="T34" fmla="*/ 97 w 109"/>
                    <a:gd name="T35" fmla="*/ 22 h 83"/>
                    <a:gd name="T36" fmla="*/ 109 w 109"/>
                    <a:gd name="T37" fmla="*/ 10 h 83"/>
                    <a:gd name="T38" fmla="*/ 109 w 109"/>
                    <a:gd name="T39" fmla="*/ 10 h 83"/>
                    <a:gd name="T40" fmla="*/ 97 w 109"/>
                    <a:gd name="T41" fmla="*/ 0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83"/>
                    <a:gd name="T65" fmla="*/ 109 w 109"/>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83">
                      <a:moveTo>
                        <a:pt x="97" y="0"/>
                      </a:moveTo>
                      <a:lnTo>
                        <a:pt x="97" y="0"/>
                      </a:lnTo>
                      <a:lnTo>
                        <a:pt x="87" y="10"/>
                      </a:lnTo>
                      <a:lnTo>
                        <a:pt x="76" y="19"/>
                      </a:lnTo>
                      <a:lnTo>
                        <a:pt x="64" y="29"/>
                      </a:lnTo>
                      <a:lnTo>
                        <a:pt x="52" y="37"/>
                      </a:lnTo>
                      <a:lnTo>
                        <a:pt x="41" y="47"/>
                      </a:lnTo>
                      <a:lnTo>
                        <a:pt x="28" y="53"/>
                      </a:lnTo>
                      <a:lnTo>
                        <a:pt x="13" y="62"/>
                      </a:lnTo>
                      <a:lnTo>
                        <a:pt x="0" y="69"/>
                      </a:lnTo>
                      <a:lnTo>
                        <a:pt x="7" y="83"/>
                      </a:lnTo>
                      <a:lnTo>
                        <a:pt x="21" y="76"/>
                      </a:lnTo>
                      <a:lnTo>
                        <a:pt x="35" y="68"/>
                      </a:lnTo>
                      <a:lnTo>
                        <a:pt x="49" y="59"/>
                      </a:lnTo>
                      <a:lnTo>
                        <a:pt x="62" y="50"/>
                      </a:lnTo>
                      <a:lnTo>
                        <a:pt x="74" y="41"/>
                      </a:lnTo>
                      <a:lnTo>
                        <a:pt x="86" y="31"/>
                      </a:lnTo>
                      <a:lnTo>
                        <a:pt x="97" y="22"/>
                      </a:lnTo>
                      <a:lnTo>
                        <a:pt x="109" y="10"/>
                      </a:lnTo>
                      <a:lnTo>
                        <a:pt x="97"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4" name="Freeform 81"/>
                <p:cNvSpPr>
                  <a:spLocks/>
                </p:cNvSpPr>
                <p:nvPr/>
              </p:nvSpPr>
              <p:spPr bwMode="auto">
                <a:xfrm>
                  <a:off x="1425" y="2186"/>
                  <a:ext cx="336" cy="258"/>
                </a:xfrm>
                <a:custGeom>
                  <a:avLst/>
                  <a:gdLst>
                    <a:gd name="T0" fmla="*/ 326 w 336"/>
                    <a:gd name="T1" fmla="*/ 0 h 258"/>
                    <a:gd name="T2" fmla="*/ 312 w 336"/>
                    <a:gd name="T3" fmla="*/ 11 h 258"/>
                    <a:gd name="T4" fmla="*/ 296 w 336"/>
                    <a:gd name="T5" fmla="*/ 23 h 258"/>
                    <a:gd name="T6" fmla="*/ 276 w 336"/>
                    <a:gd name="T7" fmla="*/ 36 h 258"/>
                    <a:gd name="T8" fmla="*/ 254 w 336"/>
                    <a:gd name="T9" fmla="*/ 52 h 258"/>
                    <a:gd name="T10" fmla="*/ 231 w 336"/>
                    <a:gd name="T11" fmla="*/ 68 h 258"/>
                    <a:gd name="T12" fmla="*/ 208 w 336"/>
                    <a:gd name="T13" fmla="*/ 85 h 258"/>
                    <a:gd name="T14" fmla="*/ 183 w 336"/>
                    <a:gd name="T15" fmla="*/ 103 h 258"/>
                    <a:gd name="T16" fmla="*/ 158 w 336"/>
                    <a:gd name="T17" fmla="*/ 121 h 258"/>
                    <a:gd name="T18" fmla="*/ 133 w 336"/>
                    <a:gd name="T19" fmla="*/ 139 h 258"/>
                    <a:gd name="T20" fmla="*/ 109 w 336"/>
                    <a:gd name="T21" fmla="*/ 157 h 258"/>
                    <a:gd name="T22" fmla="*/ 86 w 336"/>
                    <a:gd name="T23" fmla="*/ 175 h 258"/>
                    <a:gd name="T24" fmla="*/ 64 w 336"/>
                    <a:gd name="T25" fmla="*/ 191 h 258"/>
                    <a:gd name="T26" fmla="*/ 45 w 336"/>
                    <a:gd name="T27" fmla="*/ 208 h 258"/>
                    <a:gd name="T28" fmla="*/ 28 w 336"/>
                    <a:gd name="T29" fmla="*/ 223 h 258"/>
                    <a:gd name="T30" fmla="*/ 12 w 336"/>
                    <a:gd name="T31" fmla="*/ 236 h 258"/>
                    <a:gd name="T32" fmla="*/ 0 w 336"/>
                    <a:gd name="T33" fmla="*/ 248 h 258"/>
                    <a:gd name="T34" fmla="*/ 12 w 336"/>
                    <a:gd name="T35" fmla="*/ 258 h 258"/>
                    <a:gd name="T36" fmla="*/ 22 w 336"/>
                    <a:gd name="T37" fmla="*/ 248 h 258"/>
                    <a:gd name="T38" fmla="*/ 37 w 336"/>
                    <a:gd name="T39" fmla="*/ 235 h 258"/>
                    <a:gd name="T40" fmla="*/ 54 w 336"/>
                    <a:gd name="T41" fmla="*/ 220 h 258"/>
                    <a:gd name="T42" fmla="*/ 74 w 336"/>
                    <a:gd name="T43" fmla="*/ 203 h 258"/>
                    <a:gd name="T44" fmla="*/ 95 w 336"/>
                    <a:gd name="T45" fmla="*/ 188 h 258"/>
                    <a:gd name="T46" fmla="*/ 118 w 336"/>
                    <a:gd name="T47" fmla="*/ 169 h 258"/>
                    <a:gd name="T48" fmla="*/ 143 w 336"/>
                    <a:gd name="T49" fmla="*/ 151 h 258"/>
                    <a:gd name="T50" fmla="*/ 168 w 336"/>
                    <a:gd name="T51" fmla="*/ 133 h 258"/>
                    <a:gd name="T52" fmla="*/ 192 w 336"/>
                    <a:gd name="T53" fmla="*/ 115 h 258"/>
                    <a:gd name="T54" fmla="*/ 218 w 336"/>
                    <a:gd name="T55" fmla="*/ 97 h 258"/>
                    <a:gd name="T56" fmla="*/ 241 w 336"/>
                    <a:gd name="T57" fmla="*/ 80 h 258"/>
                    <a:gd name="T58" fmla="*/ 264 w 336"/>
                    <a:gd name="T59" fmla="*/ 64 h 258"/>
                    <a:gd name="T60" fmla="*/ 285 w 336"/>
                    <a:gd name="T61" fmla="*/ 48 h 258"/>
                    <a:gd name="T62" fmla="*/ 303 w 336"/>
                    <a:gd name="T63" fmla="*/ 35 h 258"/>
                    <a:gd name="T64" fmla="*/ 322 w 336"/>
                    <a:gd name="T65" fmla="*/ 23 h 258"/>
                    <a:gd name="T66" fmla="*/ 336 w 336"/>
                    <a:gd name="T67" fmla="*/ 12 h 258"/>
                    <a:gd name="T68" fmla="*/ 326 w 336"/>
                    <a:gd name="T69" fmla="*/ 0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258"/>
                    <a:gd name="T107" fmla="*/ 336 w 336"/>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258">
                      <a:moveTo>
                        <a:pt x="326" y="0"/>
                      </a:moveTo>
                      <a:lnTo>
                        <a:pt x="312" y="11"/>
                      </a:lnTo>
                      <a:lnTo>
                        <a:pt x="296" y="23"/>
                      </a:lnTo>
                      <a:lnTo>
                        <a:pt x="276" y="36"/>
                      </a:lnTo>
                      <a:lnTo>
                        <a:pt x="254" y="52"/>
                      </a:lnTo>
                      <a:lnTo>
                        <a:pt x="231" y="68"/>
                      </a:lnTo>
                      <a:lnTo>
                        <a:pt x="208" y="85"/>
                      </a:lnTo>
                      <a:lnTo>
                        <a:pt x="183" y="103"/>
                      </a:lnTo>
                      <a:lnTo>
                        <a:pt x="158" y="121"/>
                      </a:lnTo>
                      <a:lnTo>
                        <a:pt x="133" y="139"/>
                      </a:lnTo>
                      <a:lnTo>
                        <a:pt x="109" y="157"/>
                      </a:lnTo>
                      <a:lnTo>
                        <a:pt x="86" y="175"/>
                      </a:lnTo>
                      <a:lnTo>
                        <a:pt x="64" y="191"/>
                      </a:lnTo>
                      <a:lnTo>
                        <a:pt x="45" y="208"/>
                      </a:lnTo>
                      <a:lnTo>
                        <a:pt x="28" y="223"/>
                      </a:lnTo>
                      <a:lnTo>
                        <a:pt x="12" y="236"/>
                      </a:lnTo>
                      <a:lnTo>
                        <a:pt x="0" y="248"/>
                      </a:lnTo>
                      <a:lnTo>
                        <a:pt x="12" y="258"/>
                      </a:lnTo>
                      <a:lnTo>
                        <a:pt x="22" y="248"/>
                      </a:lnTo>
                      <a:lnTo>
                        <a:pt x="37" y="235"/>
                      </a:lnTo>
                      <a:lnTo>
                        <a:pt x="54" y="220"/>
                      </a:lnTo>
                      <a:lnTo>
                        <a:pt x="74" y="203"/>
                      </a:lnTo>
                      <a:lnTo>
                        <a:pt x="95" y="188"/>
                      </a:lnTo>
                      <a:lnTo>
                        <a:pt x="118" y="169"/>
                      </a:lnTo>
                      <a:lnTo>
                        <a:pt x="143" y="151"/>
                      </a:lnTo>
                      <a:lnTo>
                        <a:pt x="168" y="133"/>
                      </a:lnTo>
                      <a:lnTo>
                        <a:pt x="192" y="115"/>
                      </a:lnTo>
                      <a:lnTo>
                        <a:pt x="218" y="97"/>
                      </a:lnTo>
                      <a:lnTo>
                        <a:pt x="241" y="80"/>
                      </a:lnTo>
                      <a:lnTo>
                        <a:pt x="264" y="64"/>
                      </a:lnTo>
                      <a:lnTo>
                        <a:pt x="285" y="48"/>
                      </a:lnTo>
                      <a:lnTo>
                        <a:pt x="303" y="35"/>
                      </a:lnTo>
                      <a:lnTo>
                        <a:pt x="322" y="23"/>
                      </a:lnTo>
                      <a:lnTo>
                        <a:pt x="336" y="12"/>
                      </a:lnTo>
                      <a:lnTo>
                        <a:pt x="32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5" name="Freeform 82"/>
                <p:cNvSpPr>
                  <a:spLocks/>
                </p:cNvSpPr>
                <p:nvPr/>
              </p:nvSpPr>
              <p:spPr bwMode="auto">
                <a:xfrm>
                  <a:off x="1751" y="2185"/>
                  <a:ext cx="13" cy="13"/>
                </a:xfrm>
                <a:custGeom>
                  <a:avLst/>
                  <a:gdLst>
                    <a:gd name="T0" fmla="*/ 10 w 13"/>
                    <a:gd name="T1" fmla="*/ 13 h 13"/>
                    <a:gd name="T2" fmla="*/ 13 w 13"/>
                    <a:gd name="T3" fmla="*/ 8 h 13"/>
                    <a:gd name="T4" fmla="*/ 11 w 13"/>
                    <a:gd name="T5" fmla="*/ 2 h 13"/>
                    <a:gd name="T6" fmla="*/ 6 w 13"/>
                    <a:gd name="T7" fmla="*/ 0 h 13"/>
                    <a:gd name="T8" fmla="*/ 0 w 13"/>
                    <a:gd name="T9" fmla="*/ 1 h 13"/>
                    <a:gd name="T10" fmla="*/ 10 w 13"/>
                    <a:gd name="T11" fmla="*/ 13 h 13"/>
                    <a:gd name="T12" fmla="*/ 0 60000 65536"/>
                    <a:gd name="T13" fmla="*/ 0 60000 65536"/>
                    <a:gd name="T14" fmla="*/ 0 60000 65536"/>
                    <a:gd name="T15" fmla="*/ 0 60000 65536"/>
                    <a:gd name="T16" fmla="*/ 0 60000 65536"/>
                    <a:gd name="T17" fmla="*/ 0 60000 65536"/>
                    <a:gd name="T18" fmla="*/ 0 w 13"/>
                    <a:gd name="T19" fmla="*/ 0 h 13"/>
                    <a:gd name="T20" fmla="*/ 13 w 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3" h="13">
                      <a:moveTo>
                        <a:pt x="10" y="13"/>
                      </a:moveTo>
                      <a:lnTo>
                        <a:pt x="13" y="8"/>
                      </a:lnTo>
                      <a:lnTo>
                        <a:pt x="11" y="2"/>
                      </a:lnTo>
                      <a:lnTo>
                        <a:pt x="6" y="0"/>
                      </a:lnTo>
                      <a:lnTo>
                        <a:pt x="0" y="1"/>
                      </a:lnTo>
                      <a:lnTo>
                        <a:pt x="10" y="1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6" name="Freeform 83"/>
                <p:cNvSpPr>
                  <a:spLocks/>
                </p:cNvSpPr>
                <p:nvPr/>
              </p:nvSpPr>
              <p:spPr bwMode="auto">
                <a:xfrm>
                  <a:off x="1724" y="2525"/>
                  <a:ext cx="17" cy="8"/>
                </a:xfrm>
                <a:custGeom>
                  <a:avLst/>
                  <a:gdLst>
                    <a:gd name="T0" fmla="*/ 17 w 17"/>
                    <a:gd name="T1" fmla="*/ 8 h 8"/>
                    <a:gd name="T2" fmla="*/ 14 w 17"/>
                    <a:gd name="T3" fmla="*/ 2 h 8"/>
                    <a:gd name="T4" fmla="*/ 8 w 17"/>
                    <a:gd name="T5" fmla="*/ 0 h 8"/>
                    <a:gd name="T6" fmla="*/ 2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4" y="2"/>
                      </a:lnTo>
                      <a:lnTo>
                        <a:pt x="8" y="0"/>
                      </a:lnTo>
                      <a:lnTo>
                        <a:pt x="2"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7" name="Freeform 84"/>
                <p:cNvSpPr>
                  <a:spLocks/>
                </p:cNvSpPr>
                <p:nvPr/>
              </p:nvSpPr>
              <p:spPr bwMode="auto">
                <a:xfrm>
                  <a:off x="1724" y="2533"/>
                  <a:ext cx="17" cy="16"/>
                </a:xfrm>
                <a:custGeom>
                  <a:avLst/>
                  <a:gdLst>
                    <a:gd name="T0" fmla="*/ 12 w 17"/>
                    <a:gd name="T1" fmla="*/ 1 h 16"/>
                    <a:gd name="T2" fmla="*/ 10 w 17"/>
                    <a:gd name="T3" fmla="*/ 1 h 16"/>
                    <a:gd name="T4" fmla="*/ 14 w 17"/>
                    <a:gd name="T5" fmla="*/ 3 h 16"/>
                    <a:gd name="T6" fmla="*/ 17 w 17"/>
                    <a:gd name="T7" fmla="*/ 4 h 16"/>
                    <a:gd name="T8" fmla="*/ 15 w 17"/>
                    <a:gd name="T9" fmla="*/ 1 h 16"/>
                    <a:gd name="T10" fmla="*/ 17 w 17"/>
                    <a:gd name="T11" fmla="*/ 0 h 16"/>
                    <a:gd name="T12" fmla="*/ 0 w 17"/>
                    <a:gd name="T13" fmla="*/ 0 h 16"/>
                    <a:gd name="T14" fmla="*/ 1 w 17"/>
                    <a:gd name="T15" fmla="*/ 4 h 16"/>
                    <a:gd name="T16" fmla="*/ 2 w 17"/>
                    <a:gd name="T17" fmla="*/ 9 h 16"/>
                    <a:gd name="T18" fmla="*/ 7 w 17"/>
                    <a:gd name="T19" fmla="*/ 15 h 16"/>
                    <a:gd name="T20" fmla="*/ 15 w 17"/>
                    <a:gd name="T21" fmla="*/ 16 h 16"/>
                    <a:gd name="T22" fmla="*/ 14 w 17"/>
                    <a:gd name="T23" fmla="*/ 16 h 16"/>
                    <a:gd name="T24" fmla="*/ 12 w 17"/>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6"/>
                    <a:gd name="T41" fmla="*/ 17 w 17"/>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6">
                      <a:moveTo>
                        <a:pt x="12" y="1"/>
                      </a:moveTo>
                      <a:lnTo>
                        <a:pt x="10" y="1"/>
                      </a:lnTo>
                      <a:lnTo>
                        <a:pt x="14" y="3"/>
                      </a:lnTo>
                      <a:lnTo>
                        <a:pt x="17" y="4"/>
                      </a:lnTo>
                      <a:lnTo>
                        <a:pt x="15" y="1"/>
                      </a:lnTo>
                      <a:lnTo>
                        <a:pt x="17" y="0"/>
                      </a:lnTo>
                      <a:lnTo>
                        <a:pt x="0" y="0"/>
                      </a:lnTo>
                      <a:lnTo>
                        <a:pt x="1" y="4"/>
                      </a:lnTo>
                      <a:lnTo>
                        <a:pt x="2" y="9"/>
                      </a:lnTo>
                      <a:lnTo>
                        <a:pt x="7" y="15"/>
                      </a:lnTo>
                      <a:lnTo>
                        <a:pt x="15" y="16"/>
                      </a:lnTo>
                      <a:lnTo>
                        <a:pt x="14" y="16"/>
                      </a:lnTo>
                      <a:lnTo>
                        <a:pt x="12"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8" name="Freeform 85"/>
                <p:cNvSpPr>
                  <a:spLocks/>
                </p:cNvSpPr>
                <p:nvPr/>
              </p:nvSpPr>
              <p:spPr bwMode="auto">
                <a:xfrm>
                  <a:off x="1736" y="2530"/>
                  <a:ext cx="40" cy="19"/>
                </a:xfrm>
                <a:custGeom>
                  <a:avLst/>
                  <a:gdLst>
                    <a:gd name="T0" fmla="*/ 25 w 40"/>
                    <a:gd name="T1" fmla="*/ 0 h 19"/>
                    <a:gd name="T2" fmla="*/ 25 w 40"/>
                    <a:gd name="T3" fmla="*/ 2 h 19"/>
                    <a:gd name="T4" fmla="*/ 25 w 40"/>
                    <a:gd name="T5" fmla="*/ 1 h 19"/>
                    <a:gd name="T6" fmla="*/ 20 w 40"/>
                    <a:gd name="T7" fmla="*/ 2 h 19"/>
                    <a:gd name="T8" fmla="*/ 12 w 40"/>
                    <a:gd name="T9" fmla="*/ 3 h 19"/>
                    <a:gd name="T10" fmla="*/ 0 w 40"/>
                    <a:gd name="T11" fmla="*/ 4 h 19"/>
                    <a:gd name="T12" fmla="*/ 2 w 40"/>
                    <a:gd name="T13" fmla="*/ 19 h 19"/>
                    <a:gd name="T14" fmla="*/ 12 w 40"/>
                    <a:gd name="T15" fmla="*/ 18 h 19"/>
                    <a:gd name="T16" fmla="*/ 23 w 40"/>
                    <a:gd name="T17" fmla="*/ 16 h 19"/>
                    <a:gd name="T18" fmla="*/ 32 w 40"/>
                    <a:gd name="T19" fmla="*/ 13 h 19"/>
                    <a:gd name="T20" fmla="*/ 40 w 40"/>
                    <a:gd name="T21" fmla="*/ 2 h 19"/>
                    <a:gd name="T22" fmla="*/ 40 w 40"/>
                    <a:gd name="T23" fmla="*/ 4 h 19"/>
                    <a:gd name="T24" fmla="*/ 25 w 4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9"/>
                    <a:gd name="T41" fmla="*/ 40 w 4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9">
                      <a:moveTo>
                        <a:pt x="25" y="0"/>
                      </a:moveTo>
                      <a:lnTo>
                        <a:pt x="25" y="2"/>
                      </a:lnTo>
                      <a:lnTo>
                        <a:pt x="25" y="1"/>
                      </a:lnTo>
                      <a:lnTo>
                        <a:pt x="20" y="2"/>
                      </a:lnTo>
                      <a:lnTo>
                        <a:pt x="12" y="3"/>
                      </a:lnTo>
                      <a:lnTo>
                        <a:pt x="0" y="4"/>
                      </a:lnTo>
                      <a:lnTo>
                        <a:pt x="2" y="19"/>
                      </a:lnTo>
                      <a:lnTo>
                        <a:pt x="12" y="18"/>
                      </a:lnTo>
                      <a:lnTo>
                        <a:pt x="23" y="16"/>
                      </a:lnTo>
                      <a:lnTo>
                        <a:pt x="32" y="13"/>
                      </a:lnTo>
                      <a:lnTo>
                        <a:pt x="40" y="2"/>
                      </a:lnTo>
                      <a:lnTo>
                        <a:pt x="40" y="4"/>
                      </a:lnTo>
                      <a:lnTo>
                        <a:pt x="25"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19" name="Freeform 86"/>
                <p:cNvSpPr>
                  <a:spLocks/>
                </p:cNvSpPr>
                <p:nvPr/>
              </p:nvSpPr>
              <p:spPr bwMode="auto">
                <a:xfrm>
                  <a:off x="1747" y="2488"/>
                  <a:ext cx="32" cy="46"/>
                </a:xfrm>
                <a:custGeom>
                  <a:avLst/>
                  <a:gdLst>
                    <a:gd name="T0" fmla="*/ 0 w 32"/>
                    <a:gd name="T1" fmla="*/ 15 h 46"/>
                    <a:gd name="T2" fmla="*/ 0 w 32"/>
                    <a:gd name="T3" fmla="*/ 15 h 46"/>
                    <a:gd name="T4" fmla="*/ 9 w 32"/>
                    <a:gd name="T5" fmla="*/ 19 h 46"/>
                    <a:gd name="T6" fmla="*/ 14 w 32"/>
                    <a:gd name="T7" fmla="*/ 25 h 46"/>
                    <a:gd name="T8" fmla="*/ 15 w 32"/>
                    <a:gd name="T9" fmla="*/ 32 h 46"/>
                    <a:gd name="T10" fmla="*/ 14 w 32"/>
                    <a:gd name="T11" fmla="*/ 42 h 46"/>
                    <a:gd name="T12" fmla="*/ 29 w 32"/>
                    <a:gd name="T13" fmla="*/ 46 h 46"/>
                    <a:gd name="T14" fmla="*/ 32 w 32"/>
                    <a:gd name="T15" fmla="*/ 32 h 46"/>
                    <a:gd name="T16" fmla="*/ 29 w 32"/>
                    <a:gd name="T17" fmla="*/ 17 h 46"/>
                    <a:gd name="T18" fmla="*/ 17 w 32"/>
                    <a:gd name="T19" fmla="*/ 6 h 46"/>
                    <a:gd name="T20" fmla="*/ 0 w 32"/>
                    <a:gd name="T21" fmla="*/ 0 h 46"/>
                    <a:gd name="T22" fmla="*/ 0 w 32"/>
                    <a:gd name="T23" fmla="*/ 0 h 46"/>
                    <a:gd name="T24" fmla="*/ 0 w 32"/>
                    <a:gd name="T25" fmla="*/ 15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6"/>
                    <a:gd name="T41" fmla="*/ 32 w 32"/>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6">
                      <a:moveTo>
                        <a:pt x="0" y="15"/>
                      </a:moveTo>
                      <a:lnTo>
                        <a:pt x="0" y="15"/>
                      </a:lnTo>
                      <a:lnTo>
                        <a:pt x="9" y="19"/>
                      </a:lnTo>
                      <a:lnTo>
                        <a:pt x="14" y="25"/>
                      </a:lnTo>
                      <a:lnTo>
                        <a:pt x="15" y="32"/>
                      </a:lnTo>
                      <a:lnTo>
                        <a:pt x="14" y="42"/>
                      </a:lnTo>
                      <a:lnTo>
                        <a:pt x="29" y="46"/>
                      </a:lnTo>
                      <a:lnTo>
                        <a:pt x="32" y="32"/>
                      </a:lnTo>
                      <a:lnTo>
                        <a:pt x="29" y="17"/>
                      </a:lnTo>
                      <a:lnTo>
                        <a:pt x="17" y="6"/>
                      </a:lnTo>
                      <a:lnTo>
                        <a:pt x="0" y="0"/>
                      </a:lnTo>
                      <a:lnTo>
                        <a:pt x="0"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0" name="Freeform 87"/>
                <p:cNvSpPr>
                  <a:spLocks/>
                </p:cNvSpPr>
                <p:nvPr/>
              </p:nvSpPr>
              <p:spPr bwMode="auto">
                <a:xfrm>
                  <a:off x="1702" y="2488"/>
                  <a:ext cx="45" cy="33"/>
                </a:xfrm>
                <a:custGeom>
                  <a:avLst/>
                  <a:gdLst>
                    <a:gd name="T0" fmla="*/ 14 w 45"/>
                    <a:gd name="T1" fmla="*/ 33 h 33"/>
                    <a:gd name="T2" fmla="*/ 14 w 45"/>
                    <a:gd name="T3" fmla="*/ 33 h 33"/>
                    <a:gd name="T4" fmla="*/ 16 w 45"/>
                    <a:gd name="T5" fmla="*/ 29 h 33"/>
                    <a:gd name="T6" fmla="*/ 18 w 45"/>
                    <a:gd name="T7" fmla="*/ 27 h 33"/>
                    <a:gd name="T8" fmla="*/ 20 w 45"/>
                    <a:gd name="T9" fmla="*/ 23 h 33"/>
                    <a:gd name="T10" fmla="*/ 24 w 45"/>
                    <a:gd name="T11" fmla="*/ 22 h 33"/>
                    <a:gd name="T12" fmla="*/ 29 w 45"/>
                    <a:gd name="T13" fmla="*/ 19 h 33"/>
                    <a:gd name="T14" fmla="*/ 34 w 45"/>
                    <a:gd name="T15" fmla="*/ 17 h 33"/>
                    <a:gd name="T16" fmla="*/ 40 w 45"/>
                    <a:gd name="T17" fmla="*/ 16 h 33"/>
                    <a:gd name="T18" fmla="*/ 45 w 45"/>
                    <a:gd name="T19" fmla="*/ 15 h 33"/>
                    <a:gd name="T20" fmla="*/ 45 w 45"/>
                    <a:gd name="T21" fmla="*/ 0 h 33"/>
                    <a:gd name="T22" fmla="*/ 37 w 45"/>
                    <a:gd name="T23" fmla="*/ 2 h 33"/>
                    <a:gd name="T24" fmla="*/ 31 w 45"/>
                    <a:gd name="T25" fmla="*/ 3 h 33"/>
                    <a:gd name="T26" fmla="*/ 24 w 45"/>
                    <a:gd name="T27" fmla="*/ 4 h 33"/>
                    <a:gd name="T28" fmla="*/ 17 w 45"/>
                    <a:gd name="T29" fmla="*/ 8 h 33"/>
                    <a:gd name="T30" fmla="*/ 11 w 45"/>
                    <a:gd name="T31" fmla="*/ 11 h 33"/>
                    <a:gd name="T32" fmla="*/ 6 w 45"/>
                    <a:gd name="T33" fmla="*/ 17 h 33"/>
                    <a:gd name="T34" fmla="*/ 1 w 45"/>
                    <a:gd name="T35" fmla="*/ 25 h 33"/>
                    <a:gd name="T36" fmla="*/ 0 w 45"/>
                    <a:gd name="T37" fmla="*/ 33 h 33"/>
                    <a:gd name="T38" fmla="*/ 0 w 45"/>
                    <a:gd name="T39" fmla="*/ 33 h 33"/>
                    <a:gd name="T40" fmla="*/ 14 w 45"/>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3"/>
                    <a:gd name="T65" fmla="*/ 45 w 45"/>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3">
                      <a:moveTo>
                        <a:pt x="14" y="33"/>
                      </a:moveTo>
                      <a:lnTo>
                        <a:pt x="14" y="33"/>
                      </a:lnTo>
                      <a:lnTo>
                        <a:pt x="16" y="29"/>
                      </a:lnTo>
                      <a:lnTo>
                        <a:pt x="18" y="27"/>
                      </a:lnTo>
                      <a:lnTo>
                        <a:pt x="20" y="23"/>
                      </a:lnTo>
                      <a:lnTo>
                        <a:pt x="24" y="22"/>
                      </a:lnTo>
                      <a:lnTo>
                        <a:pt x="29" y="19"/>
                      </a:lnTo>
                      <a:lnTo>
                        <a:pt x="34" y="17"/>
                      </a:lnTo>
                      <a:lnTo>
                        <a:pt x="40" y="16"/>
                      </a:lnTo>
                      <a:lnTo>
                        <a:pt x="45" y="15"/>
                      </a:lnTo>
                      <a:lnTo>
                        <a:pt x="45" y="0"/>
                      </a:lnTo>
                      <a:lnTo>
                        <a:pt x="37" y="2"/>
                      </a:lnTo>
                      <a:lnTo>
                        <a:pt x="31" y="3"/>
                      </a:lnTo>
                      <a:lnTo>
                        <a:pt x="24" y="4"/>
                      </a:lnTo>
                      <a:lnTo>
                        <a:pt x="17" y="8"/>
                      </a:lnTo>
                      <a:lnTo>
                        <a:pt x="11" y="11"/>
                      </a:lnTo>
                      <a:lnTo>
                        <a:pt x="6" y="17"/>
                      </a:lnTo>
                      <a:lnTo>
                        <a:pt x="1" y="25"/>
                      </a:lnTo>
                      <a:lnTo>
                        <a:pt x="0" y="33"/>
                      </a:lnTo>
                      <a:lnTo>
                        <a:pt x="14" y="3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1" name="Freeform 88"/>
                <p:cNvSpPr>
                  <a:spLocks/>
                </p:cNvSpPr>
                <p:nvPr/>
              </p:nvSpPr>
              <p:spPr bwMode="auto">
                <a:xfrm>
                  <a:off x="1702" y="2521"/>
                  <a:ext cx="51" cy="69"/>
                </a:xfrm>
                <a:custGeom>
                  <a:avLst/>
                  <a:gdLst>
                    <a:gd name="T0" fmla="*/ 51 w 51"/>
                    <a:gd name="T1" fmla="*/ 54 h 69"/>
                    <a:gd name="T2" fmla="*/ 51 w 51"/>
                    <a:gd name="T3" fmla="*/ 54 h 69"/>
                    <a:gd name="T4" fmla="*/ 42 w 51"/>
                    <a:gd name="T5" fmla="*/ 52 h 69"/>
                    <a:gd name="T6" fmla="*/ 34 w 51"/>
                    <a:gd name="T7" fmla="*/ 48 h 69"/>
                    <a:gd name="T8" fmla="*/ 29 w 51"/>
                    <a:gd name="T9" fmla="*/ 44 h 69"/>
                    <a:gd name="T10" fmla="*/ 23 w 51"/>
                    <a:gd name="T11" fmla="*/ 36 h 69"/>
                    <a:gd name="T12" fmla="*/ 19 w 51"/>
                    <a:gd name="T13" fmla="*/ 28 h 69"/>
                    <a:gd name="T14" fmla="*/ 17 w 51"/>
                    <a:gd name="T15" fmla="*/ 19 h 69"/>
                    <a:gd name="T16" fmla="*/ 14 w 51"/>
                    <a:gd name="T17" fmla="*/ 11 h 69"/>
                    <a:gd name="T18" fmla="*/ 14 w 51"/>
                    <a:gd name="T19" fmla="*/ 0 h 69"/>
                    <a:gd name="T20" fmla="*/ 0 w 51"/>
                    <a:gd name="T21" fmla="*/ 0 h 69"/>
                    <a:gd name="T22" fmla="*/ 0 w 51"/>
                    <a:gd name="T23" fmla="*/ 11 h 69"/>
                    <a:gd name="T24" fmla="*/ 2 w 51"/>
                    <a:gd name="T25" fmla="*/ 22 h 69"/>
                    <a:gd name="T26" fmla="*/ 5 w 51"/>
                    <a:gd name="T27" fmla="*/ 33 h 69"/>
                    <a:gd name="T28" fmla="*/ 11 w 51"/>
                    <a:gd name="T29" fmla="*/ 44 h 69"/>
                    <a:gd name="T30" fmla="*/ 17 w 51"/>
                    <a:gd name="T31" fmla="*/ 53 h 69"/>
                    <a:gd name="T32" fmla="*/ 26 w 51"/>
                    <a:gd name="T33" fmla="*/ 60 h 69"/>
                    <a:gd name="T34" fmla="*/ 37 w 51"/>
                    <a:gd name="T35" fmla="*/ 67 h 69"/>
                    <a:gd name="T36" fmla="*/ 51 w 51"/>
                    <a:gd name="T37" fmla="*/ 69 h 69"/>
                    <a:gd name="T38" fmla="*/ 51 w 51"/>
                    <a:gd name="T39" fmla="*/ 69 h 69"/>
                    <a:gd name="T40" fmla="*/ 51 w 51"/>
                    <a:gd name="T41" fmla="*/ 54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69"/>
                    <a:gd name="T65" fmla="*/ 51 w 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69">
                      <a:moveTo>
                        <a:pt x="51" y="54"/>
                      </a:moveTo>
                      <a:lnTo>
                        <a:pt x="51" y="54"/>
                      </a:lnTo>
                      <a:lnTo>
                        <a:pt x="42" y="52"/>
                      </a:lnTo>
                      <a:lnTo>
                        <a:pt x="34" y="48"/>
                      </a:lnTo>
                      <a:lnTo>
                        <a:pt x="29" y="44"/>
                      </a:lnTo>
                      <a:lnTo>
                        <a:pt x="23" y="36"/>
                      </a:lnTo>
                      <a:lnTo>
                        <a:pt x="19" y="28"/>
                      </a:lnTo>
                      <a:lnTo>
                        <a:pt x="17" y="19"/>
                      </a:lnTo>
                      <a:lnTo>
                        <a:pt x="14" y="11"/>
                      </a:lnTo>
                      <a:lnTo>
                        <a:pt x="14" y="0"/>
                      </a:lnTo>
                      <a:lnTo>
                        <a:pt x="0" y="0"/>
                      </a:lnTo>
                      <a:lnTo>
                        <a:pt x="0" y="11"/>
                      </a:lnTo>
                      <a:lnTo>
                        <a:pt x="2" y="22"/>
                      </a:lnTo>
                      <a:lnTo>
                        <a:pt x="5" y="33"/>
                      </a:lnTo>
                      <a:lnTo>
                        <a:pt x="11" y="44"/>
                      </a:lnTo>
                      <a:lnTo>
                        <a:pt x="17" y="53"/>
                      </a:lnTo>
                      <a:lnTo>
                        <a:pt x="26" y="60"/>
                      </a:lnTo>
                      <a:lnTo>
                        <a:pt x="37" y="67"/>
                      </a:lnTo>
                      <a:lnTo>
                        <a:pt x="51" y="69"/>
                      </a:lnTo>
                      <a:lnTo>
                        <a:pt x="51" y="5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2" name="Freeform 89"/>
                <p:cNvSpPr>
                  <a:spLocks/>
                </p:cNvSpPr>
                <p:nvPr/>
              </p:nvSpPr>
              <p:spPr bwMode="auto">
                <a:xfrm>
                  <a:off x="1753" y="2569"/>
                  <a:ext cx="33" cy="21"/>
                </a:xfrm>
                <a:custGeom>
                  <a:avLst/>
                  <a:gdLst>
                    <a:gd name="T0" fmla="*/ 24 w 33"/>
                    <a:gd name="T1" fmla="*/ 0 h 21"/>
                    <a:gd name="T2" fmla="*/ 25 w 33"/>
                    <a:gd name="T3" fmla="*/ 0 h 21"/>
                    <a:gd name="T4" fmla="*/ 19 w 33"/>
                    <a:gd name="T5" fmla="*/ 3 h 21"/>
                    <a:gd name="T6" fmla="*/ 13 w 33"/>
                    <a:gd name="T7" fmla="*/ 5 h 21"/>
                    <a:gd name="T8" fmla="*/ 7 w 33"/>
                    <a:gd name="T9" fmla="*/ 6 h 21"/>
                    <a:gd name="T10" fmla="*/ 0 w 33"/>
                    <a:gd name="T11" fmla="*/ 6 h 21"/>
                    <a:gd name="T12" fmla="*/ 0 w 33"/>
                    <a:gd name="T13" fmla="*/ 21 h 21"/>
                    <a:gd name="T14" fmla="*/ 7 w 33"/>
                    <a:gd name="T15" fmla="*/ 21 h 21"/>
                    <a:gd name="T16" fmla="*/ 15 w 33"/>
                    <a:gd name="T17" fmla="*/ 20 h 21"/>
                    <a:gd name="T18" fmla="*/ 24 w 33"/>
                    <a:gd name="T19" fmla="*/ 17 h 21"/>
                    <a:gd name="T20" fmla="*/ 32 w 33"/>
                    <a:gd name="T21" fmla="*/ 12 h 21"/>
                    <a:gd name="T22" fmla="*/ 33 w 33"/>
                    <a:gd name="T23" fmla="*/ 12 h 21"/>
                    <a:gd name="T24" fmla="*/ 24 w 33"/>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1"/>
                    <a:gd name="T41" fmla="*/ 33 w 33"/>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1">
                      <a:moveTo>
                        <a:pt x="24" y="0"/>
                      </a:moveTo>
                      <a:lnTo>
                        <a:pt x="25" y="0"/>
                      </a:lnTo>
                      <a:lnTo>
                        <a:pt x="19" y="3"/>
                      </a:lnTo>
                      <a:lnTo>
                        <a:pt x="13" y="5"/>
                      </a:lnTo>
                      <a:lnTo>
                        <a:pt x="7" y="6"/>
                      </a:lnTo>
                      <a:lnTo>
                        <a:pt x="0" y="6"/>
                      </a:lnTo>
                      <a:lnTo>
                        <a:pt x="0" y="21"/>
                      </a:lnTo>
                      <a:lnTo>
                        <a:pt x="7" y="21"/>
                      </a:lnTo>
                      <a:lnTo>
                        <a:pt x="15" y="20"/>
                      </a:lnTo>
                      <a:lnTo>
                        <a:pt x="24" y="17"/>
                      </a:lnTo>
                      <a:lnTo>
                        <a:pt x="32" y="12"/>
                      </a:lnTo>
                      <a:lnTo>
                        <a:pt x="33" y="12"/>
                      </a:lnTo>
                      <a:lnTo>
                        <a:pt x="24"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3" name="Freeform 90"/>
                <p:cNvSpPr>
                  <a:spLocks/>
                </p:cNvSpPr>
                <p:nvPr/>
              </p:nvSpPr>
              <p:spPr bwMode="auto">
                <a:xfrm>
                  <a:off x="1777" y="2509"/>
                  <a:ext cx="69" cy="72"/>
                </a:xfrm>
                <a:custGeom>
                  <a:avLst/>
                  <a:gdLst>
                    <a:gd name="T0" fmla="*/ 54 w 69"/>
                    <a:gd name="T1" fmla="*/ 0 h 72"/>
                    <a:gd name="T2" fmla="*/ 55 w 69"/>
                    <a:gd name="T3" fmla="*/ 0 h 72"/>
                    <a:gd name="T4" fmla="*/ 49 w 69"/>
                    <a:gd name="T5" fmla="*/ 7 h 72"/>
                    <a:gd name="T6" fmla="*/ 43 w 69"/>
                    <a:gd name="T7" fmla="*/ 16 h 72"/>
                    <a:gd name="T8" fmla="*/ 36 w 69"/>
                    <a:gd name="T9" fmla="*/ 24 h 72"/>
                    <a:gd name="T10" fmla="*/ 30 w 69"/>
                    <a:gd name="T11" fmla="*/ 33 h 72"/>
                    <a:gd name="T12" fmla="*/ 24 w 69"/>
                    <a:gd name="T13" fmla="*/ 40 h 72"/>
                    <a:gd name="T14" fmla="*/ 17 w 69"/>
                    <a:gd name="T15" fmla="*/ 46 h 72"/>
                    <a:gd name="T16" fmla="*/ 8 w 69"/>
                    <a:gd name="T17" fmla="*/ 53 h 72"/>
                    <a:gd name="T18" fmla="*/ 0 w 69"/>
                    <a:gd name="T19" fmla="*/ 60 h 72"/>
                    <a:gd name="T20" fmla="*/ 9 w 69"/>
                    <a:gd name="T21" fmla="*/ 72 h 72"/>
                    <a:gd name="T22" fmla="*/ 18 w 69"/>
                    <a:gd name="T23" fmla="*/ 65 h 72"/>
                    <a:gd name="T24" fmla="*/ 26 w 69"/>
                    <a:gd name="T25" fmla="*/ 58 h 72"/>
                    <a:gd name="T26" fmla="*/ 34 w 69"/>
                    <a:gd name="T27" fmla="*/ 50 h 72"/>
                    <a:gd name="T28" fmla="*/ 42 w 69"/>
                    <a:gd name="T29" fmla="*/ 42 h 72"/>
                    <a:gd name="T30" fmla="*/ 48 w 69"/>
                    <a:gd name="T31" fmla="*/ 34 h 72"/>
                    <a:gd name="T32" fmla="*/ 55 w 69"/>
                    <a:gd name="T33" fmla="*/ 25 h 72"/>
                    <a:gd name="T34" fmla="*/ 61 w 69"/>
                    <a:gd name="T35" fmla="*/ 17 h 72"/>
                    <a:gd name="T36" fmla="*/ 68 w 69"/>
                    <a:gd name="T37" fmla="*/ 7 h 72"/>
                    <a:gd name="T38" fmla="*/ 69 w 69"/>
                    <a:gd name="T39" fmla="*/ 7 h 72"/>
                    <a:gd name="T40" fmla="*/ 54 w 69"/>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2"/>
                    <a:gd name="T65" fmla="*/ 69 w 69"/>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2">
                      <a:moveTo>
                        <a:pt x="54" y="0"/>
                      </a:moveTo>
                      <a:lnTo>
                        <a:pt x="55" y="0"/>
                      </a:lnTo>
                      <a:lnTo>
                        <a:pt x="49" y="7"/>
                      </a:lnTo>
                      <a:lnTo>
                        <a:pt x="43" y="16"/>
                      </a:lnTo>
                      <a:lnTo>
                        <a:pt x="36" y="24"/>
                      </a:lnTo>
                      <a:lnTo>
                        <a:pt x="30" y="33"/>
                      </a:lnTo>
                      <a:lnTo>
                        <a:pt x="24" y="40"/>
                      </a:lnTo>
                      <a:lnTo>
                        <a:pt x="17" y="46"/>
                      </a:lnTo>
                      <a:lnTo>
                        <a:pt x="8" y="53"/>
                      </a:lnTo>
                      <a:lnTo>
                        <a:pt x="0" y="60"/>
                      </a:lnTo>
                      <a:lnTo>
                        <a:pt x="9" y="72"/>
                      </a:lnTo>
                      <a:lnTo>
                        <a:pt x="18" y="65"/>
                      </a:lnTo>
                      <a:lnTo>
                        <a:pt x="26" y="58"/>
                      </a:lnTo>
                      <a:lnTo>
                        <a:pt x="34" y="50"/>
                      </a:lnTo>
                      <a:lnTo>
                        <a:pt x="42" y="42"/>
                      </a:lnTo>
                      <a:lnTo>
                        <a:pt x="48" y="34"/>
                      </a:lnTo>
                      <a:lnTo>
                        <a:pt x="55" y="25"/>
                      </a:lnTo>
                      <a:lnTo>
                        <a:pt x="61" y="17"/>
                      </a:lnTo>
                      <a:lnTo>
                        <a:pt x="68" y="7"/>
                      </a:lnTo>
                      <a:lnTo>
                        <a:pt x="69" y="7"/>
                      </a:lnTo>
                      <a:lnTo>
                        <a:pt x="54"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4" name="Freeform 91"/>
                <p:cNvSpPr>
                  <a:spLocks/>
                </p:cNvSpPr>
                <p:nvPr/>
              </p:nvSpPr>
              <p:spPr bwMode="auto">
                <a:xfrm>
                  <a:off x="1831" y="2290"/>
                  <a:ext cx="197" cy="226"/>
                </a:xfrm>
                <a:custGeom>
                  <a:avLst/>
                  <a:gdLst>
                    <a:gd name="T0" fmla="*/ 185 w 197"/>
                    <a:gd name="T1" fmla="*/ 0 h 226"/>
                    <a:gd name="T2" fmla="*/ 167 w 197"/>
                    <a:gd name="T3" fmla="*/ 21 h 226"/>
                    <a:gd name="T4" fmla="*/ 144 w 197"/>
                    <a:gd name="T5" fmla="*/ 46 h 226"/>
                    <a:gd name="T6" fmla="*/ 118 w 197"/>
                    <a:gd name="T7" fmla="*/ 76 h 226"/>
                    <a:gd name="T8" fmla="*/ 88 w 197"/>
                    <a:gd name="T9" fmla="*/ 109 h 226"/>
                    <a:gd name="T10" fmla="*/ 61 w 197"/>
                    <a:gd name="T11" fmla="*/ 140 h 226"/>
                    <a:gd name="T12" fmla="*/ 36 w 197"/>
                    <a:gd name="T13" fmla="*/ 171 h 226"/>
                    <a:gd name="T14" fmla="*/ 16 w 197"/>
                    <a:gd name="T15" fmla="*/ 197 h 226"/>
                    <a:gd name="T16" fmla="*/ 0 w 197"/>
                    <a:gd name="T17" fmla="*/ 219 h 226"/>
                    <a:gd name="T18" fmla="*/ 15 w 197"/>
                    <a:gd name="T19" fmla="*/ 226 h 226"/>
                    <a:gd name="T20" fmla="*/ 28 w 197"/>
                    <a:gd name="T21" fmla="*/ 207 h 226"/>
                    <a:gd name="T22" fmla="*/ 49 w 197"/>
                    <a:gd name="T23" fmla="*/ 180 h 226"/>
                    <a:gd name="T24" fmla="*/ 73 w 197"/>
                    <a:gd name="T25" fmla="*/ 150 h 226"/>
                    <a:gd name="T26" fmla="*/ 101 w 197"/>
                    <a:gd name="T27" fmla="*/ 119 h 226"/>
                    <a:gd name="T28" fmla="*/ 130 w 197"/>
                    <a:gd name="T29" fmla="*/ 86 h 226"/>
                    <a:gd name="T30" fmla="*/ 156 w 197"/>
                    <a:gd name="T31" fmla="*/ 56 h 226"/>
                    <a:gd name="T32" fmla="*/ 179 w 197"/>
                    <a:gd name="T33" fmla="*/ 30 h 226"/>
                    <a:gd name="T34" fmla="*/ 197 w 197"/>
                    <a:gd name="T35" fmla="*/ 10 h 226"/>
                    <a:gd name="T36" fmla="*/ 185 w 197"/>
                    <a:gd name="T37" fmla="*/ 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
                    <a:gd name="T58" fmla="*/ 0 h 226"/>
                    <a:gd name="T59" fmla="*/ 197 w 197"/>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 h="226">
                      <a:moveTo>
                        <a:pt x="185" y="0"/>
                      </a:moveTo>
                      <a:lnTo>
                        <a:pt x="167" y="21"/>
                      </a:lnTo>
                      <a:lnTo>
                        <a:pt x="144" y="46"/>
                      </a:lnTo>
                      <a:lnTo>
                        <a:pt x="118" y="76"/>
                      </a:lnTo>
                      <a:lnTo>
                        <a:pt x="88" y="109"/>
                      </a:lnTo>
                      <a:lnTo>
                        <a:pt x="61" y="140"/>
                      </a:lnTo>
                      <a:lnTo>
                        <a:pt x="36" y="171"/>
                      </a:lnTo>
                      <a:lnTo>
                        <a:pt x="16" y="197"/>
                      </a:lnTo>
                      <a:lnTo>
                        <a:pt x="0" y="219"/>
                      </a:lnTo>
                      <a:lnTo>
                        <a:pt x="15" y="226"/>
                      </a:lnTo>
                      <a:lnTo>
                        <a:pt x="28" y="207"/>
                      </a:lnTo>
                      <a:lnTo>
                        <a:pt x="49" y="180"/>
                      </a:lnTo>
                      <a:lnTo>
                        <a:pt x="73" y="150"/>
                      </a:lnTo>
                      <a:lnTo>
                        <a:pt x="101" y="119"/>
                      </a:lnTo>
                      <a:lnTo>
                        <a:pt x="130" y="86"/>
                      </a:lnTo>
                      <a:lnTo>
                        <a:pt x="156" y="56"/>
                      </a:lnTo>
                      <a:lnTo>
                        <a:pt x="179" y="30"/>
                      </a:lnTo>
                      <a:lnTo>
                        <a:pt x="197" y="10"/>
                      </a:lnTo>
                      <a:lnTo>
                        <a:pt x="185"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5" name="Freeform 92"/>
                <p:cNvSpPr>
                  <a:spLocks/>
                </p:cNvSpPr>
                <p:nvPr/>
              </p:nvSpPr>
              <p:spPr bwMode="auto">
                <a:xfrm>
                  <a:off x="2016" y="2288"/>
                  <a:ext cx="14" cy="12"/>
                </a:xfrm>
                <a:custGeom>
                  <a:avLst/>
                  <a:gdLst>
                    <a:gd name="T0" fmla="*/ 12 w 14"/>
                    <a:gd name="T1" fmla="*/ 12 h 12"/>
                    <a:gd name="T2" fmla="*/ 14 w 14"/>
                    <a:gd name="T3" fmla="*/ 6 h 12"/>
                    <a:gd name="T4" fmla="*/ 11 w 14"/>
                    <a:gd name="T5" fmla="*/ 1 h 12"/>
                    <a:gd name="T6" fmla="*/ 5 w 14"/>
                    <a:gd name="T7" fmla="*/ 0 h 12"/>
                    <a:gd name="T8" fmla="*/ 0 w 14"/>
                    <a:gd name="T9" fmla="*/ 2 h 12"/>
                    <a:gd name="T10" fmla="*/ 12 w 14"/>
                    <a:gd name="T11" fmla="*/ 12 h 12"/>
                    <a:gd name="T12" fmla="*/ 0 60000 65536"/>
                    <a:gd name="T13" fmla="*/ 0 60000 65536"/>
                    <a:gd name="T14" fmla="*/ 0 60000 65536"/>
                    <a:gd name="T15" fmla="*/ 0 60000 65536"/>
                    <a:gd name="T16" fmla="*/ 0 60000 65536"/>
                    <a:gd name="T17" fmla="*/ 0 60000 65536"/>
                    <a:gd name="T18" fmla="*/ 0 w 14"/>
                    <a:gd name="T19" fmla="*/ 0 h 12"/>
                    <a:gd name="T20" fmla="*/ 14 w 14"/>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4" h="12">
                      <a:moveTo>
                        <a:pt x="12" y="12"/>
                      </a:moveTo>
                      <a:lnTo>
                        <a:pt x="14" y="6"/>
                      </a:lnTo>
                      <a:lnTo>
                        <a:pt x="11" y="1"/>
                      </a:lnTo>
                      <a:lnTo>
                        <a:pt x="5" y="0"/>
                      </a:lnTo>
                      <a:lnTo>
                        <a:pt x="0" y="2"/>
                      </a:lnTo>
                      <a:lnTo>
                        <a:pt x="12" y="1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6" name="Freeform 93"/>
                <p:cNvSpPr>
                  <a:spLocks/>
                </p:cNvSpPr>
                <p:nvPr/>
              </p:nvSpPr>
              <p:spPr bwMode="auto">
                <a:xfrm>
                  <a:off x="1467" y="2508"/>
                  <a:ext cx="17" cy="8"/>
                </a:xfrm>
                <a:custGeom>
                  <a:avLst/>
                  <a:gdLst>
                    <a:gd name="T0" fmla="*/ 17 w 17"/>
                    <a:gd name="T1" fmla="*/ 8 h 8"/>
                    <a:gd name="T2" fmla="*/ 15 w 17"/>
                    <a:gd name="T3" fmla="*/ 2 h 8"/>
                    <a:gd name="T4" fmla="*/ 9 w 17"/>
                    <a:gd name="T5" fmla="*/ 0 h 8"/>
                    <a:gd name="T6" fmla="*/ 3 w 17"/>
                    <a:gd name="T7" fmla="*/ 2 h 8"/>
                    <a:gd name="T8" fmla="*/ 0 w 17"/>
                    <a:gd name="T9" fmla="*/ 8 h 8"/>
                    <a:gd name="T10" fmla="*/ 17 w 17"/>
                    <a:gd name="T11" fmla="*/ 8 h 8"/>
                    <a:gd name="T12" fmla="*/ 0 60000 65536"/>
                    <a:gd name="T13" fmla="*/ 0 60000 65536"/>
                    <a:gd name="T14" fmla="*/ 0 60000 65536"/>
                    <a:gd name="T15" fmla="*/ 0 60000 65536"/>
                    <a:gd name="T16" fmla="*/ 0 60000 65536"/>
                    <a:gd name="T17" fmla="*/ 0 60000 65536"/>
                    <a:gd name="T18" fmla="*/ 0 w 17"/>
                    <a:gd name="T19" fmla="*/ 0 h 8"/>
                    <a:gd name="T20" fmla="*/ 17 w 17"/>
                    <a:gd name="T21" fmla="*/ 8 h 8"/>
                  </a:gdLst>
                  <a:ahLst/>
                  <a:cxnLst>
                    <a:cxn ang="T12">
                      <a:pos x="T0" y="T1"/>
                    </a:cxn>
                    <a:cxn ang="T13">
                      <a:pos x="T2" y="T3"/>
                    </a:cxn>
                    <a:cxn ang="T14">
                      <a:pos x="T4" y="T5"/>
                    </a:cxn>
                    <a:cxn ang="T15">
                      <a:pos x="T6" y="T7"/>
                    </a:cxn>
                    <a:cxn ang="T16">
                      <a:pos x="T8" y="T9"/>
                    </a:cxn>
                    <a:cxn ang="T17">
                      <a:pos x="T10" y="T11"/>
                    </a:cxn>
                  </a:cxnLst>
                  <a:rect l="T18" t="T19" r="T20" b="T21"/>
                  <a:pathLst>
                    <a:path w="17" h="8">
                      <a:moveTo>
                        <a:pt x="17" y="8"/>
                      </a:moveTo>
                      <a:lnTo>
                        <a:pt x="15" y="2"/>
                      </a:lnTo>
                      <a:lnTo>
                        <a:pt x="9" y="0"/>
                      </a:lnTo>
                      <a:lnTo>
                        <a:pt x="3" y="2"/>
                      </a:lnTo>
                      <a:lnTo>
                        <a:pt x="0" y="8"/>
                      </a:lnTo>
                      <a:lnTo>
                        <a:pt x="17" y="8"/>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7" name="Freeform 94"/>
                <p:cNvSpPr>
                  <a:spLocks/>
                </p:cNvSpPr>
                <p:nvPr/>
              </p:nvSpPr>
              <p:spPr bwMode="auto">
                <a:xfrm>
                  <a:off x="1467" y="2516"/>
                  <a:ext cx="18" cy="23"/>
                </a:xfrm>
                <a:custGeom>
                  <a:avLst/>
                  <a:gdLst>
                    <a:gd name="T0" fmla="*/ 14 w 18"/>
                    <a:gd name="T1" fmla="*/ 6 h 23"/>
                    <a:gd name="T2" fmla="*/ 14 w 18"/>
                    <a:gd name="T3" fmla="*/ 6 h 23"/>
                    <a:gd name="T4" fmla="*/ 18 w 18"/>
                    <a:gd name="T5" fmla="*/ 10 h 23"/>
                    <a:gd name="T6" fmla="*/ 17 w 18"/>
                    <a:gd name="T7" fmla="*/ 7 h 23"/>
                    <a:gd name="T8" fmla="*/ 16 w 18"/>
                    <a:gd name="T9" fmla="*/ 5 h 23"/>
                    <a:gd name="T10" fmla="*/ 17 w 18"/>
                    <a:gd name="T11" fmla="*/ 0 h 23"/>
                    <a:gd name="T12" fmla="*/ 0 w 18"/>
                    <a:gd name="T13" fmla="*/ 0 h 23"/>
                    <a:gd name="T14" fmla="*/ 1 w 18"/>
                    <a:gd name="T15" fmla="*/ 5 h 23"/>
                    <a:gd name="T16" fmla="*/ 3 w 18"/>
                    <a:gd name="T17" fmla="*/ 10 h 23"/>
                    <a:gd name="T18" fmla="*/ 4 w 18"/>
                    <a:gd name="T19" fmla="*/ 17 h 23"/>
                    <a:gd name="T20" fmla="*/ 14 w 18"/>
                    <a:gd name="T21" fmla="*/ 23 h 23"/>
                    <a:gd name="T22" fmla="*/ 14 w 18"/>
                    <a:gd name="T23" fmla="*/ 23 h 23"/>
                    <a:gd name="T24" fmla="*/ 14 w 18"/>
                    <a:gd name="T25" fmla="*/ 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3"/>
                    <a:gd name="T41" fmla="*/ 18 w 18"/>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3">
                      <a:moveTo>
                        <a:pt x="14" y="6"/>
                      </a:moveTo>
                      <a:lnTo>
                        <a:pt x="14" y="6"/>
                      </a:lnTo>
                      <a:lnTo>
                        <a:pt x="18" y="10"/>
                      </a:lnTo>
                      <a:lnTo>
                        <a:pt x="17" y="7"/>
                      </a:lnTo>
                      <a:lnTo>
                        <a:pt x="16" y="5"/>
                      </a:lnTo>
                      <a:lnTo>
                        <a:pt x="17" y="0"/>
                      </a:lnTo>
                      <a:lnTo>
                        <a:pt x="0" y="0"/>
                      </a:lnTo>
                      <a:lnTo>
                        <a:pt x="1" y="5"/>
                      </a:lnTo>
                      <a:lnTo>
                        <a:pt x="3" y="10"/>
                      </a:lnTo>
                      <a:lnTo>
                        <a:pt x="4" y="17"/>
                      </a:lnTo>
                      <a:lnTo>
                        <a:pt x="14" y="23"/>
                      </a:lnTo>
                      <a:lnTo>
                        <a:pt x="14" y="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8" name="Freeform 95"/>
                <p:cNvSpPr>
                  <a:spLocks/>
                </p:cNvSpPr>
                <p:nvPr/>
              </p:nvSpPr>
              <p:spPr bwMode="auto">
                <a:xfrm>
                  <a:off x="1481" y="2521"/>
                  <a:ext cx="54" cy="22"/>
                </a:xfrm>
                <a:custGeom>
                  <a:avLst/>
                  <a:gdLst>
                    <a:gd name="T0" fmla="*/ 41 w 54"/>
                    <a:gd name="T1" fmla="*/ 0 h 22"/>
                    <a:gd name="T2" fmla="*/ 39 w 54"/>
                    <a:gd name="T3" fmla="*/ 2 h 22"/>
                    <a:gd name="T4" fmla="*/ 39 w 54"/>
                    <a:gd name="T5" fmla="*/ 5 h 22"/>
                    <a:gd name="T6" fmla="*/ 37 w 54"/>
                    <a:gd name="T7" fmla="*/ 5 h 22"/>
                    <a:gd name="T8" fmla="*/ 35 w 54"/>
                    <a:gd name="T9" fmla="*/ 5 h 22"/>
                    <a:gd name="T10" fmla="*/ 29 w 54"/>
                    <a:gd name="T11" fmla="*/ 5 h 22"/>
                    <a:gd name="T12" fmla="*/ 21 w 54"/>
                    <a:gd name="T13" fmla="*/ 5 h 22"/>
                    <a:gd name="T14" fmla="*/ 15 w 54"/>
                    <a:gd name="T15" fmla="*/ 4 h 22"/>
                    <a:gd name="T16" fmla="*/ 7 w 54"/>
                    <a:gd name="T17" fmla="*/ 2 h 22"/>
                    <a:gd name="T18" fmla="*/ 0 w 54"/>
                    <a:gd name="T19" fmla="*/ 1 h 22"/>
                    <a:gd name="T20" fmla="*/ 0 w 54"/>
                    <a:gd name="T21" fmla="*/ 18 h 22"/>
                    <a:gd name="T22" fmla="*/ 7 w 54"/>
                    <a:gd name="T23" fmla="*/ 17 h 22"/>
                    <a:gd name="T24" fmla="*/ 13 w 54"/>
                    <a:gd name="T25" fmla="*/ 18 h 22"/>
                    <a:gd name="T26" fmla="*/ 21 w 54"/>
                    <a:gd name="T27" fmla="*/ 19 h 22"/>
                    <a:gd name="T28" fmla="*/ 29 w 54"/>
                    <a:gd name="T29" fmla="*/ 19 h 22"/>
                    <a:gd name="T30" fmla="*/ 35 w 54"/>
                    <a:gd name="T31" fmla="*/ 22 h 22"/>
                    <a:gd name="T32" fmla="*/ 42 w 54"/>
                    <a:gd name="T33" fmla="*/ 19 h 22"/>
                    <a:gd name="T34" fmla="*/ 49 w 54"/>
                    <a:gd name="T35" fmla="*/ 15 h 22"/>
                    <a:gd name="T36" fmla="*/ 54 w 54"/>
                    <a:gd name="T37" fmla="*/ 7 h 22"/>
                    <a:gd name="T38" fmla="*/ 53 w 54"/>
                    <a:gd name="T39" fmla="*/ 10 h 22"/>
                    <a:gd name="T40" fmla="*/ 41 w 54"/>
                    <a:gd name="T41" fmla="*/ 0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22"/>
                    <a:gd name="T65" fmla="*/ 54 w 5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22">
                      <a:moveTo>
                        <a:pt x="41" y="0"/>
                      </a:moveTo>
                      <a:lnTo>
                        <a:pt x="39" y="2"/>
                      </a:lnTo>
                      <a:lnTo>
                        <a:pt x="39" y="5"/>
                      </a:lnTo>
                      <a:lnTo>
                        <a:pt x="37" y="5"/>
                      </a:lnTo>
                      <a:lnTo>
                        <a:pt x="35" y="5"/>
                      </a:lnTo>
                      <a:lnTo>
                        <a:pt x="29" y="5"/>
                      </a:lnTo>
                      <a:lnTo>
                        <a:pt x="21" y="5"/>
                      </a:lnTo>
                      <a:lnTo>
                        <a:pt x="15" y="4"/>
                      </a:lnTo>
                      <a:lnTo>
                        <a:pt x="7" y="2"/>
                      </a:lnTo>
                      <a:lnTo>
                        <a:pt x="0" y="1"/>
                      </a:lnTo>
                      <a:lnTo>
                        <a:pt x="0" y="18"/>
                      </a:lnTo>
                      <a:lnTo>
                        <a:pt x="7" y="17"/>
                      </a:lnTo>
                      <a:lnTo>
                        <a:pt x="13" y="18"/>
                      </a:lnTo>
                      <a:lnTo>
                        <a:pt x="21" y="19"/>
                      </a:lnTo>
                      <a:lnTo>
                        <a:pt x="29" y="19"/>
                      </a:lnTo>
                      <a:lnTo>
                        <a:pt x="35" y="22"/>
                      </a:lnTo>
                      <a:lnTo>
                        <a:pt x="42" y="19"/>
                      </a:lnTo>
                      <a:lnTo>
                        <a:pt x="49" y="15"/>
                      </a:lnTo>
                      <a:lnTo>
                        <a:pt x="54" y="7"/>
                      </a:lnTo>
                      <a:lnTo>
                        <a:pt x="53" y="10"/>
                      </a:lnTo>
                      <a:lnTo>
                        <a:pt x="41"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29" name="Freeform 96"/>
                <p:cNvSpPr>
                  <a:spLocks/>
                </p:cNvSpPr>
                <p:nvPr/>
              </p:nvSpPr>
              <p:spPr bwMode="auto">
                <a:xfrm>
                  <a:off x="1507" y="2462"/>
                  <a:ext cx="35" cy="69"/>
                </a:xfrm>
                <a:custGeom>
                  <a:avLst/>
                  <a:gdLst>
                    <a:gd name="T0" fmla="*/ 1 w 35"/>
                    <a:gd name="T1" fmla="*/ 14 h 69"/>
                    <a:gd name="T2" fmla="*/ 0 w 35"/>
                    <a:gd name="T3" fmla="*/ 14 h 69"/>
                    <a:gd name="T4" fmla="*/ 15 w 35"/>
                    <a:gd name="T5" fmla="*/ 23 h 69"/>
                    <a:gd name="T6" fmla="*/ 21 w 35"/>
                    <a:gd name="T7" fmla="*/ 34 h 69"/>
                    <a:gd name="T8" fmla="*/ 21 w 35"/>
                    <a:gd name="T9" fmla="*/ 47 h 69"/>
                    <a:gd name="T10" fmla="*/ 15 w 35"/>
                    <a:gd name="T11" fmla="*/ 59 h 69"/>
                    <a:gd name="T12" fmla="*/ 27 w 35"/>
                    <a:gd name="T13" fmla="*/ 69 h 69"/>
                    <a:gd name="T14" fmla="*/ 35 w 35"/>
                    <a:gd name="T15" fmla="*/ 49 h 69"/>
                    <a:gd name="T16" fmla="*/ 35 w 35"/>
                    <a:gd name="T17" fmla="*/ 31 h 69"/>
                    <a:gd name="T18" fmla="*/ 24 w 35"/>
                    <a:gd name="T19" fmla="*/ 13 h 69"/>
                    <a:gd name="T20" fmla="*/ 5 w 35"/>
                    <a:gd name="T21" fmla="*/ 0 h 69"/>
                    <a:gd name="T22" fmla="*/ 4 w 35"/>
                    <a:gd name="T23" fmla="*/ 0 h 69"/>
                    <a:gd name="T24" fmla="*/ 1 w 35"/>
                    <a:gd name="T25" fmla="*/ 14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69"/>
                    <a:gd name="T41" fmla="*/ 35 w 3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69">
                      <a:moveTo>
                        <a:pt x="1" y="14"/>
                      </a:moveTo>
                      <a:lnTo>
                        <a:pt x="0" y="14"/>
                      </a:lnTo>
                      <a:lnTo>
                        <a:pt x="15" y="23"/>
                      </a:lnTo>
                      <a:lnTo>
                        <a:pt x="21" y="34"/>
                      </a:lnTo>
                      <a:lnTo>
                        <a:pt x="21" y="47"/>
                      </a:lnTo>
                      <a:lnTo>
                        <a:pt x="15" y="59"/>
                      </a:lnTo>
                      <a:lnTo>
                        <a:pt x="27" y="69"/>
                      </a:lnTo>
                      <a:lnTo>
                        <a:pt x="35" y="49"/>
                      </a:lnTo>
                      <a:lnTo>
                        <a:pt x="35" y="31"/>
                      </a:lnTo>
                      <a:lnTo>
                        <a:pt x="24" y="13"/>
                      </a:lnTo>
                      <a:lnTo>
                        <a:pt x="5" y="0"/>
                      </a:lnTo>
                      <a:lnTo>
                        <a:pt x="4" y="0"/>
                      </a:lnTo>
                      <a:lnTo>
                        <a:pt x="1"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0" name="Freeform 97"/>
                <p:cNvSpPr>
                  <a:spLocks/>
                </p:cNvSpPr>
                <p:nvPr/>
              </p:nvSpPr>
              <p:spPr bwMode="auto">
                <a:xfrm>
                  <a:off x="1441" y="2461"/>
                  <a:ext cx="70" cy="35"/>
                </a:xfrm>
                <a:custGeom>
                  <a:avLst/>
                  <a:gdLst>
                    <a:gd name="T0" fmla="*/ 14 w 70"/>
                    <a:gd name="T1" fmla="*/ 33 h 35"/>
                    <a:gd name="T2" fmla="*/ 14 w 70"/>
                    <a:gd name="T3" fmla="*/ 35 h 35"/>
                    <a:gd name="T4" fmla="*/ 18 w 70"/>
                    <a:gd name="T5" fmla="*/ 29 h 35"/>
                    <a:gd name="T6" fmla="*/ 23 w 70"/>
                    <a:gd name="T7" fmla="*/ 24 h 35"/>
                    <a:gd name="T8" fmla="*/ 27 w 70"/>
                    <a:gd name="T9" fmla="*/ 20 h 35"/>
                    <a:gd name="T10" fmla="*/ 33 w 70"/>
                    <a:gd name="T11" fmla="*/ 17 h 35"/>
                    <a:gd name="T12" fmla="*/ 41 w 70"/>
                    <a:gd name="T13" fmla="*/ 15 h 35"/>
                    <a:gd name="T14" fmla="*/ 50 w 70"/>
                    <a:gd name="T15" fmla="*/ 14 h 35"/>
                    <a:gd name="T16" fmla="*/ 59 w 70"/>
                    <a:gd name="T17" fmla="*/ 14 h 35"/>
                    <a:gd name="T18" fmla="*/ 67 w 70"/>
                    <a:gd name="T19" fmla="*/ 15 h 35"/>
                    <a:gd name="T20" fmla="*/ 70 w 70"/>
                    <a:gd name="T21" fmla="*/ 1 h 35"/>
                    <a:gd name="T22" fmla="*/ 59 w 70"/>
                    <a:gd name="T23" fmla="*/ 0 h 35"/>
                    <a:gd name="T24" fmla="*/ 50 w 70"/>
                    <a:gd name="T25" fmla="*/ 0 h 35"/>
                    <a:gd name="T26" fmla="*/ 41 w 70"/>
                    <a:gd name="T27" fmla="*/ 1 h 35"/>
                    <a:gd name="T28" fmla="*/ 31 w 70"/>
                    <a:gd name="T29" fmla="*/ 2 h 35"/>
                    <a:gd name="T30" fmla="*/ 20 w 70"/>
                    <a:gd name="T31" fmla="*/ 6 h 35"/>
                    <a:gd name="T32" fmla="*/ 13 w 70"/>
                    <a:gd name="T33" fmla="*/ 12 h 35"/>
                    <a:gd name="T34" fmla="*/ 6 w 70"/>
                    <a:gd name="T35" fmla="*/ 19 h 35"/>
                    <a:gd name="T36" fmla="*/ 0 w 70"/>
                    <a:gd name="T37" fmla="*/ 30 h 35"/>
                    <a:gd name="T38" fmla="*/ 0 w 70"/>
                    <a:gd name="T39" fmla="*/ 31 h 35"/>
                    <a:gd name="T40" fmla="*/ 14 w 70"/>
                    <a:gd name="T41" fmla="*/ 33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35"/>
                    <a:gd name="T65" fmla="*/ 70 w 7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35">
                      <a:moveTo>
                        <a:pt x="14" y="33"/>
                      </a:moveTo>
                      <a:lnTo>
                        <a:pt x="14" y="35"/>
                      </a:lnTo>
                      <a:lnTo>
                        <a:pt x="18" y="29"/>
                      </a:lnTo>
                      <a:lnTo>
                        <a:pt x="23" y="24"/>
                      </a:lnTo>
                      <a:lnTo>
                        <a:pt x="27" y="20"/>
                      </a:lnTo>
                      <a:lnTo>
                        <a:pt x="33" y="17"/>
                      </a:lnTo>
                      <a:lnTo>
                        <a:pt x="41" y="15"/>
                      </a:lnTo>
                      <a:lnTo>
                        <a:pt x="50" y="14"/>
                      </a:lnTo>
                      <a:lnTo>
                        <a:pt x="59" y="14"/>
                      </a:lnTo>
                      <a:lnTo>
                        <a:pt x="67" y="15"/>
                      </a:lnTo>
                      <a:lnTo>
                        <a:pt x="70" y="1"/>
                      </a:lnTo>
                      <a:lnTo>
                        <a:pt x="59" y="0"/>
                      </a:lnTo>
                      <a:lnTo>
                        <a:pt x="50" y="0"/>
                      </a:lnTo>
                      <a:lnTo>
                        <a:pt x="41" y="1"/>
                      </a:lnTo>
                      <a:lnTo>
                        <a:pt x="31" y="2"/>
                      </a:lnTo>
                      <a:lnTo>
                        <a:pt x="20" y="6"/>
                      </a:lnTo>
                      <a:lnTo>
                        <a:pt x="13" y="12"/>
                      </a:lnTo>
                      <a:lnTo>
                        <a:pt x="6" y="19"/>
                      </a:lnTo>
                      <a:lnTo>
                        <a:pt x="0" y="30"/>
                      </a:lnTo>
                      <a:lnTo>
                        <a:pt x="0" y="31"/>
                      </a:lnTo>
                      <a:lnTo>
                        <a:pt x="14" y="3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1" name="Freeform 98"/>
                <p:cNvSpPr>
                  <a:spLocks/>
                </p:cNvSpPr>
                <p:nvPr/>
              </p:nvSpPr>
              <p:spPr bwMode="auto">
                <a:xfrm>
                  <a:off x="1436" y="2492"/>
                  <a:ext cx="57" cy="108"/>
                </a:xfrm>
                <a:custGeom>
                  <a:avLst/>
                  <a:gdLst>
                    <a:gd name="T0" fmla="*/ 55 w 57"/>
                    <a:gd name="T1" fmla="*/ 93 h 108"/>
                    <a:gd name="T2" fmla="*/ 57 w 57"/>
                    <a:gd name="T3" fmla="*/ 93 h 108"/>
                    <a:gd name="T4" fmla="*/ 43 w 57"/>
                    <a:gd name="T5" fmla="*/ 87 h 108"/>
                    <a:gd name="T6" fmla="*/ 34 w 57"/>
                    <a:gd name="T7" fmla="*/ 79 h 108"/>
                    <a:gd name="T8" fmla="*/ 25 w 57"/>
                    <a:gd name="T9" fmla="*/ 69 h 108"/>
                    <a:gd name="T10" fmla="*/ 20 w 57"/>
                    <a:gd name="T11" fmla="*/ 57 h 108"/>
                    <a:gd name="T12" fmla="*/ 17 w 57"/>
                    <a:gd name="T13" fmla="*/ 44 h 108"/>
                    <a:gd name="T14" fmla="*/ 17 w 57"/>
                    <a:gd name="T15" fmla="*/ 30 h 108"/>
                    <a:gd name="T16" fmla="*/ 17 w 57"/>
                    <a:gd name="T17" fmla="*/ 16 h 108"/>
                    <a:gd name="T18" fmla="*/ 19 w 57"/>
                    <a:gd name="T19" fmla="*/ 2 h 108"/>
                    <a:gd name="T20" fmla="*/ 5 w 57"/>
                    <a:gd name="T21" fmla="*/ 0 h 108"/>
                    <a:gd name="T22" fmla="*/ 2 w 57"/>
                    <a:gd name="T23" fmla="*/ 16 h 108"/>
                    <a:gd name="T24" fmla="*/ 0 w 57"/>
                    <a:gd name="T25" fmla="*/ 30 h 108"/>
                    <a:gd name="T26" fmla="*/ 2 w 57"/>
                    <a:gd name="T27" fmla="*/ 46 h 108"/>
                    <a:gd name="T28" fmla="*/ 6 w 57"/>
                    <a:gd name="T29" fmla="*/ 62 h 108"/>
                    <a:gd name="T30" fmla="*/ 13 w 57"/>
                    <a:gd name="T31" fmla="*/ 76 h 108"/>
                    <a:gd name="T32" fmla="*/ 24 w 57"/>
                    <a:gd name="T33" fmla="*/ 88 h 108"/>
                    <a:gd name="T34" fmla="*/ 36 w 57"/>
                    <a:gd name="T35" fmla="*/ 99 h 108"/>
                    <a:gd name="T36" fmla="*/ 52 w 57"/>
                    <a:gd name="T37" fmla="*/ 108 h 108"/>
                    <a:gd name="T38" fmla="*/ 53 w 57"/>
                    <a:gd name="T39" fmla="*/ 108 h 108"/>
                    <a:gd name="T40" fmla="*/ 55 w 57"/>
                    <a:gd name="T41" fmla="*/ 9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108"/>
                    <a:gd name="T65" fmla="*/ 57 w 57"/>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108">
                      <a:moveTo>
                        <a:pt x="55" y="93"/>
                      </a:moveTo>
                      <a:lnTo>
                        <a:pt x="57" y="93"/>
                      </a:lnTo>
                      <a:lnTo>
                        <a:pt x="43" y="87"/>
                      </a:lnTo>
                      <a:lnTo>
                        <a:pt x="34" y="79"/>
                      </a:lnTo>
                      <a:lnTo>
                        <a:pt x="25" y="69"/>
                      </a:lnTo>
                      <a:lnTo>
                        <a:pt x="20" y="57"/>
                      </a:lnTo>
                      <a:lnTo>
                        <a:pt x="17" y="44"/>
                      </a:lnTo>
                      <a:lnTo>
                        <a:pt x="17" y="30"/>
                      </a:lnTo>
                      <a:lnTo>
                        <a:pt x="17" y="16"/>
                      </a:lnTo>
                      <a:lnTo>
                        <a:pt x="19" y="2"/>
                      </a:lnTo>
                      <a:lnTo>
                        <a:pt x="5" y="0"/>
                      </a:lnTo>
                      <a:lnTo>
                        <a:pt x="2" y="16"/>
                      </a:lnTo>
                      <a:lnTo>
                        <a:pt x="0" y="30"/>
                      </a:lnTo>
                      <a:lnTo>
                        <a:pt x="2" y="46"/>
                      </a:lnTo>
                      <a:lnTo>
                        <a:pt x="6" y="62"/>
                      </a:lnTo>
                      <a:lnTo>
                        <a:pt x="13" y="76"/>
                      </a:lnTo>
                      <a:lnTo>
                        <a:pt x="24" y="88"/>
                      </a:lnTo>
                      <a:lnTo>
                        <a:pt x="36" y="99"/>
                      </a:lnTo>
                      <a:lnTo>
                        <a:pt x="52" y="108"/>
                      </a:lnTo>
                      <a:lnTo>
                        <a:pt x="53" y="108"/>
                      </a:lnTo>
                      <a:lnTo>
                        <a:pt x="55" y="9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2" name="Freeform 99"/>
                <p:cNvSpPr>
                  <a:spLocks/>
                </p:cNvSpPr>
                <p:nvPr/>
              </p:nvSpPr>
              <p:spPr bwMode="auto">
                <a:xfrm>
                  <a:off x="1489" y="2585"/>
                  <a:ext cx="47" cy="18"/>
                </a:xfrm>
                <a:custGeom>
                  <a:avLst/>
                  <a:gdLst>
                    <a:gd name="T0" fmla="*/ 40 w 47"/>
                    <a:gd name="T1" fmla="*/ 0 h 18"/>
                    <a:gd name="T2" fmla="*/ 42 w 47"/>
                    <a:gd name="T3" fmla="*/ 0 h 18"/>
                    <a:gd name="T4" fmla="*/ 37 w 47"/>
                    <a:gd name="T5" fmla="*/ 1 h 18"/>
                    <a:gd name="T6" fmla="*/ 33 w 47"/>
                    <a:gd name="T7" fmla="*/ 3 h 18"/>
                    <a:gd name="T8" fmla="*/ 28 w 47"/>
                    <a:gd name="T9" fmla="*/ 1 h 18"/>
                    <a:gd name="T10" fmla="*/ 23 w 47"/>
                    <a:gd name="T11" fmla="*/ 1 h 18"/>
                    <a:gd name="T12" fmla="*/ 17 w 47"/>
                    <a:gd name="T13" fmla="*/ 1 h 18"/>
                    <a:gd name="T14" fmla="*/ 12 w 47"/>
                    <a:gd name="T15" fmla="*/ 3 h 18"/>
                    <a:gd name="T16" fmla="*/ 7 w 47"/>
                    <a:gd name="T17" fmla="*/ 1 h 18"/>
                    <a:gd name="T18" fmla="*/ 2 w 47"/>
                    <a:gd name="T19" fmla="*/ 0 h 18"/>
                    <a:gd name="T20" fmla="*/ 0 w 47"/>
                    <a:gd name="T21" fmla="*/ 15 h 18"/>
                    <a:gd name="T22" fmla="*/ 5 w 47"/>
                    <a:gd name="T23" fmla="*/ 16 h 18"/>
                    <a:gd name="T24" fmla="*/ 12 w 47"/>
                    <a:gd name="T25" fmla="*/ 17 h 18"/>
                    <a:gd name="T26" fmla="*/ 17 w 47"/>
                    <a:gd name="T27" fmla="*/ 18 h 18"/>
                    <a:gd name="T28" fmla="*/ 23 w 47"/>
                    <a:gd name="T29" fmla="*/ 18 h 18"/>
                    <a:gd name="T30" fmla="*/ 28 w 47"/>
                    <a:gd name="T31" fmla="*/ 18 h 18"/>
                    <a:gd name="T32" fmla="*/ 33 w 47"/>
                    <a:gd name="T33" fmla="*/ 17 h 18"/>
                    <a:gd name="T34" fmla="*/ 40 w 47"/>
                    <a:gd name="T35" fmla="*/ 16 h 18"/>
                    <a:gd name="T36" fmla="*/ 45 w 47"/>
                    <a:gd name="T37" fmla="*/ 15 h 18"/>
                    <a:gd name="T38" fmla="*/ 47 w 47"/>
                    <a:gd name="T39" fmla="*/ 15 h 18"/>
                    <a:gd name="T40" fmla="*/ 40 w 47"/>
                    <a:gd name="T41" fmla="*/ 0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8"/>
                    <a:gd name="T65" fmla="*/ 47 w 47"/>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8">
                      <a:moveTo>
                        <a:pt x="40" y="0"/>
                      </a:moveTo>
                      <a:lnTo>
                        <a:pt x="42" y="0"/>
                      </a:lnTo>
                      <a:lnTo>
                        <a:pt x="37" y="1"/>
                      </a:lnTo>
                      <a:lnTo>
                        <a:pt x="33" y="3"/>
                      </a:lnTo>
                      <a:lnTo>
                        <a:pt x="28" y="1"/>
                      </a:lnTo>
                      <a:lnTo>
                        <a:pt x="23" y="1"/>
                      </a:lnTo>
                      <a:lnTo>
                        <a:pt x="17" y="1"/>
                      </a:lnTo>
                      <a:lnTo>
                        <a:pt x="12" y="3"/>
                      </a:lnTo>
                      <a:lnTo>
                        <a:pt x="7" y="1"/>
                      </a:lnTo>
                      <a:lnTo>
                        <a:pt x="2" y="0"/>
                      </a:lnTo>
                      <a:lnTo>
                        <a:pt x="0" y="15"/>
                      </a:lnTo>
                      <a:lnTo>
                        <a:pt x="5" y="16"/>
                      </a:lnTo>
                      <a:lnTo>
                        <a:pt x="12" y="17"/>
                      </a:lnTo>
                      <a:lnTo>
                        <a:pt x="17" y="18"/>
                      </a:lnTo>
                      <a:lnTo>
                        <a:pt x="23" y="18"/>
                      </a:lnTo>
                      <a:lnTo>
                        <a:pt x="28" y="18"/>
                      </a:lnTo>
                      <a:lnTo>
                        <a:pt x="33" y="17"/>
                      </a:lnTo>
                      <a:lnTo>
                        <a:pt x="40" y="16"/>
                      </a:lnTo>
                      <a:lnTo>
                        <a:pt x="45" y="15"/>
                      </a:lnTo>
                      <a:lnTo>
                        <a:pt x="47" y="15"/>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3" name="Freeform 100"/>
                <p:cNvSpPr>
                  <a:spLocks/>
                </p:cNvSpPr>
                <p:nvPr/>
              </p:nvSpPr>
              <p:spPr bwMode="auto">
                <a:xfrm>
                  <a:off x="1529" y="2516"/>
                  <a:ext cx="109" cy="84"/>
                </a:xfrm>
                <a:custGeom>
                  <a:avLst/>
                  <a:gdLst>
                    <a:gd name="T0" fmla="*/ 97 w 109"/>
                    <a:gd name="T1" fmla="*/ 0 h 84"/>
                    <a:gd name="T2" fmla="*/ 98 w 109"/>
                    <a:gd name="T3" fmla="*/ 0 h 84"/>
                    <a:gd name="T4" fmla="*/ 87 w 109"/>
                    <a:gd name="T5" fmla="*/ 10 h 84"/>
                    <a:gd name="T6" fmla="*/ 75 w 109"/>
                    <a:gd name="T7" fmla="*/ 20 h 84"/>
                    <a:gd name="T8" fmla="*/ 64 w 109"/>
                    <a:gd name="T9" fmla="*/ 29 h 84"/>
                    <a:gd name="T10" fmla="*/ 52 w 109"/>
                    <a:gd name="T11" fmla="*/ 38 h 84"/>
                    <a:gd name="T12" fmla="*/ 40 w 109"/>
                    <a:gd name="T13" fmla="*/ 47 h 84"/>
                    <a:gd name="T14" fmla="*/ 28 w 109"/>
                    <a:gd name="T15" fmla="*/ 53 h 84"/>
                    <a:gd name="T16" fmla="*/ 13 w 109"/>
                    <a:gd name="T17" fmla="*/ 62 h 84"/>
                    <a:gd name="T18" fmla="*/ 0 w 109"/>
                    <a:gd name="T19" fmla="*/ 69 h 84"/>
                    <a:gd name="T20" fmla="*/ 7 w 109"/>
                    <a:gd name="T21" fmla="*/ 84 h 84"/>
                    <a:gd name="T22" fmla="*/ 20 w 109"/>
                    <a:gd name="T23" fmla="*/ 76 h 84"/>
                    <a:gd name="T24" fmla="*/ 35 w 109"/>
                    <a:gd name="T25" fmla="*/ 68 h 84"/>
                    <a:gd name="T26" fmla="*/ 47 w 109"/>
                    <a:gd name="T27" fmla="*/ 59 h 84"/>
                    <a:gd name="T28" fmla="*/ 62 w 109"/>
                    <a:gd name="T29" fmla="*/ 50 h 84"/>
                    <a:gd name="T30" fmla="*/ 74 w 109"/>
                    <a:gd name="T31" fmla="*/ 41 h 84"/>
                    <a:gd name="T32" fmla="*/ 85 w 109"/>
                    <a:gd name="T33" fmla="*/ 32 h 84"/>
                    <a:gd name="T34" fmla="*/ 97 w 109"/>
                    <a:gd name="T35" fmla="*/ 22 h 84"/>
                    <a:gd name="T36" fmla="*/ 108 w 109"/>
                    <a:gd name="T37" fmla="*/ 10 h 84"/>
                    <a:gd name="T38" fmla="*/ 109 w 109"/>
                    <a:gd name="T39" fmla="*/ 10 h 84"/>
                    <a:gd name="T40" fmla="*/ 97 w 109"/>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84"/>
                    <a:gd name="T65" fmla="*/ 109 w 109"/>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84">
                      <a:moveTo>
                        <a:pt x="97" y="0"/>
                      </a:moveTo>
                      <a:lnTo>
                        <a:pt x="98" y="0"/>
                      </a:lnTo>
                      <a:lnTo>
                        <a:pt x="87" y="10"/>
                      </a:lnTo>
                      <a:lnTo>
                        <a:pt x="75" y="20"/>
                      </a:lnTo>
                      <a:lnTo>
                        <a:pt x="64" y="29"/>
                      </a:lnTo>
                      <a:lnTo>
                        <a:pt x="52" y="38"/>
                      </a:lnTo>
                      <a:lnTo>
                        <a:pt x="40" y="47"/>
                      </a:lnTo>
                      <a:lnTo>
                        <a:pt x="28" y="53"/>
                      </a:lnTo>
                      <a:lnTo>
                        <a:pt x="13" y="62"/>
                      </a:lnTo>
                      <a:lnTo>
                        <a:pt x="0" y="69"/>
                      </a:lnTo>
                      <a:lnTo>
                        <a:pt x="7" y="84"/>
                      </a:lnTo>
                      <a:lnTo>
                        <a:pt x="20" y="76"/>
                      </a:lnTo>
                      <a:lnTo>
                        <a:pt x="35" y="68"/>
                      </a:lnTo>
                      <a:lnTo>
                        <a:pt x="47" y="59"/>
                      </a:lnTo>
                      <a:lnTo>
                        <a:pt x="62" y="50"/>
                      </a:lnTo>
                      <a:lnTo>
                        <a:pt x="74" y="41"/>
                      </a:lnTo>
                      <a:lnTo>
                        <a:pt x="85" y="32"/>
                      </a:lnTo>
                      <a:lnTo>
                        <a:pt x="97" y="22"/>
                      </a:lnTo>
                      <a:lnTo>
                        <a:pt x="108" y="10"/>
                      </a:lnTo>
                      <a:lnTo>
                        <a:pt x="109" y="10"/>
                      </a:lnTo>
                      <a:lnTo>
                        <a:pt x="97"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4" name="Freeform 101"/>
                <p:cNvSpPr>
                  <a:spLocks/>
                </p:cNvSpPr>
                <p:nvPr/>
              </p:nvSpPr>
              <p:spPr bwMode="auto">
                <a:xfrm>
                  <a:off x="1626" y="2289"/>
                  <a:ext cx="244" cy="237"/>
                </a:xfrm>
                <a:custGeom>
                  <a:avLst/>
                  <a:gdLst>
                    <a:gd name="T0" fmla="*/ 229 w 244"/>
                    <a:gd name="T1" fmla="*/ 0 h 237"/>
                    <a:gd name="T2" fmla="*/ 222 w 244"/>
                    <a:gd name="T3" fmla="*/ 13 h 237"/>
                    <a:gd name="T4" fmla="*/ 212 w 244"/>
                    <a:gd name="T5" fmla="*/ 25 h 237"/>
                    <a:gd name="T6" fmla="*/ 199 w 244"/>
                    <a:gd name="T7" fmla="*/ 40 h 237"/>
                    <a:gd name="T8" fmla="*/ 186 w 244"/>
                    <a:gd name="T9" fmla="*/ 54 h 237"/>
                    <a:gd name="T10" fmla="*/ 171 w 244"/>
                    <a:gd name="T11" fmla="*/ 70 h 237"/>
                    <a:gd name="T12" fmla="*/ 156 w 244"/>
                    <a:gd name="T13" fmla="*/ 85 h 237"/>
                    <a:gd name="T14" fmla="*/ 139 w 244"/>
                    <a:gd name="T15" fmla="*/ 100 h 237"/>
                    <a:gd name="T16" fmla="*/ 122 w 244"/>
                    <a:gd name="T17" fmla="*/ 116 h 237"/>
                    <a:gd name="T18" fmla="*/ 104 w 244"/>
                    <a:gd name="T19" fmla="*/ 132 h 237"/>
                    <a:gd name="T20" fmla="*/ 87 w 244"/>
                    <a:gd name="T21" fmla="*/ 146 h 237"/>
                    <a:gd name="T22" fmla="*/ 70 w 244"/>
                    <a:gd name="T23" fmla="*/ 162 h 237"/>
                    <a:gd name="T24" fmla="*/ 53 w 244"/>
                    <a:gd name="T25" fmla="*/ 176 h 237"/>
                    <a:gd name="T26" fmla="*/ 38 w 244"/>
                    <a:gd name="T27" fmla="*/ 190 h 237"/>
                    <a:gd name="T28" fmla="*/ 24 w 244"/>
                    <a:gd name="T29" fmla="*/ 203 h 237"/>
                    <a:gd name="T30" fmla="*/ 12 w 244"/>
                    <a:gd name="T31" fmla="*/ 216 h 237"/>
                    <a:gd name="T32" fmla="*/ 0 w 244"/>
                    <a:gd name="T33" fmla="*/ 227 h 237"/>
                    <a:gd name="T34" fmla="*/ 12 w 244"/>
                    <a:gd name="T35" fmla="*/ 237 h 237"/>
                    <a:gd name="T36" fmla="*/ 21 w 244"/>
                    <a:gd name="T37" fmla="*/ 226 h 237"/>
                    <a:gd name="T38" fmla="*/ 34 w 244"/>
                    <a:gd name="T39" fmla="*/ 215 h 237"/>
                    <a:gd name="T40" fmla="*/ 48 w 244"/>
                    <a:gd name="T41" fmla="*/ 202 h 237"/>
                    <a:gd name="T42" fmla="*/ 63 w 244"/>
                    <a:gd name="T43" fmla="*/ 189 h 237"/>
                    <a:gd name="T44" fmla="*/ 79 w 244"/>
                    <a:gd name="T45" fmla="*/ 174 h 237"/>
                    <a:gd name="T46" fmla="*/ 96 w 244"/>
                    <a:gd name="T47" fmla="*/ 158 h 237"/>
                    <a:gd name="T48" fmla="*/ 113 w 244"/>
                    <a:gd name="T49" fmla="*/ 144 h 237"/>
                    <a:gd name="T50" fmla="*/ 131 w 244"/>
                    <a:gd name="T51" fmla="*/ 128 h 237"/>
                    <a:gd name="T52" fmla="*/ 148 w 244"/>
                    <a:gd name="T53" fmla="*/ 112 h 237"/>
                    <a:gd name="T54" fmla="*/ 165 w 244"/>
                    <a:gd name="T55" fmla="*/ 97 h 237"/>
                    <a:gd name="T56" fmla="*/ 181 w 244"/>
                    <a:gd name="T57" fmla="*/ 80 h 237"/>
                    <a:gd name="T58" fmla="*/ 198 w 244"/>
                    <a:gd name="T59" fmla="*/ 64 h 237"/>
                    <a:gd name="T60" fmla="*/ 211 w 244"/>
                    <a:gd name="T61" fmla="*/ 49 h 237"/>
                    <a:gd name="T62" fmla="*/ 225 w 244"/>
                    <a:gd name="T63" fmla="*/ 35 h 237"/>
                    <a:gd name="T64" fmla="*/ 234 w 244"/>
                    <a:gd name="T65" fmla="*/ 20 h 237"/>
                    <a:gd name="T66" fmla="*/ 244 w 244"/>
                    <a:gd name="T67" fmla="*/ 7 h 237"/>
                    <a:gd name="T68" fmla="*/ 229 w 244"/>
                    <a:gd name="T69" fmla="*/ 0 h 2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237"/>
                    <a:gd name="T107" fmla="*/ 244 w 244"/>
                    <a:gd name="T108" fmla="*/ 237 h 2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237">
                      <a:moveTo>
                        <a:pt x="229" y="0"/>
                      </a:moveTo>
                      <a:lnTo>
                        <a:pt x="222" y="13"/>
                      </a:lnTo>
                      <a:lnTo>
                        <a:pt x="212" y="25"/>
                      </a:lnTo>
                      <a:lnTo>
                        <a:pt x="199" y="40"/>
                      </a:lnTo>
                      <a:lnTo>
                        <a:pt x="186" y="54"/>
                      </a:lnTo>
                      <a:lnTo>
                        <a:pt x="171" y="70"/>
                      </a:lnTo>
                      <a:lnTo>
                        <a:pt x="156" y="85"/>
                      </a:lnTo>
                      <a:lnTo>
                        <a:pt x="139" y="100"/>
                      </a:lnTo>
                      <a:lnTo>
                        <a:pt x="122" y="116"/>
                      </a:lnTo>
                      <a:lnTo>
                        <a:pt x="104" y="132"/>
                      </a:lnTo>
                      <a:lnTo>
                        <a:pt x="87" y="146"/>
                      </a:lnTo>
                      <a:lnTo>
                        <a:pt x="70" y="162"/>
                      </a:lnTo>
                      <a:lnTo>
                        <a:pt x="53" y="176"/>
                      </a:lnTo>
                      <a:lnTo>
                        <a:pt x="38" y="190"/>
                      </a:lnTo>
                      <a:lnTo>
                        <a:pt x="24" y="203"/>
                      </a:lnTo>
                      <a:lnTo>
                        <a:pt x="12" y="216"/>
                      </a:lnTo>
                      <a:lnTo>
                        <a:pt x="0" y="227"/>
                      </a:lnTo>
                      <a:lnTo>
                        <a:pt x="12" y="237"/>
                      </a:lnTo>
                      <a:lnTo>
                        <a:pt x="21" y="226"/>
                      </a:lnTo>
                      <a:lnTo>
                        <a:pt x="34" y="215"/>
                      </a:lnTo>
                      <a:lnTo>
                        <a:pt x="48" y="202"/>
                      </a:lnTo>
                      <a:lnTo>
                        <a:pt x="63" y="189"/>
                      </a:lnTo>
                      <a:lnTo>
                        <a:pt x="79" y="174"/>
                      </a:lnTo>
                      <a:lnTo>
                        <a:pt x="96" y="158"/>
                      </a:lnTo>
                      <a:lnTo>
                        <a:pt x="113" y="144"/>
                      </a:lnTo>
                      <a:lnTo>
                        <a:pt x="131" y="128"/>
                      </a:lnTo>
                      <a:lnTo>
                        <a:pt x="148" y="112"/>
                      </a:lnTo>
                      <a:lnTo>
                        <a:pt x="165" y="97"/>
                      </a:lnTo>
                      <a:lnTo>
                        <a:pt x="181" y="80"/>
                      </a:lnTo>
                      <a:lnTo>
                        <a:pt x="198" y="64"/>
                      </a:lnTo>
                      <a:lnTo>
                        <a:pt x="211" y="49"/>
                      </a:lnTo>
                      <a:lnTo>
                        <a:pt x="225" y="35"/>
                      </a:lnTo>
                      <a:lnTo>
                        <a:pt x="234" y="20"/>
                      </a:lnTo>
                      <a:lnTo>
                        <a:pt x="244" y="7"/>
                      </a:lnTo>
                      <a:lnTo>
                        <a:pt x="229"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5" name="Freeform 102"/>
                <p:cNvSpPr>
                  <a:spLocks/>
                </p:cNvSpPr>
                <p:nvPr/>
              </p:nvSpPr>
              <p:spPr bwMode="auto">
                <a:xfrm>
                  <a:off x="1855" y="2284"/>
                  <a:ext cx="15" cy="12"/>
                </a:xfrm>
                <a:custGeom>
                  <a:avLst/>
                  <a:gdLst>
                    <a:gd name="T0" fmla="*/ 15 w 15"/>
                    <a:gd name="T1" fmla="*/ 12 h 12"/>
                    <a:gd name="T2" fmla="*/ 15 w 15"/>
                    <a:gd name="T3" fmla="*/ 6 h 12"/>
                    <a:gd name="T4" fmla="*/ 11 w 15"/>
                    <a:gd name="T5" fmla="*/ 1 h 12"/>
                    <a:gd name="T6" fmla="*/ 5 w 15"/>
                    <a:gd name="T7" fmla="*/ 0 h 12"/>
                    <a:gd name="T8" fmla="*/ 0 w 15"/>
                    <a:gd name="T9" fmla="*/ 5 h 12"/>
                    <a:gd name="T10" fmla="*/ 15 w 15"/>
                    <a:gd name="T11" fmla="*/ 12 h 12"/>
                    <a:gd name="T12" fmla="*/ 0 60000 65536"/>
                    <a:gd name="T13" fmla="*/ 0 60000 65536"/>
                    <a:gd name="T14" fmla="*/ 0 60000 65536"/>
                    <a:gd name="T15" fmla="*/ 0 60000 65536"/>
                    <a:gd name="T16" fmla="*/ 0 60000 65536"/>
                    <a:gd name="T17" fmla="*/ 0 60000 65536"/>
                    <a:gd name="T18" fmla="*/ 0 w 15"/>
                    <a:gd name="T19" fmla="*/ 0 h 12"/>
                    <a:gd name="T20" fmla="*/ 15 w 1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5" h="12">
                      <a:moveTo>
                        <a:pt x="15" y="12"/>
                      </a:moveTo>
                      <a:lnTo>
                        <a:pt x="15" y="6"/>
                      </a:lnTo>
                      <a:lnTo>
                        <a:pt x="11" y="1"/>
                      </a:lnTo>
                      <a:lnTo>
                        <a:pt x="5" y="0"/>
                      </a:lnTo>
                      <a:lnTo>
                        <a:pt x="0" y="5"/>
                      </a:lnTo>
                      <a:lnTo>
                        <a:pt x="15" y="1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6" name="Freeform 103"/>
                <p:cNvSpPr>
                  <a:spLocks/>
                </p:cNvSpPr>
                <p:nvPr/>
              </p:nvSpPr>
              <p:spPr bwMode="auto">
                <a:xfrm>
                  <a:off x="1589" y="2416"/>
                  <a:ext cx="9" cy="14"/>
                </a:xfrm>
                <a:custGeom>
                  <a:avLst/>
                  <a:gdLst>
                    <a:gd name="T0" fmla="*/ 6 w 9"/>
                    <a:gd name="T1" fmla="*/ 0 h 14"/>
                    <a:gd name="T2" fmla="*/ 2 w 9"/>
                    <a:gd name="T3" fmla="*/ 2 h 14"/>
                    <a:gd name="T4" fmla="*/ 0 w 9"/>
                    <a:gd name="T5" fmla="*/ 8 h 14"/>
                    <a:gd name="T6" fmla="*/ 3 w 9"/>
                    <a:gd name="T7" fmla="*/ 13 h 14"/>
                    <a:gd name="T8" fmla="*/ 9 w 9"/>
                    <a:gd name="T9" fmla="*/ 14 h 14"/>
                    <a:gd name="T10" fmla="*/ 6 w 9"/>
                    <a:gd name="T11" fmla="*/ 0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6" y="0"/>
                      </a:moveTo>
                      <a:lnTo>
                        <a:pt x="2" y="2"/>
                      </a:lnTo>
                      <a:lnTo>
                        <a:pt x="0" y="8"/>
                      </a:lnTo>
                      <a:lnTo>
                        <a:pt x="3" y="13"/>
                      </a:lnTo>
                      <a:lnTo>
                        <a:pt x="9" y="14"/>
                      </a:lnTo>
                      <a:lnTo>
                        <a:pt x="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7" name="Freeform 104"/>
                <p:cNvSpPr>
                  <a:spLocks/>
                </p:cNvSpPr>
                <p:nvPr/>
              </p:nvSpPr>
              <p:spPr bwMode="auto">
                <a:xfrm>
                  <a:off x="1595" y="2409"/>
                  <a:ext cx="29" cy="21"/>
                </a:xfrm>
                <a:custGeom>
                  <a:avLst/>
                  <a:gdLst>
                    <a:gd name="T0" fmla="*/ 15 w 29"/>
                    <a:gd name="T1" fmla="*/ 2 h 21"/>
                    <a:gd name="T2" fmla="*/ 15 w 29"/>
                    <a:gd name="T3" fmla="*/ 2 h 21"/>
                    <a:gd name="T4" fmla="*/ 15 w 29"/>
                    <a:gd name="T5" fmla="*/ 4 h 21"/>
                    <a:gd name="T6" fmla="*/ 14 w 29"/>
                    <a:gd name="T7" fmla="*/ 3 h 21"/>
                    <a:gd name="T8" fmla="*/ 8 w 29"/>
                    <a:gd name="T9" fmla="*/ 6 h 21"/>
                    <a:gd name="T10" fmla="*/ 0 w 29"/>
                    <a:gd name="T11" fmla="*/ 7 h 21"/>
                    <a:gd name="T12" fmla="*/ 3 w 29"/>
                    <a:gd name="T13" fmla="*/ 21 h 21"/>
                    <a:gd name="T14" fmla="*/ 10 w 29"/>
                    <a:gd name="T15" fmla="*/ 20 h 21"/>
                    <a:gd name="T16" fmla="*/ 19 w 29"/>
                    <a:gd name="T17" fmla="*/ 18 h 21"/>
                    <a:gd name="T18" fmla="*/ 27 w 29"/>
                    <a:gd name="T19" fmla="*/ 12 h 21"/>
                    <a:gd name="T20" fmla="*/ 29 w 29"/>
                    <a:gd name="T21" fmla="*/ 0 h 21"/>
                    <a:gd name="T22" fmla="*/ 29 w 29"/>
                    <a:gd name="T23" fmla="*/ 0 h 21"/>
                    <a:gd name="T24" fmla="*/ 15 w 29"/>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1"/>
                    <a:gd name="T41" fmla="*/ 29 w 2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1">
                      <a:moveTo>
                        <a:pt x="15" y="2"/>
                      </a:moveTo>
                      <a:lnTo>
                        <a:pt x="15" y="2"/>
                      </a:lnTo>
                      <a:lnTo>
                        <a:pt x="15" y="4"/>
                      </a:lnTo>
                      <a:lnTo>
                        <a:pt x="14" y="3"/>
                      </a:lnTo>
                      <a:lnTo>
                        <a:pt x="8" y="6"/>
                      </a:lnTo>
                      <a:lnTo>
                        <a:pt x="0" y="7"/>
                      </a:lnTo>
                      <a:lnTo>
                        <a:pt x="3" y="21"/>
                      </a:lnTo>
                      <a:lnTo>
                        <a:pt x="10" y="20"/>
                      </a:lnTo>
                      <a:lnTo>
                        <a:pt x="19" y="18"/>
                      </a:lnTo>
                      <a:lnTo>
                        <a:pt x="27" y="12"/>
                      </a:lnTo>
                      <a:lnTo>
                        <a:pt x="29" y="0"/>
                      </a:lnTo>
                      <a:lnTo>
                        <a:pt x="15" y="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8" name="Freeform 105"/>
                <p:cNvSpPr>
                  <a:spLocks/>
                </p:cNvSpPr>
                <p:nvPr/>
              </p:nvSpPr>
              <p:spPr bwMode="auto">
                <a:xfrm>
                  <a:off x="1595" y="2358"/>
                  <a:ext cx="29" cy="53"/>
                </a:xfrm>
                <a:custGeom>
                  <a:avLst/>
                  <a:gdLst>
                    <a:gd name="T0" fmla="*/ 3 w 29"/>
                    <a:gd name="T1" fmla="*/ 14 h 53"/>
                    <a:gd name="T2" fmla="*/ 0 w 29"/>
                    <a:gd name="T3" fmla="*/ 14 h 53"/>
                    <a:gd name="T4" fmla="*/ 6 w 29"/>
                    <a:gd name="T5" fmla="*/ 18 h 53"/>
                    <a:gd name="T6" fmla="*/ 10 w 29"/>
                    <a:gd name="T7" fmla="*/ 28 h 53"/>
                    <a:gd name="T8" fmla="*/ 13 w 29"/>
                    <a:gd name="T9" fmla="*/ 41 h 53"/>
                    <a:gd name="T10" fmla="*/ 15 w 29"/>
                    <a:gd name="T11" fmla="*/ 53 h 53"/>
                    <a:gd name="T12" fmla="*/ 29 w 29"/>
                    <a:gd name="T13" fmla="*/ 51 h 53"/>
                    <a:gd name="T14" fmla="*/ 27 w 29"/>
                    <a:gd name="T15" fmla="*/ 39 h 53"/>
                    <a:gd name="T16" fmla="*/ 25 w 29"/>
                    <a:gd name="T17" fmla="*/ 25 h 53"/>
                    <a:gd name="T18" fmla="*/ 19 w 29"/>
                    <a:gd name="T19" fmla="*/ 11 h 53"/>
                    <a:gd name="T20" fmla="*/ 8 w 29"/>
                    <a:gd name="T21" fmla="*/ 0 h 53"/>
                    <a:gd name="T22" fmla="*/ 5 w 29"/>
                    <a:gd name="T23" fmla="*/ 0 h 53"/>
                    <a:gd name="T24" fmla="*/ 3 w 29"/>
                    <a:gd name="T25" fmla="*/ 14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53"/>
                    <a:gd name="T41" fmla="*/ 29 w 2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53">
                      <a:moveTo>
                        <a:pt x="3" y="14"/>
                      </a:moveTo>
                      <a:lnTo>
                        <a:pt x="0" y="14"/>
                      </a:lnTo>
                      <a:lnTo>
                        <a:pt x="6" y="18"/>
                      </a:lnTo>
                      <a:lnTo>
                        <a:pt x="10" y="28"/>
                      </a:lnTo>
                      <a:lnTo>
                        <a:pt x="13" y="41"/>
                      </a:lnTo>
                      <a:lnTo>
                        <a:pt x="15" y="53"/>
                      </a:lnTo>
                      <a:lnTo>
                        <a:pt x="29" y="51"/>
                      </a:lnTo>
                      <a:lnTo>
                        <a:pt x="27" y="39"/>
                      </a:lnTo>
                      <a:lnTo>
                        <a:pt x="25" y="25"/>
                      </a:lnTo>
                      <a:lnTo>
                        <a:pt x="19" y="11"/>
                      </a:lnTo>
                      <a:lnTo>
                        <a:pt x="8" y="0"/>
                      </a:lnTo>
                      <a:lnTo>
                        <a:pt x="5" y="0"/>
                      </a:lnTo>
                      <a:lnTo>
                        <a:pt x="3" y="1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39" name="Freeform 106"/>
                <p:cNvSpPr>
                  <a:spLocks/>
                </p:cNvSpPr>
                <p:nvPr/>
              </p:nvSpPr>
              <p:spPr bwMode="auto">
                <a:xfrm>
                  <a:off x="1558" y="2358"/>
                  <a:ext cx="42" cy="32"/>
                </a:xfrm>
                <a:custGeom>
                  <a:avLst/>
                  <a:gdLst>
                    <a:gd name="T0" fmla="*/ 14 w 42"/>
                    <a:gd name="T1" fmla="*/ 31 h 32"/>
                    <a:gd name="T2" fmla="*/ 14 w 42"/>
                    <a:gd name="T3" fmla="*/ 32 h 32"/>
                    <a:gd name="T4" fmla="*/ 19 w 42"/>
                    <a:gd name="T5" fmla="*/ 25 h 32"/>
                    <a:gd name="T6" fmla="*/ 27 w 42"/>
                    <a:gd name="T7" fmla="*/ 18 h 32"/>
                    <a:gd name="T8" fmla="*/ 33 w 42"/>
                    <a:gd name="T9" fmla="*/ 14 h 32"/>
                    <a:gd name="T10" fmla="*/ 40 w 42"/>
                    <a:gd name="T11" fmla="*/ 14 h 32"/>
                    <a:gd name="T12" fmla="*/ 42 w 42"/>
                    <a:gd name="T13" fmla="*/ 0 h 32"/>
                    <a:gd name="T14" fmla="*/ 30 w 42"/>
                    <a:gd name="T15" fmla="*/ 0 h 32"/>
                    <a:gd name="T16" fmla="*/ 17 w 42"/>
                    <a:gd name="T17" fmla="*/ 6 h 32"/>
                    <a:gd name="T18" fmla="*/ 7 w 42"/>
                    <a:gd name="T19" fmla="*/ 16 h 32"/>
                    <a:gd name="T20" fmla="*/ 0 w 42"/>
                    <a:gd name="T21" fmla="*/ 28 h 32"/>
                    <a:gd name="T22" fmla="*/ 0 w 42"/>
                    <a:gd name="T23" fmla="*/ 29 h 32"/>
                    <a:gd name="T24" fmla="*/ 14 w 42"/>
                    <a:gd name="T25" fmla="*/ 3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2"/>
                    <a:gd name="T41" fmla="*/ 42 w 4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2">
                      <a:moveTo>
                        <a:pt x="14" y="31"/>
                      </a:moveTo>
                      <a:lnTo>
                        <a:pt x="14" y="32"/>
                      </a:lnTo>
                      <a:lnTo>
                        <a:pt x="19" y="25"/>
                      </a:lnTo>
                      <a:lnTo>
                        <a:pt x="27" y="18"/>
                      </a:lnTo>
                      <a:lnTo>
                        <a:pt x="33" y="14"/>
                      </a:lnTo>
                      <a:lnTo>
                        <a:pt x="40" y="14"/>
                      </a:lnTo>
                      <a:lnTo>
                        <a:pt x="42" y="0"/>
                      </a:lnTo>
                      <a:lnTo>
                        <a:pt x="30" y="0"/>
                      </a:lnTo>
                      <a:lnTo>
                        <a:pt x="17" y="6"/>
                      </a:lnTo>
                      <a:lnTo>
                        <a:pt x="7" y="16"/>
                      </a:lnTo>
                      <a:lnTo>
                        <a:pt x="0" y="28"/>
                      </a:lnTo>
                      <a:lnTo>
                        <a:pt x="0" y="29"/>
                      </a:lnTo>
                      <a:lnTo>
                        <a:pt x="14" y="3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0" name="Freeform 107"/>
                <p:cNvSpPr>
                  <a:spLocks/>
                </p:cNvSpPr>
                <p:nvPr/>
              </p:nvSpPr>
              <p:spPr bwMode="auto">
                <a:xfrm>
                  <a:off x="1556" y="2387"/>
                  <a:ext cx="21" cy="48"/>
                </a:xfrm>
                <a:custGeom>
                  <a:avLst/>
                  <a:gdLst>
                    <a:gd name="T0" fmla="*/ 21 w 21"/>
                    <a:gd name="T1" fmla="*/ 46 h 48"/>
                    <a:gd name="T2" fmla="*/ 21 w 21"/>
                    <a:gd name="T3" fmla="*/ 46 h 48"/>
                    <a:gd name="T4" fmla="*/ 19 w 21"/>
                    <a:gd name="T5" fmla="*/ 34 h 48"/>
                    <a:gd name="T6" fmla="*/ 16 w 21"/>
                    <a:gd name="T7" fmla="*/ 23 h 48"/>
                    <a:gd name="T8" fmla="*/ 16 w 21"/>
                    <a:gd name="T9" fmla="*/ 13 h 48"/>
                    <a:gd name="T10" fmla="*/ 16 w 21"/>
                    <a:gd name="T11" fmla="*/ 2 h 48"/>
                    <a:gd name="T12" fmla="*/ 2 w 21"/>
                    <a:gd name="T13" fmla="*/ 0 h 48"/>
                    <a:gd name="T14" fmla="*/ 0 w 21"/>
                    <a:gd name="T15" fmla="*/ 13 h 48"/>
                    <a:gd name="T16" fmla="*/ 2 w 21"/>
                    <a:gd name="T17" fmla="*/ 25 h 48"/>
                    <a:gd name="T18" fmla="*/ 4 w 21"/>
                    <a:gd name="T19" fmla="*/ 36 h 48"/>
                    <a:gd name="T20" fmla="*/ 7 w 21"/>
                    <a:gd name="T21" fmla="*/ 48 h 48"/>
                    <a:gd name="T22" fmla="*/ 7 w 21"/>
                    <a:gd name="T23" fmla="*/ 48 h 48"/>
                    <a:gd name="T24" fmla="*/ 21 w 21"/>
                    <a:gd name="T25" fmla="*/ 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8"/>
                    <a:gd name="T41" fmla="*/ 21 w 21"/>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8">
                      <a:moveTo>
                        <a:pt x="21" y="46"/>
                      </a:moveTo>
                      <a:lnTo>
                        <a:pt x="21" y="46"/>
                      </a:lnTo>
                      <a:lnTo>
                        <a:pt x="19" y="34"/>
                      </a:lnTo>
                      <a:lnTo>
                        <a:pt x="16" y="23"/>
                      </a:lnTo>
                      <a:lnTo>
                        <a:pt x="16" y="13"/>
                      </a:lnTo>
                      <a:lnTo>
                        <a:pt x="16" y="2"/>
                      </a:lnTo>
                      <a:lnTo>
                        <a:pt x="2" y="0"/>
                      </a:lnTo>
                      <a:lnTo>
                        <a:pt x="0" y="13"/>
                      </a:lnTo>
                      <a:lnTo>
                        <a:pt x="2" y="25"/>
                      </a:lnTo>
                      <a:lnTo>
                        <a:pt x="4" y="36"/>
                      </a:lnTo>
                      <a:lnTo>
                        <a:pt x="7" y="48"/>
                      </a:lnTo>
                      <a:lnTo>
                        <a:pt x="21" y="4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1" name="Freeform 108"/>
                <p:cNvSpPr>
                  <a:spLocks/>
                </p:cNvSpPr>
                <p:nvPr/>
              </p:nvSpPr>
              <p:spPr bwMode="auto">
                <a:xfrm>
                  <a:off x="1563" y="2433"/>
                  <a:ext cx="36" cy="26"/>
                </a:xfrm>
                <a:custGeom>
                  <a:avLst/>
                  <a:gdLst>
                    <a:gd name="T0" fmla="*/ 36 w 36"/>
                    <a:gd name="T1" fmla="*/ 9 h 26"/>
                    <a:gd name="T2" fmla="*/ 36 w 36"/>
                    <a:gd name="T3" fmla="*/ 9 h 26"/>
                    <a:gd name="T4" fmla="*/ 28 w 36"/>
                    <a:gd name="T5" fmla="*/ 9 h 26"/>
                    <a:gd name="T6" fmla="*/ 22 w 36"/>
                    <a:gd name="T7" fmla="*/ 7 h 26"/>
                    <a:gd name="T8" fmla="*/ 17 w 36"/>
                    <a:gd name="T9" fmla="*/ 3 h 26"/>
                    <a:gd name="T10" fmla="*/ 14 w 36"/>
                    <a:gd name="T11" fmla="*/ 0 h 26"/>
                    <a:gd name="T12" fmla="*/ 0 w 36"/>
                    <a:gd name="T13" fmla="*/ 2 h 26"/>
                    <a:gd name="T14" fmla="*/ 5 w 36"/>
                    <a:gd name="T15" fmla="*/ 13 h 26"/>
                    <a:gd name="T16" fmla="*/ 14 w 36"/>
                    <a:gd name="T17" fmla="*/ 22 h 26"/>
                    <a:gd name="T18" fmla="*/ 25 w 36"/>
                    <a:gd name="T19" fmla="*/ 24 h 26"/>
                    <a:gd name="T20" fmla="*/ 36 w 36"/>
                    <a:gd name="T21" fmla="*/ 26 h 26"/>
                    <a:gd name="T22" fmla="*/ 36 w 36"/>
                    <a:gd name="T23" fmla="*/ 26 h 26"/>
                    <a:gd name="T24" fmla="*/ 36 w 36"/>
                    <a:gd name="T25" fmla="*/ 9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6"/>
                    <a:gd name="T41" fmla="*/ 36 w 3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6">
                      <a:moveTo>
                        <a:pt x="36" y="9"/>
                      </a:moveTo>
                      <a:lnTo>
                        <a:pt x="36" y="9"/>
                      </a:lnTo>
                      <a:lnTo>
                        <a:pt x="28" y="9"/>
                      </a:lnTo>
                      <a:lnTo>
                        <a:pt x="22" y="7"/>
                      </a:lnTo>
                      <a:lnTo>
                        <a:pt x="17" y="3"/>
                      </a:lnTo>
                      <a:lnTo>
                        <a:pt x="14" y="0"/>
                      </a:lnTo>
                      <a:lnTo>
                        <a:pt x="0" y="2"/>
                      </a:lnTo>
                      <a:lnTo>
                        <a:pt x="5" y="13"/>
                      </a:lnTo>
                      <a:lnTo>
                        <a:pt x="14" y="22"/>
                      </a:lnTo>
                      <a:lnTo>
                        <a:pt x="25" y="24"/>
                      </a:lnTo>
                      <a:lnTo>
                        <a:pt x="36" y="26"/>
                      </a:lnTo>
                      <a:lnTo>
                        <a:pt x="36" y="9"/>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2" name="Freeform 109"/>
                <p:cNvSpPr>
                  <a:spLocks/>
                </p:cNvSpPr>
                <p:nvPr/>
              </p:nvSpPr>
              <p:spPr bwMode="auto">
                <a:xfrm>
                  <a:off x="1599" y="2430"/>
                  <a:ext cx="62" cy="29"/>
                </a:xfrm>
                <a:custGeom>
                  <a:avLst/>
                  <a:gdLst>
                    <a:gd name="T0" fmla="*/ 54 w 62"/>
                    <a:gd name="T1" fmla="*/ 2 h 29"/>
                    <a:gd name="T2" fmla="*/ 54 w 62"/>
                    <a:gd name="T3" fmla="*/ 0 h 29"/>
                    <a:gd name="T4" fmla="*/ 50 w 62"/>
                    <a:gd name="T5" fmla="*/ 4 h 29"/>
                    <a:gd name="T6" fmla="*/ 42 w 62"/>
                    <a:gd name="T7" fmla="*/ 6 h 29"/>
                    <a:gd name="T8" fmla="*/ 36 w 62"/>
                    <a:gd name="T9" fmla="*/ 9 h 29"/>
                    <a:gd name="T10" fmla="*/ 30 w 62"/>
                    <a:gd name="T11" fmla="*/ 10 h 29"/>
                    <a:gd name="T12" fmla="*/ 22 w 62"/>
                    <a:gd name="T13" fmla="*/ 12 h 29"/>
                    <a:gd name="T14" fmla="*/ 16 w 62"/>
                    <a:gd name="T15" fmla="*/ 12 h 29"/>
                    <a:gd name="T16" fmla="*/ 9 w 62"/>
                    <a:gd name="T17" fmla="*/ 14 h 29"/>
                    <a:gd name="T18" fmla="*/ 0 w 62"/>
                    <a:gd name="T19" fmla="*/ 12 h 29"/>
                    <a:gd name="T20" fmla="*/ 0 w 62"/>
                    <a:gd name="T21" fmla="*/ 29 h 29"/>
                    <a:gd name="T22" fmla="*/ 9 w 62"/>
                    <a:gd name="T23" fmla="*/ 28 h 29"/>
                    <a:gd name="T24" fmla="*/ 16 w 62"/>
                    <a:gd name="T25" fmla="*/ 27 h 29"/>
                    <a:gd name="T26" fmla="*/ 24 w 62"/>
                    <a:gd name="T27" fmla="*/ 27 h 29"/>
                    <a:gd name="T28" fmla="*/ 33 w 62"/>
                    <a:gd name="T29" fmla="*/ 25 h 29"/>
                    <a:gd name="T30" fmla="*/ 39 w 62"/>
                    <a:gd name="T31" fmla="*/ 23 h 29"/>
                    <a:gd name="T32" fmla="*/ 47 w 62"/>
                    <a:gd name="T33" fmla="*/ 21 h 29"/>
                    <a:gd name="T34" fmla="*/ 54 w 62"/>
                    <a:gd name="T35" fmla="*/ 18 h 29"/>
                    <a:gd name="T36" fmla="*/ 62 w 62"/>
                    <a:gd name="T37" fmla="*/ 15 h 29"/>
                    <a:gd name="T38" fmla="*/ 62 w 62"/>
                    <a:gd name="T39" fmla="*/ 14 h 29"/>
                    <a:gd name="T40" fmla="*/ 54 w 62"/>
                    <a:gd name="T41" fmla="*/ 2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29"/>
                    <a:gd name="T65" fmla="*/ 62 w 62"/>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29">
                      <a:moveTo>
                        <a:pt x="54" y="2"/>
                      </a:moveTo>
                      <a:lnTo>
                        <a:pt x="54" y="0"/>
                      </a:lnTo>
                      <a:lnTo>
                        <a:pt x="50" y="4"/>
                      </a:lnTo>
                      <a:lnTo>
                        <a:pt x="42" y="6"/>
                      </a:lnTo>
                      <a:lnTo>
                        <a:pt x="36" y="9"/>
                      </a:lnTo>
                      <a:lnTo>
                        <a:pt x="30" y="10"/>
                      </a:lnTo>
                      <a:lnTo>
                        <a:pt x="22" y="12"/>
                      </a:lnTo>
                      <a:lnTo>
                        <a:pt x="16" y="12"/>
                      </a:lnTo>
                      <a:lnTo>
                        <a:pt x="9" y="14"/>
                      </a:lnTo>
                      <a:lnTo>
                        <a:pt x="0" y="12"/>
                      </a:lnTo>
                      <a:lnTo>
                        <a:pt x="0" y="29"/>
                      </a:lnTo>
                      <a:lnTo>
                        <a:pt x="9" y="28"/>
                      </a:lnTo>
                      <a:lnTo>
                        <a:pt x="16" y="27"/>
                      </a:lnTo>
                      <a:lnTo>
                        <a:pt x="24" y="27"/>
                      </a:lnTo>
                      <a:lnTo>
                        <a:pt x="33" y="25"/>
                      </a:lnTo>
                      <a:lnTo>
                        <a:pt x="39" y="23"/>
                      </a:lnTo>
                      <a:lnTo>
                        <a:pt x="47" y="21"/>
                      </a:lnTo>
                      <a:lnTo>
                        <a:pt x="54" y="18"/>
                      </a:lnTo>
                      <a:lnTo>
                        <a:pt x="62" y="15"/>
                      </a:lnTo>
                      <a:lnTo>
                        <a:pt x="62" y="14"/>
                      </a:lnTo>
                      <a:lnTo>
                        <a:pt x="54" y="2"/>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3" name="Freeform 110"/>
                <p:cNvSpPr>
                  <a:spLocks/>
                </p:cNvSpPr>
                <p:nvPr/>
              </p:nvSpPr>
              <p:spPr bwMode="auto">
                <a:xfrm>
                  <a:off x="1653" y="2372"/>
                  <a:ext cx="69" cy="72"/>
                </a:xfrm>
                <a:custGeom>
                  <a:avLst/>
                  <a:gdLst>
                    <a:gd name="T0" fmla="*/ 59 w 69"/>
                    <a:gd name="T1" fmla="*/ 0 h 72"/>
                    <a:gd name="T2" fmla="*/ 57 w 69"/>
                    <a:gd name="T3" fmla="*/ 2 h 72"/>
                    <a:gd name="T4" fmla="*/ 50 w 69"/>
                    <a:gd name="T5" fmla="*/ 10 h 72"/>
                    <a:gd name="T6" fmla="*/ 44 w 69"/>
                    <a:gd name="T7" fmla="*/ 18 h 72"/>
                    <a:gd name="T8" fmla="*/ 37 w 69"/>
                    <a:gd name="T9" fmla="*/ 27 h 72"/>
                    <a:gd name="T10" fmla="*/ 31 w 69"/>
                    <a:gd name="T11" fmla="*/ 34 h 72"/>
                    <a:gd name="T12" fmla="*/ 23 w 69"/>
                    <a:gd name="T13" fmla="*/ 41 h 72"/>
                    <a:gd name="T14" fmla="*/ 16 w 69"/>
                    <a:gd name="T15" fmla="*/ 47 h 72"/>
                    <a:gd name="T16" fmla="*/ 8 w 69"/>
                    <a:gd name="T17" fmla="*/ 54 h 72"/>
                    <a:gd name="T18" fmla="*/ 0 w 69"/>
                    <a:gd name="T19" fmla="*/ 60 h 72"/>
                    <a:gd name="T20" fmla="*/ 8 w 69"/>
                    <a:gd name="T21" fmla="*/ 72 h 72"/>
                    <a:gd name="T22" fmla="*/ 17 w 69"/>
                    <a:gd name="T23" fmla="*/ 66 h 72"/>
                    <a:gd name="T24" fmla="*/ 26 w 69"/>
                    <a:gd name="T25" fmla="*/ 60 h 72"/>
                    <a:gd name="T26" fmla="*/ 33 w 69"/>
                    <a:gd name="T27" fmla="*/ 51 h 72"/>
                    <a:gd name="T28" fmla="*/ 40 w 69"/>
                    <a:gd name="T29" fmla="*/ 44 h 72"/>
                    <a:gd name="T30" fmla="*/ 49 w 69"/>
                    <a:gd name="T31" fmla="*/ 37 h 72"/>
                    <a:gd name="T32" fmla="*/ 56 w 69"/>
                    <a:gd name="T33" fmla="*/ 28 h 72"/>
                    <a:gd name="T34" fmla="*/ 62 w 69"/>
                    <a:gd name="T35" fmla="*/ 20 h 72"/>
                    <a:gd name="T36" fmla="*/ 69 w 69"/>
                    <a:gd name="T37" fmla="*/ 11 h 72"/>
                    <a:gd name="T38" fmla="*/ 68 w 69"/>
                    <a:gd name="T39" fmla="*/ 12 h 72"/>
                    <a:gd name="T40" fmla="*/ 59 w 69"/>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2"/>
                    <a:gd name="T65" fmla="*/ 69 w 69"/>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2">
                      <a:moveTo>
                        <a:pt x="59" y="0"/>
                      </a:moveTo>
                      <a:lnTo>
                        <a:pt x="57" y="2"/>
                      </a:lnTo>
                      <a:lnTo>
                        <a:pt x="50" y="10"/>
                      </a:lnTo>
                      <a:lnTo>
                        <a:pt x="44" y="18"/>
                      </a:lnTo>
                      <a:lnTo>
                        <a:pt x="37" y="27"/>
                      </a:lnTo>
                      <a:lnTo>
                        <a:pt x="31" y="34"/>
                      </a:lnTo>
                      <a:lnTo>
                        <a:pt x="23" y="41"/>
                      </a:lnTo>
                      <a:lnTo>
                        <a:pt x="16" y="47"/>
                      </a:lnTo>
                      <a:lnTo>
                        <a:pt x="8" y="54"/>
                      </a:lnTo>
                      <a:lnTo>
                        <a:pt x="0" y="60"/>
                      </a:lnTo>
                      <a:lnTo>
                        <a:pt x="8" y="72"/>
                      </a:lnTo>
                      <a:lnTo>
                        <a:pt x="17" y="66"/>
                      </a:lnTo>
                      <a:lnTo>
                        <a:pt x="26" y="60"/>
                      </a:lnTo>
                      <a:lnTo>
                        <a:pt x="33" y="51"/>
                      </a:lnTo>
                      <a:lnTo>
                        <a:pt x="40" y="44"/>
                      </a:lnTo>
                      <a:lnTo>
                        <a:pt x="49" y="37"/>
                      </a:lnTo>
                      <a:lnTo>
                        <a:pt x="56" y="28"/>
                      </a:lnTo>
                      <a:lnTo>
                        <a:pt x="62" y="20"/>
                      </a:lnTo>
                      <a:lnTo>
                        <a:pt x="69" y="11"/>
                      </a:lnTo>
                      <a:lnTo>
                        <a:pt x="68" y="12"/>
                      </a:lnTo>
                      <a:lnTo>
                        <a:pt x="59"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4" name="Freeform 111"/>
                <p:cNvSpPr>
                  <a:spLocks/>
                </p:cNvSpPr>
                <p:nvPr/>
              </p:nvSpPr>
              <p:spPr bwMode="auto">
                <a:xfrm>
                  <a:off x="1712" y="2274"/>
                  <a:ext cx="96" cy="110"/>
                </a:xfrm>
                <a:custGeom>
                  <a:avLst/>
                  <a:gdLst>
                    <a:gd name="T0" fmla="*/ 90 w 96"/>
                    <a:gd name="T1" fmla="*/ 0 h 110"/>
                    <a:gd name="T2" fmla="*/ 84 w 96"/>
                    <a:gd name="T3" fmla="*/ 5 h 110"/>
                    <a:gd name="T4" fmla="*/ 76 w 96"/>
                    <a:gd name="T5" fmla="*/ 16 h 110"/>
                    <a:gd name="T6" fmla="*/ 66 w 96"/>
                    <a:gd name="T7" fmla="*/ 28 h 110"/>
                    <a:gd name="T8" fmla="*/ 55 w 96"/>
                    <a:gd name="T9" fmla="*/ 41 h 110"/>
                    <a:gd name="T10" fmla="*/ 43 w 96"/>
                    <a:gd name="T11" fmla="*/ 55 h 110"/>
                    <a:gd name="T12" fmla="*/ 32 w 96"/>
                    <a:gd name="T13" fmla="*/ 67 h 110"/>
                    <a:gd name="T14" fmla="*/ 20 w 96"/>
                    <a:gd name="T15" fmla="*/ 79 h 110"/>
                    <a:gd name="T16" fmla="*/ 9 w 96"/>
                    <a:gd name="T17" fmla="*/ 90 h 110"/>
                    <a:gd name="T18" fmla="*/ 0 w 96"/>
                    <a:gd name="T19" fmla="*/ 98 h 110"/>
                    <a:gd name="T20" fmla="*/ 9 w 96"/>
                    <a:gd name="T21" fmla="*/ 110 h 110"/>
                    <a:gd name="T22" fmla="*/ 19 w 96"/>
                    <a:gd name="T23" fmla="*/ 100 h 110"/>
                    <a:gd name="T24" fmla="*/ 30 w 96"/>
                    <a:gd name="T25" fmla="*/ 89 h 110"/>
                    <a:gd name="T26" fmla="*/ 42 w 96"/>
                    <a:gd name="T27" fmla="*/ 77 h 110"/>
                    <a:gd name="T28" fmla="*/ 55 w 96"/>
                    <a:gd name="T29" fmla="*/ 64 h 110"/>
                    <a:gd name="T30" fmla="*/ 67 w 96"/>
                    <a:gd name="T31" fmla="*/ 51 h 110"/>
                    <a:gd name="T32" fmla="*/ 78 w 96"/>
                    <a:gd name="T33" fmla="*/ 38 h 110"/>
                    <a:gd name="T34" fmla="*/ 88 w 96"/>
                    <a:gd name="T35" fmla="*/ 26 h 110"/>
                    <a:gd name="T36" fmla="*/ 96 w 96"/>
                    <a:gd name="T37" fmla="*/ 12 h 110"/>
                    <a:gd name="T38" fmla="*/ 90 w 96"/>
                    <a:gd name="T39" fmla="*/ 17 h 110"/>
                    <a:gd name="T40" fmla="*/ 90 w 96"/>
                    <a:gd name="T41" fmla="*/ 0 h 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10"/>
                    <a:gd name="T65" fmla="*/ 96 w 96"/>
                    <a:gd name="T66" fmla="*/ 110 h 1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10">
                      <a:moveTo>
                        <a:pt x="90" y="0"/>
                      </a:moveTo>
                      <a:lnTo>
                        <a:pt x="84" y="5"/>
                      </a:lnTo>
                      <a:lnTo>
                        <a:pt x="76" y="16"/>
                      </a:lnTo>
                      <a:lnTo>
                        <a:pt x="66" y="28"/>
                      </a:lnTo>
                      <a:lnTo>
                        <a:pt x="55" y="41"/>
                      </a:lnTo>
                      <a:lnTo>
                        <a:pt x="43" y="55"/>
                      </a:lnTo>
                      <a:lnTo>
                        <a:pt x="32" y="67"/>
                      </a:lnTo>
                      <a:lnTo>
                        <a:pt x="20" y="79"/>
                      </a:lnTo>
                      <a:lnTo>
                        <a:pt x="9" y="90"/>
                      </a:lnTo>
                      <a:lnTo>
                        <a:pt x="0" y="98"/>
                      </a:lnTo>
                      <a:lnTo>
                        <a:pt x="9" y="110"/>
                      </a:lnTo>
                      <a:lnTo>
                        <a:pt x="19" y="100"/>
                      </a:lnTo>
                      <a:lnTo>
                        <a:pt x="30" y="89"/>
                      </a:lnTo>
                      <a:lnTo>
                        <a:pt x="42" y="77"/>
                      </a:lnTo>
                      <a:lnTo>
                        <a:pt x="55" y="64"/>
                      </a:lnTo>
                      <a:lnTo>
                        <a:pt x="67" y="51"/>
                      </a:lnTo>
                      <a:lnTo>
                        <a:pt x="78" y="38"/>
                      </a:lnTo>
                      <a:lnTo>
                        <a:pt x="88" y="26"/>
                      </a:lnTo>
                      <a:lnTo>
                        <a:pt x="96" y="12"/>
                      </a:lnTo>
                      <a:lnTo>
                        <a:pt x="90" y="17"/>
                      </a:lnTo>
                      <a:lnTo>
                        <a:pt x="9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5" name="Freeform 112"/>
                <p:cNvSpPr>
                  <a:spLocks/>
                </p:cNvSpPr>
                <p:nvPr/>
              </p:nvSpPr>
              <p:spPr bwMode="auto">
                <a:xfrm>
                  <a:off x="1785" y="2274"/>
                  <a:ext cx="22" cy="31"/>
                </a:xfrm>
                <a:custGeom>
                  <a:avLst/>
                  <a:gdLst>
                    <a:gd name="T0" fmla="*/ 8 w 22"/>
                    <a:gd name="T1" fmla="*/ 16 h 31"/>
                    <a:gd name="T2" fmla="*/ 15 w 22"/>
                    <a:gd name="T3" fmla="*/ 26 h 31"/>
                    <a:gd name="T4" fmla="*/ 18 w 22"/>
                    <a:gd name="T5" fmla="*/ 21 h 31"/>
                    <a:gd name="T6" fmla="*/ 22 w 22"/>
                    <a:gd name="T7" fmla="*/ 15 h 31"/>
                    <a:gd name="T8" fmla="*/ 17 w 22"/>
                    <a:gd name="T9" fmla="*/ 0 h 31"/>
                    <a:gd name="T10" fmla="*/ 17 w 22"/>
                    <a:gd name="T11" fmla="*/ 17 h 31"/>
                    <a:gd name="T12" fmla="*/ 10 w 22"/>
                    <a:gd name="T13" fmla="*/ 8 h 31"/>
                    <a:gd name="T14" fmla="*/ 6 w 22"/>
                    <a:gd name="T15" fmla="*/ 11 h 31"/>
                    <a:gd name="T16" fmla="*/ 0 w 22"/>
                    <a:gd name="T17" fmla="*/ 19 h 31"/>
                    <a:gd name="T18" fmla="*/ 10 w 22"/>
                    <a:gd name="T19" fmla="*/ 31 h 31"/>
                    <a:gd name="T20" fmla="*/ 8 w 22"/>
                    <a:gd name="T21" fmla="*/ 1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31"/>
                    <a:gd name="T35" fmla="*/ 22 w 22"/>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31">
                      <a:moveTo>
                        <a:pt x="8" y="16"/>
                      </a:moveTo>
                      <a:lnTo>
                        <a:pt x="15" y="26"/>
                      </a:lnTo>
                      <a:lnTo>
                        <a:pt x="18" y="21"/>
                      </a:lnTo>
                      <a:lnTo>
                        <a:pt x="22" y="15"/>
                      </a:lnTo>
                      <a:lnTo>
                        <a:pt x="17" y="0"/>
                      </a:lnTo>
                      <a:lnTo>
                        <a:pt x="17" y="17"/>
                      </a:lnTo>
                      <a:lnTo>
                        <a:pt x="10" y="8"/>
                      </a:lnTo>
                      <a:lnTo>
                        <a:pt x="6" y="11"/>
                      </a:lnTo>
                      <a:lnTo>
                        <a:pt x="0" y="19"/>
                      </a:lnTo>
                      <a:lnTo>
                        <a:pt x="10" y="31"/>
                      </a:lnTo>
                      <a:lnTo>
                        <a:pt x="8" y="1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6" name="Freeform 113"/>
                <p:cNvSpPr>
                  <a:spLocks/>
                </p:cNvSpPr>
                <p:nvPr/>
              </p:nvSpPr>
              <p:spPr bwMode="auto">
                <a:xfrm>
                  <a:off x="1793" y="2290"/>
                  <a:ext cx="8" cy="15"/>
                </a:xfrm>
                <a:custGeom>
                  <a:avLst/>
                  <a:gdLst>
                    <a:gd name="T0" fmla="*/ 2 w 8"/>
                    <a:gd name="T1" fmla="*/ 15 h 15"/>
                    <a:gd name="T2" fmla="*/ 7 w 8"/>
                    <a:gd name="T3" fmla="*/ 12 h 15"/>
                    <a:gd name="T4" fmla="*/ 8 w 8"/>
                    <a:gd name="T5" fmla="*/ 6 h 15"/>
                    <a:gd name="T6" fmla="*/ 6 w 8"/>
                    <a:gd name="T7" fmla="*/ 1 h 15"/>
                    <a:gd name="T8" fmla="*/ 0 w 8"/>
                    <a:gd name="T9" fmla="*/ 0 h 15"/>
                    <a:gd name="T10" fmla="*/ 2 w 8"/>
                    <a:gd name="T11" fmla="*/ 15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2" y="15"/>
                      </a:moveTo>
                      <a:lnTo>
                        <a:pt x="7" y="12"/>
                      </a:lnTo>
                      <a:lnTo>
                        <a:pt x="8" y="6"/>
                      </a:lnTo>
                      <a:lnTo>
                        <a:pt x="6" y="1"/>
                      </a:lnTo>
                      <a:lnTo>
                        <a:pt x="0" y="0"/>
                      </a:lnTo>
                      <a:lnTo>
                        <a:pt x="2"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7" name="Freeform 114"/>
                <p:cNvSpPr>
                  <a:spLocks/>
                </p:cNvSpPr>
                <p:nvPr/>
              </p:nvSpPr>
              <p:spPr bwMode="auto">
                <a:xfrm>
                  <a:off x="1490" y="2283"/>
                  <a:ext cx="9" cy="14"/>
                </a:xfrm>
                <a:custGeom>
                  <a:avLst/>
                  <a:gdLst>
                    <a:gd name="T0" fmla="*/ 6 w 9"/>
                    <a:gd name="T1" fmla="*/ 0 h 14"/>
                    <a:gd name="T2" fmla="*/ 1 w 9"/>
                    <a:gd name="T3" fmla="*/ 2 h 14"/>
                    <a:gd name="T4" fmla="*/ 0 w 9"/>
                    <a:gd name="T5" fmla="*/ 8 h 14"/>
                    <a:gd name="T6" fmla="*/ 3 w 9"/>
                    <a:gd name="T7" fmla="*/ 13 h 14"/>
                    <a:gd name="T8" fmla="*/ 9 w 9"/>
                    <a:gd name="T9" fmla="*/ 14 h 14"/>
                    <a:gd name="T10" fmla="*/ 6 w 9"/>
                    <a:gd name="T11" fmla="*/ 0 h 14"/>
                    <a:gd name="T12" fmla="*/ 0 60000 65536"/>
                    <a:gd name="T13" fmla="*/ 0 60000 65536"/>
                    <a:gd name="T14" fmla="*/ 0 60000 65536"/>
                    <a:gd name="T15" fmla="*/ 0 60000 65536"/>
                    <a:gd name="T16" fmla="*/ 0 60000 65536"/>
                    <a:gd name="T17" fmla="*/ 0 60000 65536"/>
                    <a:gd name="T18" fmla="*/ 0 w 9"/>
                    <a:gd name="T19" fmla="*/ 0 h 14"/>
                    <a:gd name="T20" fmla="*/ 9 w 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9" h="14">
                      <a:moveTo>
                        <a:pt x="6" y="0"/>
                      </a:moveTo>
                      <a:lnTo>
                        <a:pt x="1" y="2"/>
                      </a:lnTo>
                      <a:lnTo>
                        <a:pt x="0" y="8"/>
                      </a:lnTo>
                      <a:lnTo>
                        <a:pt x="3" y="13"/>
                      </a:lnTo>
                      <a:lnTo>
                        <a:pt x="9" y="14"/>
                      </a:lnTo>
                      <a:lnTo>
                        <a:pt x="6"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8" name="Freeform 115"/>
                <p:cNvSpPr>
                  <a:spLocks/>
                </p:cNvSpPr>
                <p:nvPr/>
              </p:nvSpPr>
              <p:spPr bwMode="auto">
                <a:xfrm>
                  <a:off x="1496" y="2270"/>
                  <a:ext cx="18" cy="27"/>
                </a:xfrm>
                <a:custGeom>
                  <a:avLst/>
                  <a:gdLst>
                    <a:gd name="T0" fmla="*/ 4 w 18"/>
                    <a:gd name="T1" fmla="*/ 1 h 27"/>
                    <a:gd name="T2" fmla="*/ 4 w 18"/>
                    <a:gd name="T3" fmla="*/ 2 h 27"/>
                    <a:gd name="T4" fmla="*/ 4 w 18"/>
                    <a:gd name="T5" fmla="*/ 7 h 27"/>
                    <a:gd name="T6" fmla="*/ 3 w 18"/>
                    <a:gd name="T7" fmla="*/ 10 h 27"/>
                    <a:gd name="T8" fmla="*/ 1 w 18"/>
                    <a:gd name="T9" fmla="*/ 12 h 27"/>
                    <a:gd name="T10" fmla="*/ 0 w 18"/>
                    <a:gd name="T11" fmla="*/ 13 h 27"/>
                    <a:gd name="T12" fmla="*/ 3 w 18"/>
                    <a:gd name="T13" fmla="*/ 27 h 27"/>
                    <a:gd name="T14" fmla="*/ 11 w 18"/>
                    <a:gd name="T15" fmla="*/ 24 h 27"/>
                    <a:gd name="T16" fmla="*/ 17 w 18"/>
                    <a:gd name="T17" fmla="*/ 15 h 27"/>
                    <a:gd name="T18" fmla="*/ 18 w 18"/>
                    <a:gd name="T19" fmla="*/ 7 h 27"/>
                    <a:gd name="T20" fmla="*/ 18 w 18"/>
                    <a:gd name="T21" fmla="*/ 0 h 27"/>
                    <a:gd name="T22" fmla="*/ 18 w 18"/>
                    <a:gd name="T23" fmla="*/ 1 h 27"/>
                    <a:gd name="T24" fmla="*/ 4 w 18"/>
                    <a:gd name="T25" fmla="*/ 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7"/>
                    <a:gd name="T41" fmla="*/ 18 w 18"/>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7">
                      <a:moveTo>
                        <a:pt x="4" y="1"/>
                      </a:moveTo>
                      <a:lnTo>
                        <a:pt x="4" y="2"/>
                      </a:lnTo>
                      <a:lnTo>
                        <a:pt x="4" y="7"/>
                      </a:lnTo>
                      <a:lnTo>
                        <a:pt x="3" y="10"/>
                      </a:lnTo>
                      <a:lnTo>
                        <a:pt x="1" y="12"/>
                      </a:lnTo>
                      <a:lnTo>
                        <a:pt x="0" y="13"/>
                      </a:lnTo>
                      <a:lnTo>
                        <a:pt x="3" y="27"/>
                      </a:lnTo>
                      <a:lnTo>
                        <a:pt x="11" y="24"/>
                      </a:lnTo>
                      <a:lnTo>
                        <a:pt x="17" y="15"/>
                      </a:lnTo>
                      <a:lnTo>
                        <a:pt x="18" y="7"/>
                      </a:lnTo>
                      <a:lnTo>
                        <a:pt x="18" y="0"/>
                      </a:lnTo>
                      <a:lnTo>
                        <a:pt x="18" y="1"/>
                      </a:lnTo>
                      <a:lnTo>
                        <a:pt x="4"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49" name="Freeform 116"/>
                <p:cNvSpPr>
                  <a:spLocks/>
                </p:cNvSpPr>
                <p:nvPr/>
              </p:nvSpPr>
              <p:spPr bwMode="auto">
                <a:xfrm>
                  <a:off x="1473" y="2239"/>
                  <a:ext cx="41" cy="32"/>
                </a:xfrm>
                <a:custGeom>
                  <a:avLst/>
                  <a:gdLst>
                    <a:gd name="T0" fmla="*/ 0 w 41"/>
                    <a:gd name="T1" fmla="*/ 15 h 32"/>
                    <a:gd name="T2" fmla="*/ 0 w 41"/>
                    <a:gd name="T3" fmla="*/ 15 h 32"/>
                    <a:gd name="T4" fmla="*/ 16 w 41"/>
                    <a:gd name="T5" fmla="*/ 16 h 32"/>
                    <a:gd name="T6" fmla="*/ 22 w 41"/>
                    <a:gd name="T7" fmla="*/ 18 h 32"/>
                    <a:gd name="T8" fmla="*/ 24 w 41"/>
                    <a:gd name="T9" fmla="*/ 26 h 32"/>
                    <a:gd name="T10" fmla="*/ 27 w 41"/>
                    <a:gd name="T11" fmla="*/ 32 h 32"/>
                    <a:gd name="T12" fmla="*/ 41 w 41"/>
                    <a:gd name="T13" fmla="*/ 32 h 32"/>
                    <a:gd name="T14" fmla="*/ 39 w 41"/>
                    <a:gd name="T15" fmla="*/ 21 h 32"/>
                    <a:gd name="T16" fmla="*/ 32 w 41"/>
                    <a:gd name="T17" fmla="*/ 9 h 32"/>
                    <a:gd name="T18" fmla="*/ 18 w 41"/>
                    <a:gd name="T19" fmla="*/ 2 h 32"/>
                    <a:gd name="T20" fmla="*/ 0 w 41"/>
                    <a:gd name="T21" fmla="*/ 0 h 32"/>
                    <a:gd name="T22" fmla="*/ 0 w 41"/>
                    <a:gd name="T23" fmla="*/ 0 h 32"/>
                    <a:gd name="T24" fmla="*/ 0 w 41"/>
                    <a:gd name="T25" fmla="*/ 15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2"/>
                    <a:gd name="T41" fmla="*/ 41 w 41"/>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2">
                      <a:moveTo>
                        <a:pt x="0" y="15"/>
                      </a:moveTo>
                      <a:lnTo>
                        <a:pt x="0" y="15"/>
                      </a:lnTo>
                      <a:lnTo>
                        <a:pt x="16" y="16"/>
                      </a:lnTo>
                      <a:lnTo>
                        <a:pt x="22" y="18"/>
                      </a:lnTo>
                      <a:lnTo>
                        <a:pt x="24" y="26"/>
                      </a:lnTo>
                      <a:lnTo>
                        <a:pt x="27" y="32"/>
                      </a:lnTo>
                      <a:lnTo>
                        <a:pt x="41" y="32"/>
                      </a:lnTo>
                      <a:lnTo>
                        <a:pt x="39" y="21"/>
                      </a:lnTo>
                      <a:lnTo>
                        <a:pt x="32" y="9"/>
                      </a:lnTo>
                      <a:lnTo>
                        <a:pt x="18" y="2"/>
                      </a:lnTo>
                      <a:lnTo>
                        <a:pt x="0" y="0"/>
                      </a:lnTo>
                      <a:lnTo>
                        <a:pt x="0" y="15"/>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0" name="Freeform 117"/>
                <p:cNvSpPr>
                  <a:spLocks/>
                </p:cNvSpPr>
                <p:nvPr/>
              </p:nvSpPr>
              <p:spPr bwMode="auto">
                <a:xfrm>
                  <a:off x="1444" y="2239"/>
                  <a:ext cx="29" cy="43"/>
                </a:xfrm>
                <a:custGeom>
                  <a:avLst/>
                  <a:gdLst>
                    <a:gd name="T0" fmla="*/ 15 w 29"/>
                    <a:gd name="T1" fmla="*/ 40 h 43"/>
                    <a:gd name="T2" fmla="*/ 15 w 29"/>
                    <a:gd name="T3" fmla="*/ 43 h 43"/>
                    <a:gd name="T4" fmla="*/ 18 w 29"/>
                    <a:gd name="T5" fmla="*/ 34 h 43"/>
                    <a:gd name="T6" fmla="*/ 24 w 29"/>
                    <a:gd name="T7" fmla="*/ 23 h 43"/>
                    <a:gd name="T8" fmla="*/ 27 w 29"/>
                    <a:gd name="T9" fmla="*/ 16 h 43"/>
                    <a:gd name="T10" fmla="*/ 29 w 29"/>
                    <a:gd name="T11" fmla="*/ 15 h 43"/>
                    <a:gd name="T12" fmla="*/ 29 w 29"/>
                    <a:gd name="T13" fmla="*/ 0 h 43"/>
                    <a:gd name="T14" fmla="*/ 17 w 29"/>
                    <a:gd name="T15" fmla="*/ 6 h 43"/>
                    <a:gd name="T16" fmla="*/ 10 w 29"/>
                    <a:gd name="T17" fmla="*/ 16 h 43"/>
                    <a:gd name="T18" fmla="*/ 4 w 29"/>
                    <a:gd name="T19" fmla="*/ 27 h 43"/>
                    <a:gd name="T20" fmla="*/ 0 w 29"/>
                    <a:gd name="T21" fmla="*/ 35 h 43"/>
                    <a:gd name="T22" fmla="*/ 0 w 29"/>
                    <a:gd name="T23" fmla="*/ 38 h 43"/>
                    <a:gd name="T24" fmla="*/ 15 w 29"/>
                    <a:gd name="T25" fmla="*/ 4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3"/>
                    <a:gd name="T41" fmla="*/ 29 w 29"/>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3">
                      <a:moveTo>
                        <a:pt x="15" y="40"/>
                      </a:moveTo>
                      <a:lnTo>
                        <a:pt x="15" y="43"/>
                      </a:lnTo>
                      <a:lnTo>
                        <a:pt x="18" y="34"/>
                      </a:lnTo>
                      <a:lnTo>
                        <a:pt x="24" y="23"/>
                      </a:lnTo>
                      <a:lnTo>
                        <a:pt x="27" y="16"/>
                      </a:lnTo>
                      <a:lnTo>
                        <a:pt x="29" y="15"/>
                      </a:lnTo>
                      <a:lnTo>
                        <a:pt x="29" y="0"/>
                      </a:lnTo>
                      <a:lnTo>
                        <a:pt x="17" y="6"/>
                      </a:lnTo>
                      <a:lnTo>
                        <a:pt x="10" y="16"/>
                      </a:lnTo>
                      <a:lnTo>
                        <a:pt x="4" y="27"/>
                      </a:lnTo>
                      <a:lnTo>
                        <a:pt x="0" y="35"/>
                      </a:lnTo>
                      <a:lnTo>
                        <a:pt x="0" y="38"/>
                      </a:lnTo>
                      <a:lnTo>
                        <a:pt x="15" y="4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1" name="Freeform 118"/>
                <p:cNvSpPr>
                  <a:spLocks/>
                </p:cNvSpPr>
                <p:nvPr/>
              </p:nvSpPr>
              <p:spPr bwMode="auto">
                <a:xfrm>
                  <a:off x="1444" y="2277"/>
                  <a:ext cx="20" cy="35"/>
                </a:xfrm>
                <a:custGeom>
                  <a:avLst/>
                  <a:gdLst>
                    <a:gd name="T0" fmla="*/ 20 w 20"/>
                    <a:gd name="T1" fmla="*/ 34 h 35"/>
                    <a:gd name="T2" fmla="*/ 20 w 20"/>
                    <a:gd name="T3" fmla="*/ 32 h 35"/>
                    <a:gd name="T4" fmla="*/ 17 w 20"/>
                    <a:gd name="T5" fmla="*/ 24 h 35"/>
                    <a:gd name="T6" fmla="*/ 16 w 20"/>
                    <a:gd name="T7" fmla="*/ 16 h 35"/>
                    <a:gd name="T8" fmla="*/ 15 w 20"/>
                    <a:gd name="T9" fmla="*/ 9 h 35"/>
                    <a:gd name="T10" fmla="*/ 15 w 20"/>
                    <a:gd name="T11" fmla="*/ 2 h 35"/>
                    <a:gd name="T12" fmla="*/ 0 w 20"/>
                    <a:gd name="T13" fmla="*/ 0 h 35"/>
                    <a:gd name="T14" fmla="*/ 0 w 20"/>
                    <a:gd name="T15" fmla="*/ 9 h 35"/>
                    <a:gd name="T16" fmla="*/ 1 w 20"/>
                    <a:gd name="T17" fmla="*/ 18 h 35"/>
                    <a:gd name="T18" fmla="*/ 3 w 20"/>
                    <a:gd name="T19" fmla="*/ 26 h 35"/>
                    <a:gd name="T20" fmla="*/ 5 w 20"/>
                    <a:gd name="T21" fmla="*/ 35 h 35"/>
                    <a:gd name="T22" fmla="*/ 5 w 20"/>
                    <a:gd name="T23" fmla="*/ 34 h 35"/>
                    <a:gd name="T24" fmla="*/ 20 w 20"/>
                    <a:gd name="T25" fmla="*/ 34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5"/>
                    <a:gd name="T41" fmla="*/ 20 w 2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5">
                      <a:moveTo>
                        <a:pt x="20" y="34"/>
                      </a:moveTo>
                      <a:lnTo>
                        <a:pt x="20" y="32"/>
                      </a:lnTo>
                      <a:lnTo>
                        <a:pt x="17" y="24"/>
                      </a:lnTo>
                      <a:lnTo>
                        <a:pt x="16" y="16"/>
                      </a:lnTo>
                      <a:lnTo>
                        <a:pt x="15" y="9"/>
                      </a:lnTo>
                      <a:lnTo>
                        <a:pt x="15" y="2"/>
                      </a:lnTo>
                      <a:lnTo>
                        <a:pt x="0" y="0"/>
                      </a:lnTo>
                      <a:lnTo>
                        <a:pt x="0" y="9"/>
                      </a:lnTo>
                      <a:lnTo>
                        <a:pt x="1" y="18"/>
                      </a:lnTo>
                      <a:lnTo>
                        <a:pt x="3" y="26"/>
                      </a:lnTo>
                      <a:lnTo>
                        <a:pt x="5" y="35"/>
                      </a:lnTo>
                      <a:lnTo>
                        <a:pt x="5" y="34"/>
                      </a:lnTo>
                      <a:lnTo>
                        <a:pt x="20" y="3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2" name="Freeform 119"/>
                <p:cNvSpPr>
                  <a:spLocks/>
                </p:cNvSpPr>
                <p:nvPr/>
              </p:nvSpPr>
              <p:spPr bwMode="auto">
                <a:xfrm>
                  <a:off x="1449" y="2311"/>
                  <a:ext cx="27" cy="19"/>
                </a:xfrm>
                <a:custGeom>
                  <a:avLst/>
                  <a:gdLst>
                    <a:gd name="T0" fmla="*/ 27 w 27"/>
                    <a:gd name="T1" fmla="*/ 4 h 19"/>
                    <a:gd name="T2" fmla="*/ 27 w 27"/>
                    <a:gd name="T3" fmla="*/ 4 h 19"/>
                    <a:gd name="T4" fmla="*/ 22 w 27"/>
                    <a:gd name="T5" fmla="*/ 3 h 19"/>
                    <a:gd name="T6" fmla="*/ 18 w 27"/>
                    <a:gd name="T7" fmla="*/ 1 h 19"/>
                    <a:gd name="T8" fmla="*/ 16 w 27"/>
                    <a:gd name="T9" fmla="*/ 0 h 19"/>
                    <a:gd name="T10" fmla="*/ 15 w 27"/>
                    <a:gd name="T11" fmla="*/ 0 h 19"/>
                    <a:gd name="T12" fmla="*/ 0 w 27"/>
                    <a:gd name="T13" fmla="*/ 0 h 19"/>
                    <a:gd name="T14" fmla="*/ 4 w 27"/>
                    <a:gd name="T15" fmla="*/ 9 h 19"/>
                    <a:gd name="T16" fmla="*/ 11 w 27"/>
                    <a:gd name="T17" fmla="*/ 15 h 19"/>
                    <a:gd name="T18" fmla="*/ 19 w 27"/>
                    <a:gd name="T19" fmla="*/ 18 h 19"/>
                    <a:gd name="T20" fmla="*/ 27 w 27"/>
                    <a:gd name="T21" fmla="*/ 19 h 19"/>
                    <a:gd name="T22" fmla="*/ 27 w 27"/>
                    <a:gd name="T23" fmla="*/ 19 h 19"/>
                    <a:gd name="T24" fmla="*/ 27 w 27"/>
                    <a:gd name="T25" fmla="*/ 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9"/>
                    <a:gd name="T41" fmla="*/ 27 w 27"/>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9">
                      <a:moveTo>
                        <a:pt x="27" y="4"/>
                      </a:moveTo>
                      <a:lnTo>
                        <a:pt x="27" y="4"/>
                      </a:lnTo>
                      <a:lnTo>
                        <a:pt x="22" y="3"/>
                      </a:lnTo>
                      <a:lnTo>
                        <a:pt x="18" y="1"/>
                      </a:lnTo>
                      <a:lnTo>
                        <a:pt x="16" y="0"/>
                      </a:lnTo>
                      <a:lnTo>
                        <a:pt x="15" y="0"/>
                      </a:lnTo>
                      <a:lnTo>
                        <a:pt x="0" y="0"/>
                      </a:lnTo>
                      <a:lnTo>
                        <a:pt x="4" y="9"/>
                      </a:lnTo>
                      <a:lnTo>
                        <a:pt x="11" y="15"/>
                      </a:lnTo>
                      <a:lnTo>
                        <a:pt x="19" y="18"/>
                      </a:lnTo>
                      <a:lnTo>
                        <a:pt x="27" y="19"/>
                      </a:lnTo>
                      <a:lnTo>
                        <a:pt x="27" y="4"/>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3" name="Freeform 120"/>
                <p:cNvSpPr>
                  <a:spLocks/>
                </p:cNvSpPr>
                <p:nvPr/>
              </p:nvSpPr>
              <p:spPr bwMode="auto">
                <a:xfrm>
                  <a:off x="1476" y="2306"/>
                  <a:ext cx="44" cy="24"/>
                </a:xfrm>
                <a:custGeom>
                  <a:avLst/>
                  <a:gdLst>
                    <a:gd name="T0" fmla="*/ 37 w 44"/>
                    <a:gd name="T1" fmla="*/ 1 h 24"/>
                    <a:gd name="T2" fmla="*/ 37 w 44"/>
                    <a:gd name="T3" fmla="*/ 0 h 24"/>
                    <a:gd name="T4" fmla="*/ 34 w 44"/>
                    <a:gd name="T5" fmla="*/ 2 h 24"/>
                    <a:gd name="T6" fmla="*/ 30 w 44"/>
                    <a:gd name="T7" fmla="*/ 3 h 24"/>
                    <a:gd name="T8" fmla="*/ 25 w 44"/>
                    <a:gd name="T9" fmla="*/ 5 h 24"/>
                    <a:gd name="T10" fmla="*/ 20 w 44"/>
                    <a:gd name="T11" fmla="*/ 6 h 24"/>
                    <a:gd name="T12" fmla="*/ 15 w 44"/>
                    <a:gd name="T13" fmla="*/ 7 h 24"/>
                    <a:gd name="T14" fmla="*/ 9 w 44"/>
                    <a:gd name="T15" fmla="*/ 8 h 24"/>
                    <a:gd name="T16" fmla="*/ 6 w 44"/>
                    <a:gd name="T17" fmla="*/ 9 h 24"/>
                    <a:gd name="T18" fmla="*/ 0 w 44"/>
                    <a:gd name="T19" fmla="*/ 9 h 24"/>
                    <a:gd name="T20" fmla="*/ 0 w 44"/>
                    <a:gd name="T21" fmla="*/ 24 h 24"/>
                    <a:gd name="T22" fmla="*/ 6 w 44"/>
                    <a:gd name="T23" fmla="*/ 24 h 24"/>
                    <a:gd name="T24" fmla="*/ 12 w 44"/>
                    <a:gd name="T25" fmla="*/ 23 h 24"/>
                    <a:gd name="T26" fmla="*/ 18 w 44"/>
                    <a:gd name="T27" fmla="*/ 22 h 24"/>
                    <a:gd name="T28" fmla="*/ 23 w 44"/>
                    <a:gd name="T29" fmla="*/ 20 h 24"/>
                    <a:gd name="T30" fmla="*/ 28 w 44"/>
                    <a:gd name="T31" fmla="*/ 19 h 24"/>
                    <a:gd name="T32" fmla="*/ 32 w 44"/>
                    <a:gd name="T33" fmla="*/ 18 h 24"/>
                    <a:gd name="T34" fmla="*/ 38 w 44"/>
                    <a:gd name="T35" fmla="*/ 17 h 24"/>
                    <a:gd name="T36" fmla="*/ 44 w 44"/>
                    <a:gd name="T37" fmla="*/ 14 h 24"/>
                    <a:gd name="T38" fmla="*/ 44 w 44"/>
                    <a:gd name="T39" fmla="*/ 13 h 24"/>
                    <a:gd name="T40" fmla="*/ 37 w 44"/>
                    <a:gd name="T41" fmla="*/ 1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24"/>
                    <a:gd name="T65" fmla="*/ 44 w 44"/>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24">
                      <a:moveTo>
                        <a:pt x="37" y="1"/>
                      </a:moveTo>
                      <a:lnTo>
                        <a:pt x="37" y="0"/>
                      </a:lnTo>
                      <a:lnTo>
                        <a:pt x="34" y="2"/>
                      </a:lnTo>
                      <a:lnTo>
                        <a:pt x="30" y="3"/>
                      </a:lnTo>
                      <a:lnTo>
                        <a:pt x="25" y="5"/>
                      </a:lnTo>
                      <a:lnTo>
                        <a:pt x="20" y="6"/>
                      </a:lnTo>
                      <a:lnTo>
                        <a:pt x="15" y="7"/>
                      </a:lnTo>
                      <a:lnTo>
                        <a:pt x="9" y="8"/>
                      </a:lnTo>
                      <a:lnTo>
                        <a:pt x="6" y="9"/>
                      </a:lnTo>
                      <a:lnTo>
                        <a:pt x="0" y="9"/>
                      </a:lnTo>
                      <a:lnTo>
                        <a:pt x="0" y="24"/>
                      </a:lnTo>
                      <a:lnTo>
                        <a:pt x="6" y="24"/>
                      </a:lnTo>
                      <a:lnTo>
                        <a:pt x="12" y="23"/>
                      </a:lnTo>
                      <a:lnTo>
                        <a:pt x="18" y="22"/>
                      </a:lnTo>
                      <a:lnTo>
                        <a:pt x="23" y="20"/>
                      </a:lnTo>
                      <a:lnTo>
                        <a:pt x="28" y="19"/>
                      </a:lnTo>
                      <a:lnTo>
                        <a:pt x="32" y="18"/>
                      </a:lnTo>
                      <a:lnTo>
                        <a:pt x="38" y="17"/>
                      </a:lnTo>
                      <a:lnTo>
                        <a:pt x="44" y="14"/>
                      </a:lnTo>
                      <a:lnTo>
                        <a:pt x="44" y="13"/>
                      </a:lnTo>
                      <a:lnTo>
                        <a:pt x="37" y="1"/>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4" name="Freeform 121"/>
                <p:cNvSpPr>
                  <a:spLocks/>
                </p:cNvSpPr>
                <p:nvPr/>
              </p:nvSpPr>
              <p:spPr bwMode="auto">
                <a:xfrm>
                  <a:off x="1513" y="2265"/>
                  <a:ext cx="51" cy="54"/>
                </a:xfrm>
                <a:custGeom>
                  <a:avLst/>
                  <a:gdLst>
                    <a:gd name="T0" fmla="*/ 40 w 51"/>
                    <a:gd name="T1" fmla="*/ 0 h 54"/>
                    <a:gd name="T2" fmla="*/ 39 w 51"/>
                    <a:gd name="T3" fmla="*/ 1 h 54"/>
                    <a:gd name="T4" fmla="*/ 34 w 51"/>
                    <a:gd name="T5" fmla="*/ 7 h 54"/>
                    <a:gd name="T6" fmla="*/ 29 w 51"/>
                    <a:gd name="T7" fmla="*/ 13 h 54"/>
                    <a:gd name="T8" fmla="*/ 24 w 51"/>
                    <a:gd name="T9" fmla="*/ 19 h 54"/>
                    <a:gd name="T10" fmla="*/ 20 w 51"/>
                    <a:gd name="T11" fmla="*/ 25 h 54"/>
                    <a:gd name="T12" fmla="*/ 16 w 51"/>
                    <a:gd name="T13" fmla="*/ 29 h 54"/>
                    <a:gd name="T14" fmla="*/ 10 w 51"/>
                    <a:gd name="T15" fmla="*/ 34 h 54"/>
                    <a:gd name="T16" fmla="*/ 5 w 51"/>
                    <a:gd name="T17" fmla="*/ 38 h 54"/>
                    <a:gd name="T18" fmla="*/ 0 w 51"/>
                    <a:gd name="T19" fmla="*/ 42 h 54"/>
                    <a:gd name="T20" fmla="*/ 7 w 51"/>
                    <a:gd name="T21" fmla="*/ 54 h 54"/>
                    <a:gd name="T22" fmla="*/ 15 w 51"/>
                    <a:gd name="T23" fmla="*/ 50 h 54"/>
                    <a:gd name="T24" fmla="*/ 20 w 51"/>
                    <a:gd name="T25" fmla="*/ 46 h 54"/>
                    <a:gd name="T26" fmla="*/ 26 w 51"/>
                    <a:gd name="T27" fmla="*/ 41 h 54"/>
                    <a:gd name="T28" fmla="*/ 32 w 51"/>
                    <a:gd name="T29" fmla="*/ 35 h 54"/>
                    <a:gd name="T30" fmla="*/ 36 w 51"/>
                    <a:gd name="T31" fmla="*/ 29 h 54"/>
                    <a:gd name="T32" fmla="*/ 41 w 51"/>
                    <a:gd name="T33" fmla="*/ 23 h 54"/>
                    <a:gd name="T34" fmla="*/ 46 w 51"/>
                    <a:gd name="T35" fmla="*/ 17 h 54"/>
                    <a:gd name="T36" fmla="*/ 51 w 51"/>
                    <a:gd name="T37" fmla="*/ 11 h 54"/>
                    <a:gd name="T38" fmla="*/ 50 w 51"/>
                    <a:gd name="T39" fmla="*/ 12 h 54"/>
                    <a:gd name="T40" fmla="*/ 40 w 51"/>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54"/>
                    <a:gd name="T65" fmla="*/ 51 w 51"/>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54">
                      <a:moveTo>
                        <a:pt x="40" y="0"/>
                      </a:moveTo>
                      <a:lnTo>
                        <a:pt x="39" y="1"/>
                      </a:lnTo>
                      <a:lnTo>
                        <a:pt x="34" y="7"/>
                      </a:lnTo>
                      <a:lnTo>
                        <a:pt x="29" y="13"/>
                      </a:lnTo>
                      <a:lnTo>
                        <a:pt x="24" y="19"/>
                      </a:lnTo>
                      <a:lnTo>
                        <a:pt x="20" y="25"/>
                      </a:lnTo>
                      <a:lnTo>
                        <a:pt x="16" y="29"/>
                      </a:lnTo>
                      <a:lnTo>
                        <a:pt x="10" y="34"/>
                      </a:lnTo>
                      <a:lnTo>
                        <a:pt x="5" y="38"/>
                      </a:lnTo>
                      <a:lnTo>
                        <a:pt x="0" y="42"/>
                      </a:lnTo>
                      <a:lnTo>
                        <a:pt x="7" y="54"/>
                      </a:lnTo>
                      <a:lnTo>
                        <a:pt x="15" y="50"/>
                      </a:lnTo>
                      <a:lnTo>
                        <a:pt x="20" y="46"/>
                      </a:lnTo>
                      <a:lnTo>
                        <a:pt x="26" y="41"/>
                      </a:lnTo>
                      <a:lnTo>
                        <a:pt x="32" y="35"/>
                      </a:lnTo>
                      <a:lnTo>
                        <a:pt x="36" y="29"/>
                      </a:lnTo>
                      <a:lnTo>
                        <a:pt x="41" y="23"/>
                      </a:lnTo>
                      <a:lnTo>
                        <a:pt x="46" y="17"/>
                      </a:lnTo>
                      <a:lnTo>
                        <a:pt x="51" y="11"/>
                      </a:lnTo>
                      <a:lnTo>
                        <a:pt x="50" y="12"/>
                      </a:lnTo>
                      <a:lnTo>
                        <a:pt x="40" y="0"/>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5" name="Freeform 122"/>
                <p:cNvSpPr>
                  <a:spLocks/>
                </p:cNvSpPr>
                <p:nvPr/>
              </p:nvSpPr>
              <p:spPr bwMode="auto">
                <a:xfrm>
                  <a:off x="1553" y="2193"/>
                  <a:ext cx="107" cy="84"/>
                </a:xfrm>
                <a:custGeom>
                  <a:avLst/>
                  <a:gdLst>
                    <a:gd name="T0" fmla="*/ 102 w 107"/>
                    <a:gd name="T1" fmla="*/ 6 h 84"/>
                    <a:gd name="T2" fmla="*/ 97 w 107"/>
                    <a:gd name="T3" fmla="*/ 0 h 84"/>
                    <a:gd name="T4" fmla="*/ 0 w 107"/>
                    <a:gd name="T5" fmla="*/ 72 h 84"/>
                    <a:gd name="T6" fmla="*/ 10 w 107"/>
                    <a:gd name="T7" fmla="*/ 84 h 84"/>
                    <a:gd name="T8" fmla="*/ 107 w 107"/>
                    <a:gd name="T9" fmla="*/ 12 h 84"/>
                    <a:gd name="T10" fmla="*/ 102 w 107"/>
                    <a:gd name="T11" fmla="*/ 6 h 84"/>
                    <a:gd name="T12" fmla="*/ 0 60000 65536"/>
                    <a:gd name="T13" fmla="*/ 0 60000 65536"/>
                    <a:gd name="T14" fmla="*/ 0 60000 65536"/>
                    <a:gd name="T15" fmla="*/ 0 60000 65536"/>
                    <a:gd name="T16" fmla="*/ 0 60000 65536"/>
                    <a:gd name="T17" fmla="*/ 0 60000 65536"/>
                    <a:gd name="T18" fmla="*/ 0 w 107"/>
                    <a:gd name="T19" fmla="*/ 0 h 84"/>
                    <a:gd name="T20" fmla="*/ 107 w 107"/>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07" h="84">
                      <a:moveTo>
                        <a:pt x="102" y="6"/>
                      </a:moveTo>
                      <a:lnTo>
                        <a:pt x="97" y="0"/>
                      </a:lnTo>
                      <a:lnTo>
                        <a:pt x="0" y="72"/>
                      </a:lnTo>
                      <a:lnTo>
                        <a:pt x="10" y="84"/>
                      </a:lnTo>
                      <a:lnTo>
                        <a:pt x="107" y="12"/>
                      </a:lnTo>
                      <a:lnTo>
                        <a:pt x="102" y="6"/>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33856" name="Freeform 123"/>
                <p:cNvSpPr>
                  <a:spLocks/>
                </p:cNvSpPr>
                <p:nvPr/>
              </p:nvSpPr>
              <p:spPr bwMode="auto">
                <a:xfrm>
                  <a:off x="1650" y="2192"/>
                  <a:ext cx="12" cy="13"/>
                </a:xfrm>
                <a:custGeom>
                  <a:avLst/>
                  <a:gdLst>
                    <a:gd name="T0" fmla="*/ 10 w 12"/>
                    <a:gd name="T1" fmla="*/ 13 h 13"/>
                    <a:gd name="T2" fmla="*/ 12 w 12"/>
                    <a:gd name="T3" fmla="*/ 9 h 13"/>
                    <a:gd name="T4" fmla="*/ 11 w 12"/>
                    <a:gd name="T5" fmla="*/ 3 h 13"/>
                    <a:gd name="T6" fmla="*/ 6 w 12"/>
                    <a:gd name="T7" fmla="*/ 0 h 13"/>
                    <a:gd name="T8" fmla="*/ 0 w 12"/>
                    <a:gd name="T9" fmla="*/ 1 h 13"/>
                    <a:gd name="T10" fmla="*/ 10 w 12"/>
                    <a:gd name="T11" fmla="*/ 13 h 13"/>
                    <a:gd name="T12" fmla="*/ 0 60000 65536"/>
                    <a:gd name="T13" fmla="*/ 0 60000 65536"/>
                    <a:gd name="T14" fmla="*/ 0 60000 65536"/>
                    <a:gd name="T15" fmla="*/ 0 60000 65536"/>
                    <a:gd name="T16" fmla="*/ 0 60000 65536"/>
                    <a:gd name="T17" fmla="*/ 0 60000 65536"/>
                    <a:gd name="T18" fmla="*/ 0 w 12"/>
                    <a:gd name="T19" fmla="*/ 0 h 13"/>
                    <a:gd name="T20" fmla="*/ 12 w 1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2" h="13">
                      <a:moveTo>
                        <a:pt x="10" y="13"/>
                      </a:moveTo>
                      <a:lnTo>
                        <a:pt x="12" y="9"/>
                      </a:lnTo>
                      <a:lnTo>
                        <a:pt x="11" y="3"/>
                      </a:lnTo>
                      <a:lnTo>
                        <a:pt x="6" y="0"/>
                      </a:lnTo>
                      <a:lnTo>
                        <a:pt x="0" y="1"/>
                      </a:lnTo>
                      <a:lnTo>
                        <a:pt x="10" y="13"/>
                      </a:lnTo>
                      <a:close/>
                    </a:path>
                  </a:pathLst>
                </a:custGeom>
                <a:solidFill>
                  <a:srgbClr val="6684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sp>
          <p:nvSpPr>
            <p:cNvPr id="187" name="Rounded Rectangular Callout 186"/>
            <p:cNvSpPr/>
            <p:nvPr/>
          </p:nvSpPr>
          <p:spPr bwMode="auto">
            <a:xfrm>
              <a:off x="609600" y="1638300"/>
              <a:ext cx="4685506" cy="1028700"/>
            </a:xfrm>
            <a:prstGeom prst="wedgeRoundRectCallout">
              <a:avLst>
                <a:gd name="adj1" fmla="val 72152"/>
                <a:gd name="adj2" fmla="val 26033"/>
                <a:gd name="adj3" fmla="val 16667"/>
              </a:avLst>
            </a:prstGeom>
            <a:noFill/>
            <a:ln w="2540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It can be difficult to understand </a:t>
              </a:r>
              <a:b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br>
              <a:r>
                <a:rPr kumimoji="0" lang="en-US" altLang="en-US" sz="2800" b="0" i="0" u="none" strike="noStrike" kern="1200" cap="none" spc="0" normalizeH="0" baseline="0" noProof="0" dirty="0">
                  <a:ln>
                    <a:noFill/>
                  </a:ln>
                  <a:solidFill>
                    <a:srgbClr val="FFFFFF"/>
                  </a:solidFill>
                  <a:effectLst/>
                  <a:uLnTx/>
                  <a:uFillTx/>
                  <a:latin typeface="Times New Roman" pitchFamily="18" charset="0"/>
                  <a:ea typeface="+mn-ea"/>
                  <a:cs typeface="Arial" charset="0"/>
                </a:rPr>
                <a:t>where computation go. </a:t>
              </a:r>
            </a:p>
          </p:txBody>
        </p:sp>
      </p:grpSp>
      <p:grpSp>
        <p:nvGrpSpPr>
          <p:cNvPr id="207" name="Group 3"/>
          <p:cNvGrpSpPr>
            <a:grpSpLocks/>
          </p:cNvGrpSpPr>
          <p:nvPr/>
        </p:nvGrpSpPr>
        <p:grpSpPr bwMode="auto">
          <a:xfrm>
            <a:off x="2477557" y="7845038"/>
            <a:ext cx="1871216" cy="1955385"/>
            <a:chOff x="-144" y="1147"/>
            <a:chExt cx="3264" cy="3173"/>
          </a:xfrm>
        </p:grpSpPr>
        <p:grpSp>
          <p:nvGrpSpPr>
            <p:cNvPr id="208" name="Group 4"/>
            <p:cNvGrpSpPr>
              <a:grpSpLocks noChangeAspect="1"/>
            </p:cNvGrpSpPr>
            <p:nvPr/>
          </p:nvGrpSpPr>
          <p:grpSpPr bwMode="auto">
            <a:xfrm>
              <a:off x="336" y="2447"/>
              <a:ext cx="1814" cy="1873"/>
              <a:chOff x="384" y="816"/>
              <a:chExt cx="2947" cy="3043"/>
            </a:xfrm>
          </p:grpSpPr>
          <p:sp>
            <p:nvSpPr>
              <p:cNvPr id="278" name="Oval 5" descr="Stationery"/>
              <p:cNvSpPr>
                <a:spLocks noChangeAspect="1" noChangeArrowheads="1"/>
              </p:cNvSpPr>
              <p:nvPr/>
            </p:nvSpPr>
            <p:spPr bwMode="auto">
              <a:xfrm>
                <a:off x="384" y="912"/>
                <a:ext cx="2947" cy="2947"/>
              </a:xfrm>
              <a:prstGeom prst="ellipse">
                <a:avLst/>
              </a:prstGeom>
              <a:blipFill dpi="0" rotWithShape="0">
                <a:blip r:embed="rId7" cstate="print"/>
                <a:srcRect/>
                <a:tile tx="0" ty="0" sx="100000" sy="100000" flip="none" algn="tl"/>
              </a:blip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useBgFill="1">
            <p:nvSpPr>
              <p:cNvPr id="279" name="Oval 6"/>
              <p:cNvSpPr>
                <a:spLocks noChangeAspect="1" noChangeArrowheads="1"/>
              </p:cNvSpPr>
              <p:nvPr/>
            </p:nvSpPr>
            <p:spPr bwMode="auto">
              <a:xfrm>
                <a:off x="610" y="1138"/>
                <a:ext cx="2494" cy="2494"/>
              </a:xfrm>
              <a:prstGeom prst="ellipse">
                <a:avLst/>
              </a:prstGeom>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80" name="Freeform 7" descr="Green marble"/>
              <p:cNvSpPr>
                <a:spLocks noChangeAspect="1"/>
              </p:cNvSpPr>
              <p:nvPr/>
            </p:nvSpPr>
            <p:spPr bwMode="auto">
              <a:xfrm rot="2360341">
                <a:off x="1632" y="816"/>
                <a:ext cx="445" cy="491"/>
              </a:xfrm>
              <a:custGeom>
                <a:avLst/>
                <a:gdLst>
                  <a:gd name="T0" fmla="*/ 0 w 2280"/>
                  <a:gd name="T1" fmla="*/ 0 h 1785"/>
                  <a:gd name="T2" fmla="*/ 0 w 2280"/>
                  <a:gd name="T3" fmla="*/ 0 h 1785"/>
                  <a:gd name="T4" fmla="*/ 0 w 2280"/>
                  <a:gd name="T5" fmla="*/ 0 h 1785"/>
                  <a:gd name="T6" fmla="*/ 0 w 2280"/>
                  <a:gd name="T7" fmla="*/ 0 h 1785"/>
                  <a:gd name="T8" fmla="*/ 0 w 2280"/>
                  <a:gd name="T9" fmla="*/ 0 h 1785"/>
                  <a:gd name="T10" fmla="*/ 0 w 2280"/>
                  <a:gd name="T11" fmla="*/ 0 h 1785"/>
                  <a:gd name="T12" fmla="*/ 0 w 2280"/>
                  <a:gd name="T13" fmla="*/ 0 h 1785"/>
                  <a:gd name="T14" fmla="*/ 0 w 2280"/>
                  <a:gd name="T15" fmla="*/ 0 h 1785"/>
                  <a:gd name="T16" fmla="*/ 0 w 2280"/>
                  <a:gd name="T17" fmla="*/ 0 h 1785"/>
                  <a:gd name="T18" fmla="*/ 0 w 2280"/>
                  <a:gd name="T19" fmla="*/ 0 h 1785"/>
                  <a:gd name="T20" fmla="*/ 0 w 2280"/>
                  <a:gd name="T21" fmla="*/ 0 h 1785"/>
                  <a:gd name="T22" fmla="*/ 0 w 2280"/>
                  <a:gd name="T23" fmla="*/ 0 h 17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0"/>
                  <a:gd name="T37" fmla="*/ 0 h 1785"/>
                  <a:gd name="T38" fmla="*/ 2280 w 2280"/>
                  <a:gd name="T39" fmla="*/ 1785 h 17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0" h="1785">
                    <a:moveTo>
                      <a:pt x="748" y="30"/>
                    </a:moveTo>
                    <a:cubicBezTo>
                      <a:pt x="881" y="60"/>
                      <a:pt x="985" y="267"/>
                      <a:pt x="1224" y="305"/>
                    </a:cubicBezTo>
                    <a:cubicBezTo>
                      <a:pt x="1463" y="343"/>
                      <a:pt x="2088" y="121"/>
                      <a:pt x="2184" y="257"/>
                    </a:cubicBezTo>
                    <a:cubicBezTo>
                      <a:pt x="2280" y="393"/>
                      <a:pt x="1873" y="945"/>
                      <a:pt x="1800" y="1121"/>
                    </a:cubicBezTo>
                    <a:cubicBezTo>
                      <a:pt x="1727" y="1297"/>
                      <a:pt x="1757" y="1253"/>
                      <a:pt x="1743" y="1313"/>
                    </a:cubicBezTo>
                    <a:cubicBezTo>
                      <a:pt x="1729" y="1373"/>
                      <a:pt x="1747" y="1440"/>
                      <a:pt x="1717" y="1479"/>
                    </a:cubicBezTo>
                    <a:cubicBezTo>
                      <a:pt x="1687" y="1518"/>
                      <a:pt x="1634" y="1537"/>
                      <a:pt x="1560" y="1549"/>
                    </a:cubicBezTo>
                    <a:cubicBezTo>
                      <a:pt x="1486" y="1561"/>
                      <a:pt x="1504" y="1536"/>
                      <a:pt x="1272" y="1553"/>
                    </a:cubicBezTo>
                    <a:cubicBezTo>
                      <a:pt x="1040" y="1570"/>
                      <a:pt x="336" y="1785"/>
                      <a:pt x="168" y="1649"/>
                    </a:cubicBezTo>
                    <a:cubicBezTo>
                      <a:pt x="0" y="1513"/>
                      <a:pt x="221" y="991"/>
                      <a:pt x="264" y="737"/>
                    </a:cubicBezTo>
                    <a:cubicBezTo>
                      <a:pt x="307" y="483"/>
                      <a:pt x="344" y="244"/>
                      <a:pt x="425" y="126"/>
                    </a:cubicBezTo>
                    <a:cubicBezTo>
                      <a:pt x="506" y="8"/>
                      <a:pt x="615" y="0"/>
                      <a:pt x="748" y="30"/>
                    </a:cubicBezTo>
                    <a:close/>
                  </a:path>
                </a:pathLst>
              </a:custGeom>
              <a:blipFill dpi="0" rotWithShape="0">
                <a:blip r:embed="rId8" cstate="print"/>
                <a:srcRect/>
                <a:tile tx="0" ty="0" sx="100000" sy="100000" flip="none" algn="tl"/>
              </a:blipFill>
              <a:ln w="9525">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09" name="Group 8"/>
            <p:cNvGrpSpPr>
              <a:grpSpLocks noChangeAspect="1"/>
            </p:cNvGrpSpPr>
            <p:nvPr/>
          </p:nvGrpSpPr>
          <p:grpSpPr bwMode="auto">
            <a:xfrm>
              <a:off x="1329" y="1989"/>
              <a:ext cx="647" cy="603"/>
              <a:chOff x="2836" y="2439"/>
              <a:chExt cx="1451" cy="1352"/>
            </a:xfrm>
          </p:grpSpPr>
          <p:sp>
            <p:nvSpPr>
              <p:cNvPr id="272" name="Freeform 9"/>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3" name="Freeform 10"/>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4" name="Freeform 11"/>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5" name="Freeform 12"/>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6" name="Freeform 13"/>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7" name="Freeform 14"/>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10" name="Group 15"/>
            <p:cNvGrpSpPr>
              <a:grpSpLocks noChangeAspect="1"/>
            </p:cNvGrpSpPr>
            <p:nvPr/>
          </p:nvGrpSpPr>
          <p:grpSpPr bwMode="auto">
            <a:xfrm>
              <a:off x="1355" y="2053"/>
              <a:ext cx="144" cy="186"/>
              <a:chOff x="2895" y="2582"/>
              <a:chExt cx="322" cy="418"/>
            </a:xfrm>
          </p:grpSpPr>
          <p:sp>
            <p:nvSpPr>
              <p:cNvPr id="270" name="Freeform 16"/>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71" name="Freeform 17"/>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11" name="Group 18"/>
            <p:cNvGrpSpPr>
              <a:grpSpLocks noChangeAspect="1"/>
            </p:cNvGrpSpPr>
            <p:nvPr/>
          </p:nvGrpSpPr>
          <p:grpSpPr bwMode="auto">
            <a:xfrm>
              <a:off x="720" y="1912"/>
              <a:ext cx="762" cy="646"/>
              <a:chOff x="1471" y="2266"/>
              <a:chExt cx="1709" cy="1449"/>
            </a:xfrm>
          </p:grpSpPr>
          <p:sp>
            <p:nvSpPr>
              <p:cNvPr id="264" name="Freeform 19"/>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5" name="Freeform 20"/>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6" name="Freeform 21"/>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7" name="Freeform 22"/>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8" name="Freeform 23"/>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9" name="Freeform 24"/>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212" name="Text Box 25"/>
            <p:cNvSpPr txBox="1">
              <a:spLocks noChangeArrowheads="1"/>
            </p:cNvSpPr>
            <p:nvPr/>
          </p:nvSpPr>
          <p:spPr bwMode="auto">
            <a:xfrm>
              <a:off x="959" y="2064"/>
              <a:ext cx="45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rPr>
                <a:t>i-1</a:t>
              </a:r>
              <a:endParaRPr kumimoji="0" lang="en-CA"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13" name="Text Box 26"/>
            <p:cNvSpPr txBox="1">
              <a:spLocks noChangeArrowheads="1"/>
            </p:cNvSpPr>
            <p:nvPr/>
          </p:nvSpPr>
          <p:spPr bwMode="auto">
            <a:xfrm>
              <a:off x="1562" y="2160"/>
              <a:ext cx="27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rPr>
                <a:t>i</a:t>
              </a:r>
              <a:endParaRPr kumimoji="0" lang="en-CA"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nvGrpSpPr>
            <p:cNvPr id="214" name="Group 27"/>
            <p:cNvGrpSpPr>
              <a:grpSpLocks/>
            </p:cNvGrpSpPr>
            <p:nvPr/>
          </p:nvGrpSpPr>
          <p:grpSpPr bwMode="auto">
            <a:xfrm rot="5563661">
              <a:off x="1850" y="3599"/>
              <a:ext cx="647" cy="603"/>
              <a:chOff x="1329" y="1989"/>
              <a:chExt cx="647" cy="603"/>
            </a:xfrm>
          </p:grpSpPr>
          <p:grpSp>
            <p:nvGrpSpPr>
              <p:cNvPr id="253" name="Group 28"/>
              <p:cNvGrpSpPr>
                <a:grpSpLocks noChangeAspect="1"/>
              </p:cNvGrpSpPr>
              <p:nvPr/>
            </p:nvGrpSpPr>
            <p:grpSpPr bwMode="auto">
              <a:xfrm>
                <a:off x="1355" y="2053"/>
                <a:ext cx="144" cy="186"/>
                <a:chOff x="2895" y="2582"/>
                <a:chExt cx="322" cy="418"/>
              </a:xfrm>
            </p:grpSpPr>
            <p:sp>
              <p:nvSpPr>
                <p:cNvPr id="262" name="Freeform 29"/>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3" name="Freeform 30"/>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54" name="Group 31"/>
              <p:cNvGrpSpPr>
                <a:grpSpLocks noChangeAspect="1"/>
              </p:cNvGrpSpPr>
              <p:nvPr/>
            </p:nvGrpSpPr>
            <p:grpSpPr bwMode="auto">
              <a:xfrm>
                <a:off x="1329" y="1989"/>
                <a:ext cx="647" cy="603"/>
                <a:chOff x="2836" y="2439"/>
                <a:chExt cx="1451" cy="1352"/>
              </a:xfrm>
            </p:grpSpPr>
            <p:sp>
              <p:nvSpPr>
                <p:cNvPr id="256" name="Freeform 32"/>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57" name="Freeform 33"/>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58" name="Freeform 34"/>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59" name="Freeform 35"/>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0" name="Freeform 36"/>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61" name="Freeform 37"/>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255" name="Text Box 38"/>
              <p:cNvSpPr txBox="1">
                <a:spLocks noChangeArrowheads="1"/>
              </p:cNvSpPr>
              <p:nvPr/>
            </p:nvSpPr>
            <p:spPr bwMode="auto">
              <a:xfrm>
                <a:off x="1558" y="2168"/>
                <a:ext cx="271"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rPr>
                  <a:t>i</a:t>
                </a:r>
                <a:endParaRPr kumimoji="0" lang="en-CA"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grpSp>
          <p:nvGrpSpPr>
            <p:cNvPr id="215" name="Group 39"/>
            <p:cNvGrpSpPr>
              <a:grpSpLocks/>
            </p:cNvGrpSpPr>
            <p:nvPr/>
          </p:nvGrpSpPr>
          <p:grpSpPr bwMode="auto">
            <a:xfrm rot="-8307170">
              <a:off x="37" y="3600"/>
              <a:ext cx="779" cy="646"/>
              <a:chOff x="720" y="1912"/>
              <a:chExt cx="779" cy="646"/>
            </a:xfrm>
          </p:grpSpPr>
          <p:grpSp>
            <p:nvGrpSpPr>
              <p:cNvPr id="242" name="Group 40"/>
              <p:cNvGrpSpPr>
                <a:grpSpLocks noChangeAspect="1"/>
              </p:cNvGrpSpPr>
              <p:nvPr/>
            </p:nvGrpSpPr>
            <p:grpSpPr bwMode="auto">
              <a:xfrm>
                <a:off x="1355" y="2053"/>
                <a:ext cx="144" cy="186"/>
                <a:chOff x="2895" y="2582"/>
                <a:chExt cx="322" cy="418"/>
              </a:xfrm>
            </p:grpSpPr>
            <p:sp>
              <p:nvSpPr>
                <p:cNvPr id="251" name="Freeform 41"/>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52" name="Freeform 42"/>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43" name="Group 43"/>
              <p:cNvGrpSpPr>
                <a:grpSpLocks noChangeAspect="1"/>
              </p:cNvGrpSpPr>
              <p:nvPr/>
            </p:nvGrpSpPr>
            <p:grpSpPr bwMode="auto">
              <a:xfrm>
                <a:off x="720" y="1912"/>
                <a:ext cx="762" cy="646"/>
                <a:chOff x="1471" y="2266"/>
                <a:chExt cx="1709" cy="1449"/>
              </a:xfrm>
            </p:grpSpPr>
            <p:sp>
              <p:nvSpPr>
                <p:cNvPr id="245" name="Freeform 44"/>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46" name="Freeform 45"/>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47" name="Freeform 46"/>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48" name="Freeform 47"/>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49" name="Freeform 48"/>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50" name="Freeform 49"/>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244" name="Text Box 50"/>
              <p:cNvSpPr txBox="1">
                <a:spLocks noChangeArrowheads="1"/>
              </p:cNvSpPr>
              <p:nvPr/>
            </p:nvSpPr>
            <p:spPr bwMode="auto">
              <a:xfrm>
                <a:off x="1002" y="2073"/>
                <a:ext cx="278"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rPr>
                  <a:t>i</a:t>
                </a:r>
                <a:endParaRPr kumimoji="0" lang="en-CA"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pic>
          <p:nvPicPr>
            <p:cNvPr id="216"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 y="1200"/>
              <a:ext cx="26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7" name="Group 52"/>
            <p:cNvGrpSpPr>
              <a:grpSpLocks noChangeAspect="1"/>
            </p:cNvGrpSpPr>
            <p:nvPr/>
          </p:nvGrpSpPr>
          <p:grpSpPr bwMode="auto">
            <a:xfrm rot="902222">
              <a:off x="48" y="1286"/>
              <a:ext cx="821" cy="682"/>
              <a:chOff x="1471" y="2266"/>
              <a:chExt cx="1746" cy="1449"/>
            </a:xfrm>
          </p:grpSpPr>
          <p:grpSp>
            <p:nvGrpSpPr>
              <p:cNvPr id="232" name="Group 53"/>
              <p:cNvGrpSpPr>
                <a:grpSpLocks noChangeAspect="1"/>
              </p:cNvGrpSpPr>
              <p:nvPr/>
            </p:nvGrpSpPr>
            <p:grpSpPr bwMode="auto">
              <a:xfrm>
                <a:off x="2895" y="2582"/>
                <a:ext cx="322" cy="418"/>
                <a:chOff x="2895" y="2582"/>
                <a:chExt cx="322" cy="418"/>
              </a:xfrm>
            </p:grpSpPr>
            <p:sp>
              <p:nvSpPr>
                <p:cNvPr id="240" name="Freeform 54"/>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41" name="Freeform 55"/>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33" name="Group 56"/>
              <p:cNvGrpSpPr>
                <a:grpSpLocks noChangeAspect="1"/>
              </p:cNvGrpSpPr>
              <p:nvPr/>
            </p:nvGrpSpPr>
            <p:grpSpPr bwMode="auto">
              <a:xfrm>
                <a:off x="1471" y="2266"/>
                <a:ext cx="1709" cy="1449"/>
                <a:chOff x="1471" y="2266"/>
                <a:chExt cx="1709" cy="1449"/>
              </a:xfrm>
            </p:grpSpPr>
            <p:sp>
              <p:nvSpPr>
                <p:cNvPr id="234" name="Freeform 57"/>
                <p:cNvSpPr>
                  <a:spLocks noChangeAspect="1"/>
                </p:cNvSpPr>
                <p:nvPr/>
              </p:nvSpPr>
              <p:spPr bwMode="auto">
                <a:xfrm>
                  <a:off x="2351" y="2266"/>
                  <a:ext cx="351" cy="352"/>
                </a:xfrm>
                <a:custGeom>
                  <a:avLst/>
                  <a:gdLst>
                    <a:gd name="T0" fmla="*/ 201 w 351"/>
                    <a:gd name="T1" fmla="*/ 22 h 352"/>
                    <a:gd name="T2" fmla="*/ 175 w 351"/>
                    <a:gd name="T3" fmla="*/ 7 h 352"/>
                    <a:gd name="T4" fmla="*/ 151 w 351"/>
                    <a:gd name="T5" fmla="*/ 1 h 352"/>
                    <a:gd name="T6" fmla="*/ 127 w 351"/>
                    <a:gd name="T7" fmla="*/ 0 h 352"/>
                    <a:gd name="T8" fmla="*/ 100 w 351"/>
                    <a:gd name="T9" fmla="*/ 7 h 352"/>
                    <a:gd name="T10" fmla="*/ 73 w 351"/>
                    <a:gd name="T11" fmla="*/ 20 h 352"/>
                    <a:gd name="T12" fmla="*/ 55 w 351"/>
                    <a:gd name="T13" fmla="*/ 35 h 352"/>
                    <a:gd name="T14" fmla="*/ 33 w 351"/>
                    <a:gd name="T15" fmla="*/ 61 h 352"/>
                    <a:gd name="T16" fmla="*/ 15 w 351"/>
                    <a:gd name="T17" fmla="*/ 95 h 352"/>
                    <a:gd name="T18" fmla="*/ 4 w 351"/>
                    <a:gd name="T19" fmla="*/ 133 h 352"/>
                    <a:gd name="T20" fmla="*/ 0 w 351"/>
                    <a:gd name="T21" fmla="*/ 204 h 352"/>
                    <a:gd name="T22" fmla="*/ 10 w 351"/>
                    <a:gd name="T23" fmla="*/ 254 h 352"/>
                    <a:gd name="T24" fmla="*/ 24 w 351"/>
                    <a:gd name="T25" fmla="*/ 289 h 352"/>
                    <a:gd name="T26" fmla="*/ 39 w 351"/>
                    <a:gd name="T27" fmla="*/ 310 h 352"/>
                    <a:gd name="T28" fmla="*/ 53 w 351"/>
                    <a:gd name="T29" fmla="*/ 324 h 352"/>
                    <a:gd name="T30" fmla="*/ 69 w 351"/>
                    <a:gd name="T31" fmla="*/ 337 h 352"/>
                    <a:gd name="T32" fmla="*/ 93 w 351"/>
                    <a:gd name="T33" fmla="*/ 348 h 352"/>
                    <a:gd name="T34" fmla="*/ 131 w 351"/>
                    <a:gd name="T35" fmla="*/ 352 h 352"/>
                    <a:gd name="T36" fmla="*/ 158 w 351"/>
                    <a:gd name="T37" fmla="*/ 345 h 352"/>
                    <a:gd name="T38" fmla="*/ 167 w 351"/>
                    <a:gd name="T39" fmla="*/ 340 h 352"/>
                    <a:gd name="T40" fmla="*/ 180 w 351"/>
                    <a:gd name="T41" fmla="*/ 332 h 352"/>
                    <a:gd name="T42" fmla="*/ 189 w 351"/>
                    <a:gd name="T43" fmla="*/ 324 h 352"/>
                    <a:gd name="T44" fmla="*/ 198 w 351"/>
                    <a:gd name="T45" fmla="*/ 314 h 352"/>
                    <a:gd name="T46" fmla="*/ 225 w 351"/>
                    <a:gd name="T47" fmla="*/ 266 h 352"/>
                    <a:gd name="T48" fmla="*/ 248 w 351"/>
                    <a:gd name="T49" fmla="*/ 225 h 352"/>
                    <a:gd name="T50" fmla="*/ 259 w 351"/>
                    <a:gd name="T51" fmla="*/ 228 h 352"/>
                    <a:gd name="T52" fmla="*/ 269 w 351"/>
                    <a:gd name="T53" fmla="*/ 236 h 352"/>
                    <a:gd name="T54" fmla="*/ 284 w 351"/>
                    <a:gd name="T55" fmla="*/ 253 h 352"/>
                    <a:gd name="T56" fmla="*/ 296 w 351"/>
                    <a:gd name="T57" fmla="*/ 261 h 352"/>
                    <a:gd name="T58" fmla="*/ 311 w 351"/>
                    <a:gd name="T59" fmla="*/ 265 h 352"/>
                    <a:gd name="T60" fmla="*/ 325 w 351"/>
                    <a:gd name="T61" fmla="*/ 264 h 352"/>
                    <a:gd name="T62" fmla="*/ 335 w 351"/>
                    <a:gd name="T63" fmla="*/ 259 h 352"/>
                    <a:gd name="T64" fmla="*/ 344 w 351"/>
                    <a:gd name="T65" fmla="*/ 252 h 352"/>
                    <a:gd name="T66" fmla="*/ 350 w 351"/>
                    <a:gd name="T67" fmla="*/ 237 h 352"/>
                    <a:gd name="T68" fmla="*/ 349 w 351"/>
                    <a:gd name="T69" fmla="*/ 222 h 352"/>
                    <a:gd name="T70" fmla="*/ 340 w 351"/>
                    <a:gd name="T71" fmla="*/ 208 h 352"/>
                    <a:gd name="T72" fmla="*/ 328 w 351"/>
                    <a:gd name="T73" fmla="*/ 199 h 352"/>
                    <a:gd name="T74" fmla="*/ 297 w 351"/>
                    <a:gd name="T75" fmla="*/ 186 h 352"/>
                    <a:gd name="T76" fmla="*/ 277 w 351"/>
                    <a:gd name="T77" fmla="*/ 176 h 352"/>
                    <a:gd name="T78" fmla="*/ 262 w 351"/>
                    <a:gd name="T79" fmla="*/ 159 h 352"/>
                    <a:gd name="T80" fmla="*/ 253 w 351"/>
                    <a:gd name="T81" fmla="*/ 131 h 352"/>
                    <a:gd name="T82" fmla="*/ 244 w 351"/>
                    <a:gd name="T83" fmla="*/ 90 h 352"/>
                    <a:gd name="T84" fmla="*/ 227 w 351"/>
                    <a:gd name="T85" fmla="*/ 53 h 3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1"/>
                    <a:gd name="T130" fmla="*/ 0 h 352"/>
                    <a:gd name="T131" fmla="*/ 351 w 351"/>
                    <a:gd name="T132" fmla="*/ 352 h 3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1" h="352">
                      <a:moveTo>
                        <a:pt x="210" y="31"/>
                      </a:moveTo>
                      <a:lnTo>
                        <a:pt x="206" y="26"/>
                      </a:lnTo>
                      <a:lnTo>
                        <a:pt x="201" y="22"/>
                      </a:lnTo>
                      <a:lnTo>
                        <a:pt x="196" y="18"/>
                      </a:lnTo>
                      <a:lnTo>
                        <a:pt x="192" y="14"/>
                      </a:lnTo>
                      <a:lnTo>
                        <a:pt x="175" y="7"/>
                      </a:lnTo>
                      <a:lnTo>
                        <a:pt x="167" y="5"/>
                      </a:lnTo>
                      <a:lnTo>
                        <a:pt x="159" y="3"/>
                      </a:lnTo>
                      <a:lnTo>
                        <a:pt x="151" y="1"/>
                      </a:lnTo>
                      <a:lnTo>
                        <a:pt x="143" y="0"/>
                      </a:lnTo>
                      <a:lnTo>
                        <a:pt x="135" y="0"/>
                      </a:lnTo>
                      <a:lnTo>
                        <a:pt x="127" y="0"/>
                      </a:lnTo>
                      <a:lnTo>
                        <a:pt x="112" y="2"/>
                      </a:lnTo>
                      <a:lnTo>
                        <a:pt x="106" y="4"/>
                      </a:lnTo>
                      <a:lnTo>
                        <a:pt x="100" y="7"/>
                      </a:lnTo>
                      <a:lnTo>
                        <a:pt x="85" y="13"/>
                      </a:lnTo>
                      <a:lnTo>
                        <a:pt x="79" y="16"/>
                      </a:lnTo>
                      <a:lnTo>
                        <a:pt x="73" y="20"/>
                      </a:lnTo>
                      <a:lnTo>
                        <a:pt x="66" y="24"/>
                      </a:lnTo>
                      <a:lnTo>
                        <a:pt x="60" y="29"/>
                      </a:lnTo>
                      <a:lnTo>
                        <a:pt x="55" y="35"/>
                      </a:lnTo>
                      <a:lnTo>
                        <a:pt x="50" y="40"/>
                      </a:lnTo>
                      <a:lnTo>
                        <a:pt x="41" y="50"/>
                      </a:lnTo>
                      <a:lnTo>
                        <a:pt x="33" y="61"/>
                      </a:lnTo>
                      <a:lnTo>
                        <a:pt x="26" y="71"/>
                      </a:lnTo>
                      <a:lnTo>
                        <a:pt x="20" y="83"/>
                      </a:lnTo>
                      <a:lnTo>
                        <a:pt x="15" y="95"/>
                      </a:lnTo>
                      <a:lnTo>
                        <a:pt x="10" y="107"/>
                      </a:lnTo>
                      <a:lnTo>
                        <a:pt x="7" y="120"/>
                      </a:lnTo>
                      <a:lnTo>
                        <a:pt x="4" y="133"/>
                      </a:lnTo>
                      <a:lnTo>
                        <a:pt x="1" y="157"/>
                      </a:lnTo>
                      <a:lnTo>
                        <a:pt x="0" y="180"/>
                      </a:lnTo>
                      <a:lnTo>
                        <a:pt x="0" y="204"/>
                      </a:lnTo>
                      <a:lnTo>
                        <a:pt x="3" y="228"/>
                      </a:lnTo>
                      <a:lnTo>
                        <a:pt x="6" y="241"/>
                      </a:lnTo>
                      <a:lnTo>
                        <a:pt x="10" y="254"/>
                      </a:lnTo>
                      <a:lnTo>
                        <a:pt x="13" y="265"/>
                      </a:lnTo>
                      <a:lnTo>
                        <a:pt x="18" y="277"/>
                      </a:lnTo>
                      <a:lnTo>
                        <a:pt x="24" y="289"/>
                      </a:lnTo>
                      <a:lnTo>
                        <a:pt x="28" y="294"/>
                      </a:lnTo>
                      <a:lnTo>
                        <a:pt x="31" y="299"/>
                      </a:lnTo>
                      <a:lnTo>
                        <a:pt x="39" y="310"/>
                      </a:lnTo>
                      <a:lnTo>
                        <a:pt x="44" y="314"/>
                      </a:lnTo>
                      <a:lnTo>
                        <a:pt x="48" y="319"/>
                      </a:lnTo>
                      <a:lnTo>
                        <a:pt x="53" y="324"/>
                      </a:lnTo>
                      <a:lnTo>
                        <a:pt x="59" y="329"/>
                      </a:lnTo>
                      <a:lnTo>
                        <a:pt x="64" y="333"/>
                      </a:lnTo>
                      <a:lnTo>
                        <a:pt x="69" y="337"/>
                      </a:lnTo>
                      <a:lnTo>
                        <a:pt x="74" y="340"/>
                      </a:lnTo>
                      <a:lnTo>
                        <a:pt x="80" y="343"/>
                      </a:lnTo>
                      <a:lnTo>
                        <a:pt x="93" y="348"/>
                      </a:lnTo>
                      <a:lnTo>
                        <a:pt x="105" y="351"/>
                      </a:lnTo>
                      <a:lnTo>
                        <a:pt x="117" y="352"/>
                      </a:lnTo>
                      <a:lnTo>
                        <a:pt x="131" y="352"/>
                      </a:lnTo>
                      <a:lnTo>
                        <a:pt x="145" y="349"/>
                      </a:lnTo>
                      <a:lnTo>
                        <a:pt x="154" y="346"/>
                      </a:lnTo>
                      <a:lnTo>
                        <a:pt x="158" y="345"/>
                      </a:lnTo>
                      <a:lnTo>
                        <a:pt x="163" y="343"/>
                      </a:lnTo>
                      <a:lnTo>
                        <a:pt x="164" y="341"/>
                      </a:lnTo>
                      <a:lnTo>
                        <a:pt x="167" y="340"/>
                      </a:lnTo>
                      <a:lnTo>
                        <a:pt x="171" y="338"/>
                      </a:lnTo>
                      <a:lnTo>
                        <a:pt x="179" y="334"/>
                      </a:lnTo>
                      <a:lnTo>
                        <a:pt x="180" y="332"/>
                      </a:lnTo>
                      <a:lnTo>
                        <a:pt x="182" y="331"/>
                      </a:lnTo>
                      <a:lnTo>
                        <a:pt x="186" y="328"/>
                      </a:lnTo>
                      <a:lnTo>
                        <a:pt x="189" y="324"/>
                      </a:lnTo>
                      <a:lnTo>
                        <a:pt x="193" y="321"/>
                      </a:lnTo>
                      <a:lnTo>
                        <a:pt x="195" y="317"/>
                      </a:lnTo>
                      <a:lnTo>
                        <a:pt x="198" y="314"/>
                      </a:lnTo>
                      <a:lnTo>
                        <a:pt x="204" y="306"/>
                      </a:lnTo>
                      <a:lnTo>
                        <a:pt x="214" y="286"/>
                      </a:lnTo>
                      <a:lnTo>
                        <a:pt x="225" y="266"/>
                      </a:lnTo>
                      <a:lnTo>
                        <a:pt x="235" y="245"/>
                      </a:lnTo>
                      <a:lnTo>
                        <a:pt x="244" y="225"/>
                      </a:lnTo>
                      <a:lnTo>
                        <a:pt x="248" y="225"/>
                      </a:lnTo>
                      <a:lnTo>
                        <a:pt x="252" y="226"/>
                      </a:lnTo>
                      <a:lnTo>
                        <a:pt x="256" y="227"/>
                      </a:lnTo>
                      <a:lnTo>
                        <a:pt x="259" y="228"/>
                      </a:lnTo>
                      <a:lnTo>
                        <a:pt x="263" y="230"/>
                      </a:lnTo>
                      <a:lnTo>
                        <a:pt x="266" y="234"/>
                      </a:lnTo>
                      <a:lnTo>
                        <a:pt x="269" y="236"/>
                      </a:lnTo>
                      <a:lnTo>
                        <a:pt x="272" y="240"/>
                      </a:lnTo>
                      <a:lnTo>
                        <a:pt x="280" y="249"/>
                      </a:lnTo>
                      <a:lnTo>
                        <a:pt x="284" y="253"/>
                      </a:lnTo>
                      <a:lnTo>
                        <a:pt x="287" y="255"/>
                      </a:lnTo>
                      <a:lnTo>
                        <a:pt x="291" y="259"/>
                      </a:lnTo>
                      <a:lnTo>
                        <a:pt x="296" y="261"/>
                      </a:lnTo>
                      <a:lnTo>
                        <a:pt x="300" y="262"/>
                      </a:lnTo>
                      <a:lnTo>
                        <a:pt x="305" y="264"/>
                      </a:lnTo>
                      <a:lnTo>
                        <a:pt x="311" y="265"/>
                      </a:lnTo>
                      <a:lnTo>
                        <a:pt x="317" y="265"/>
                      </a:lnTo>
                      <a:lnTo>
                        <a:pt x="320" y="264"/>
                      </a:lnTo>
                      <a:lnTo>
                        <a:pt x="325" y="264"/>
                      </a:lnTo>
                      <a:lnTo>
                        <a:pt x="328" y="262"/>
                      </a:lnTo>
                      <a:lnTo>
                        <a:pt x="333" y="262"/>
                      </a:lnTo>
                      <a:lnTo>
                        <a:pt x="335" y="259"/>
                      </a:lnTo>
                      <a:lnTo>
                        <a:pt x="339" y="257"/>
                      </a:lnTo>
                      <a:lnTo>
                        <a:pt x="341" y="255"/>
                      </a:lnTo>
                      <a:lnTo>
                        <a:pt x="344" y="252"/>
                      </a:lnTo>
                      <a:lnTo>
                        <a:pt x="347" y="247"/>
                      </a:lnTo>
                      <a:lnTo>
                        <a:pt x="349" y="241"/>
                      </a:lnTo>
                      <a:lnTo>
                        <a:pt x="350" y="237"/>
                      </a:lnTo>
                      <a:lnTo>
                        <a:pt x="351" y="232"/>
                      </a:lnTo>
                      <a:lnTo>
                        <a:pt x="350" y="227"/>
                      </a:lnTo>
                      <a:lnTo>
                        <a:pt x="349" y="222"/>
                      </a:lnTo>
                      <a:lnTo>
                        <a:pt x="347" y="217"/>
                      </a:lnTo>
                      <a:lnTo>
                        <a:pt x="345" y="213"/>
                      </a:lnTo>
                      <a:lnTo>
                        <a:pt x="340" y="208"/>
                      </a:lnTo>
                      <a:lnTo>
                        <a:pt x="337" y="205"/>
                      </a:lnTo>
                      <a:lnTo>
                        <a:pt x="333" y="201"/>
                      </a:lnTo>
                      <a:lnTo>
                        <a:pt x="328" y="199"/>
                      </a:lnTo>
                      <a:lnTo>
                        <a:pt x="316" y="193"/>
                      </a:lnTo>
                      <a:lnTo>
                        <a:pt x="305" y="189"/>
                      </a:lnTo>
                      <a:lnTo>
                        <a:pt x="297" y="186"/>
                      </a:lnTo>
                      <a:lnTo>
                        <a:pt x="289" y="184"/>
                      </a:lnTo>
                      <a:lnTo>
                        <a:pt x="283" y="180"/>
                      </a:lnTo>
                      <a:lnTo>
                        <a:pt x="277" y="176"/>
                      </a:lnTo>
                      <a:lnTo>
                        <a:pt x="270" y="171"/>
                      </a:lnTo>
                      <a:lnTo>
                        <a:pt x="266" y="166"/>
                      </a:lnTo>
                      <a:lnTo>
                        <a:pt x="262" y="159"/>
                      </a:lnTo>
                      <a:lnTo>
                        <a:pt x="258" y="153"/>
                      </a:lnTo>
                      <a:lnTo>
                        <a:pt x="255" y="142"/>
                      </a:lnTo>
                      <a:lnTo>
                        <a:pt x="253" y="131"/>
                      </a:lnTo>
                      <a:lnTo>
                        <a:pt x="251" y="117"/>
                      </a:lnTo>
                      <a:lnTo>
                        <a:pt x="248" y="104"/>
                      </a:lnTo>
                      <a:lnTo>
                        <a:pt x="244" y="90"/>
                      </a:lnTo>
                      <a:lnTo>
                        <a:pt x="239" y="77"/>
                      </a:lnTo>
                      <a:lnTo>
                        <a:pt x="234" y="65"/>
                      </a:lnTo>
                      <a:lnTo>
                        <a:pt x="227" y="53"/>
                      </a:lnTo>
                      <a:lnTo>
                        <a:pt x="219" y="42"/>
                      </a:lnTo>
                      <a:lnTo>
                        <a:pt x="210" y="3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5" name="Freeform 58"/>
                <p:cNvSpPr>
                  <a:spLocks noChangeAspect="1"/>
                </p:cNvSpPr>
                <p:nvPr/>
              </p:nvSpPr>
              <p:spPr bwMode="auto">
                <a:xfrm>
                  <a:off x="2122" y="2623"/>
                  <a:ext cx="357" cy="538"/>
                </a:xfrm>
                <a:custGeom>
                  <a:avLst/>
                  <a:gdLst>
                    <a:gd name="T0" fmla="*/ 229 w 357"/>
                    <a:gd name="T1" fmla="*/ 2 h 538"/>
                    <a:gd name="T2" fmla="*/ 191 w 357"/>
                    <a:gd name="T3" fmla="*/ 4 h 538"/>
                    <a:gd name="T4" fmla="*/ 151 w 357"/>
                    <a:gd name="T5" fmla="*/ 18 h 538"/>
                    <a:gd name="T6" fmla="*/ 116 w 357"/>
                    <a:gd name="T7" fmla="*/ 41 h 538"/>
                    <a:gd name="T8" fmla="*/ 87 w 357"/>
                    <a:gd name="T9" fmla="*/ 67 h 538"/>
                    <a:gd name="T10" fmla="*/ 54 w 357"/>
                    <a:gd name="T11" fmla="*/ 113 h 538"/>
                    <a:gd name="T12" fmla="*/ 31 w 357"/>
                    <a:gd name="T13" fmla="*/ 159 h 538"/>
                    <a:gd name="T14" fmla="*/ 18 w 357"/>
                    <a:gd name="T15" fmla="*/ 191 h 538"/>
                    <a:gd name="T16" fmla="*/ 8 w 357"/>
                    <a:gd name="T17" fmla="*/ 237 h 538"/>
                    <a:gd name="T18" fmla="*/ 7 w 357"/>
                    <a:gd name="T19" fmla="*/ 276 h 538"/>
                    <a:gd name="T20" fmla="*/ 5 w 357"/>
                    <a:gd name="T21" fmla="*/ 307 h 538"/>
                    <a:gd name="T22" fmla="*/ 1 w 357"/>
                    <a:gd name="T23" fmla="*/ 351 h 538"/>
                    <a:gd name="T24" fmla="*/ 5 w 357"/>
                    <a:gd name="T25" fmla="*/ 406 h 538"/>
                    <a:gd name="T26" fmla="*/ 8 w 357"/>
                    <a:gd name="T27" fmla="*/ 415 h 538"/>
                    <a:gd name="T28" fmla="*/ 13 w 357"/>
                    <a:gd name="T29" fmla="*/ 433 h 538"/>
                    <a:gd name="T30" fmla="*/ 18 w 357"/>
                    <a:gd name="T31" fmla="*/ 452 h 538"/>
                    <a:gd name="T32" fmla="*/ 28 w 357"/>
                    <a:gd name="T33" fmla="*/ 472 h 538"/>
                    <a:gd name="T34" fmla="*/ 38 w 357"/>
                    <a:gd name="T35" fmla="*/ 487 h 538"/>
                    <a:gd name="T36" fmla="*/ 57 w 357"/>
                    <a:gd name="T37" fmla="*/ 504 h 538"/>
                    <a:gd name="T38" fmla="*/ 81 w 357"/>
                    <a:gd name="T39" fmla="*/ 520 h 538"/>
                    <a:gd name="T40" fmla="*/ 108 w 357"/>
                    <a:gd name="T41" fmla="*/ 531 h 538"/>
                    <a:gd name="T42" fmla="*/ 133 w 357"/>
                    <a:gd name="T43" fmla="*/ 537 h 538"/>
                    <a:gd name="T44" fmla="*/ 155 w 357"/>
                    <a:gd name="T45" fmla="*/ 538 h 538"/>
                    <a:gd name="T46" fmla="*/ 177 w 357"/>
                    <a:gd name="T47" fmla="*/ 534 h 538"/>
                    <a:gd name="T48" fmla="*/ 203 w 357"/>
                    <a:gd name="T49" fmla="*/ 526 h 538"/>
                    <a:gd name="T50" fmla="*/ 219 w 357"/>
                    <a:gd name="T51" fmla="*/ 518 h 538"/>
                    <a:gd name="T52" fmla="*/ 236 w 357"/>
                    <a:gd name="T53" fmla="*/ 500 h 538"/>
                    <a:gd name="T54" fmla="*/ 245 w 357"/>
                    <a:gd name="T55" fmla="*/ 488 h 538"/>
                    <a:gd name="T56" fmla="*/ 249 w 357"/>
                    <a:gd name="T57" fmla="*/ 485 h 538"/>
                    <a:gd name="T58" fmla="*/ 252 w 357"/>
                    <a:gd name="T59" fmla="*/ 480 h 538"/>
                    <a:gd name="T60" fmla="*/ 259 w 357"/>
                    <a:gd name="T61" fmla="*/ 464 h 538"/>
                    <a:gd name="T62" fmla="*/ 264 w 357"/>
                    <a:gd name="T63" fmla="*/ 454 h 538"/>
                    <a:gd name="T64" fmla="*/ 268 w 357"/>
                    <a:gd name="T65" fmla="*/ 440 h 538"/>
                    <a:gd name="T66" fmla="*/ 269 w 357"/>
                    <a:gd name="T67" fmla="*/ 433 h 538"/>
                    <a:gd name="T68" fmla="*/ 272 w 357"/>
                    <a:gd name="T69" fmla="*/ 412 h 538"/>
                    <a:gd name="T70" fmla="*/ 271 w 357"/>
                    <a:gd name="T71" fmla="*/ 401 h 538"/>
                    <a:gd name="T72" fmla="*/ 268 w 357"/>
                    <a:gd name="T73" fmla="*/ 379 h 538"/>
                    <a:gd name="T74" fmla="*/ 267 w 357"/>
                    <a:gd name="T75" fmla="*/ 371 h 538"/>
                    <a:gd name="T76" fmla="*/ 257 w 357"/>
                    <a:gd name="T77" fmla="*/ 342 h 538"/>
                    <a:gd name="T78" fmla="*/ 252 w 357"/>
                    <a:gd name="T79" fmla="*/ 313 h 538"/>
                    <a:gd name="T80" fmla="*/ 256 w 357"/>
                    <a:gd name="T81" fmla="*/ 283 h 538"/>
                    <a:gd name="T82" fmla="*/ 266 w 357"/>
                    <a:gd name="T83" fmla="*/ 257 h 538"/>
                    <a:gd name="T84" fmla="*/ 280 w 357"/>
                    <a:gd name="T85" fmla="*/ 234 h 538"/>
                    <a:gd name="T86" fmla="*/ 300 w 357"/>
                    <a:gd name="T87" fmla="*/ 214 h 538"/>
                    <a:gd name="T88" fmla="*/ 314 w 357"/>
                    <a:gd name="T89" fmla="*/ 200 h 538"/>
                    <a:gd name="T90" fmla="*/ 327 w 357"/>
                    <a:gd name="T91" fmla="*/ 184 h 538"/>
                    <a:gd name="T92" fmla="*/ 343 w 357"/>
                    <a:gd name="T93" fmla="*/ 158 h 538"/>
                    <a:gd name="T94" fmla="*/ 352 w 357"/>
                    <a:gd name="T95" fmla="*/ 137 h 538"/>
                    <a:gd name="T96" fmla="*/ 357 w 357"/>
                    <a:gd name="T97" fmla="*/ 110 h 538"/>
                    <a:gd name="T98" fmla="*/ 357 w 357"/>
                    <a:gd name="T99" fmla="*/ 96 h 538"/>
                    <a:gd name="T100" fmla="*/ 353 w 357"/>
                    <a:gd name="T101" fmla="*/ 77 h 538"/>
                    <a:gd name="T102" fmla="*/ 345 w 357"/>
                    <a:gd name="T103" fmla="*/ 60 h 538"/>
                    <a:gd name="T104" fmla="*/ 330 w 357"/>
                    <a:gd name="T105" fmla="*/ 43 h 538"/>
                    <a:gd name="T106" fmla="*/ 315 w 357"/>
                    <a:gd name="T107" fmla="*/ 32 h 5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7"/>
                    <a:gd name="T163" fmla="*/ 0 h 538"/>
                    <a:gd name="T164" fmla="*/ 357 w 357"/>
                    <a:gd name="T165" fmla="*/ 538 h 5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7" h="538">
                      <a:moveTo>
                        <a:pt x="304" y="26"/>
                      </a:moveTo>
                      <a:lnTo>
                        <a:pt x="266" y="13"/>
                      </a:lnTo>
                      <a:lnTo>
                        <a:pt x="229" y="2"/>
                      </a:lnTo>
                      <a:lnTo>
                        <a:pt x="221" y="0"/>
                      </a:lnTo>
                      <a:lnTo>
                        <a:pt x="214" y="0"/>
                      </a:lnTo>
                      <a:lnTo>
                        <a:pt x="191" y="4"/>
                      </a:lnTo>
                      <a:lnTo>
                        <a:pt x="181" y="5"/>
                      </a:lnTo>
                      <a:lnTo>
                        <a:pt x="170" y="10"/>
                      </a:lnTo>
                      <a:lnTo>
                        <a:pt x="151" y="18"/>
                      </a:lnTo>
                      <a:lnTo>
                        <a:pt x="141" y="24"/>
                      </a:lnTo>
                      <a:lnTo>
                        <a:pt x="132" y="30"/>
                      </a:lnTo>
                      <a:lnTo>
                        <a:pt x="116" y="41"/>
                      </a:lnTo>
                      <a:lnTo>
                        <a:pt x="108" y="47"/>
                      </a:lnTo>
                      <a:lnTo>
                        <a:pt x="101" y="54"/>
                      </a:lnTo>
                      <a:lnTo>
                        <a:pt x="87" y="67"/>
                      </a:lnTo>
                      <a:lnTo>
                        <a:pt x="75" y="82"/>
                      </a:lnTo>
                      <a:lnTo>
                        <a:pt x="63" y="97"/>
                      </a:lnTo>
                      <a:lnTo>
                        <a:pt x="54" y="113"/>
                      </a:lnTo>
                      <a:lnTo>
                        <a:pt x="44" y="130"/>
                      </a:lnTo>
                      <a:lnTo>
                        <a:pt x="36" y="147"/>
                      </a:lnTo>
                      <a:lnTo>
                        <a:pt x="31" y="159"/>
                      </a:lnTo>
                      <a:lnTo>
                        <a:pt x="27" y="169"/>
                      </a:lnTo>
                      <a:lnTo>
                        <a:pt x="21" y="181"/>
                      </a:lnTo>
                      <a:lnTo>
                        <a:pt x="18" y="191"/>
                      </a:lnTo>
                      <a:lnTo>
                        <a:pt x="12" y="215"/>
                      </a:lnTo>
                      <a:lnTo>
                        <a:pt x="9" y="225"/>
                      </a:lnTo>
                      <a:lnTo>
                        <a:pt x="8" y="237"/>
                      </a:lnTo>
                      <a:lnTo>
                        <a:pt x="7" y="250"/>
                      </a:lnTo>
                      <a:lnTo>
                        <a:pt x="8" y="261"/>
                      </a:lnTo>
                      <a:lnTo>
                        <a:pt x="7" y="276"/>
                      </a:lnTo>
                      <a:lnTo>
                        <a:pt x="7" y="292"/>
                      </a:lnTo>
                      <a:lnTo>
                        <a:pt x="6" y="300"/>
                      </a:lnTo>
                      <a:lnTo>
                        <a:pt x="5" y="307"/>
                      </a:lnTo>
                      <a:lnTo>
                        <a:pt x="7" y="323"/>
                      </a:lnTo>
                      <a:lnTo>
                        <a:pt x="4" y="334"/>
                      </a:lnTo>
                      <a:lnTo>
                        <a:pt x="1" y="351"/>
                      </a:lnTo>
                      <a:lnTo>
                        <a:pt x="0" y="370"/>
                      </a:lnTo>
                      <a:lnTo>
                        <a:pt x="2" y="388"/>
                      </a:lnTo>
                      <a:lnTo>
                        <a:pt x="5" y="406"/>
                      </a:lnTo>
                      <a:lnTo>
                        <a:pt x="6" y="409"/>
                      </a:lnTo>
                      <a:lnTo>
                        <a:pt x="7" y="413"/>
                      </a:lnTo>
                      <a:lnTo>
                        <a:pt x="8" y="415"/>
                      </a:lnTo>
                      <a:lnTo>
                        <a:pt x="11" y="418"/>
                      </a:lnTo>
                      <a:lnTo>
                        <a:pt x="12" y="425"/>
                      </a:lnTo>
                      <a:lnTo>
                        <a:pt x="13" y="433"/>
                      </a:lnTo>
                      <a:lnTo>
                        <a:pt x="14" y="439"/>
                      </a:lnTo>
                      <a:lnTo>
                        <a:pt x="16" y="446"/>
                      </a:lnTo>
                      <a:lnTo>
                        <a:pt x="18" y="452"/>
                      </a:lnTo>
                      <a:lnTo>
                        <a:pt x="21" y="459"/>
                      </a:lnTo>
                      <a:lnTo>
                        <a:pt x="24" y="465"/>
                      </a:lnTo>
                      <a:lnTo>
                        <a:pt x="28" y="472"/>
                      </a:lnTo>
                      <a:lnTo>
                        <a:pt x="30" y="478"/>
                      </a:lnTo>
                      <a:lnTo>
                        <a:pt x="35" y="483"/>
                      </a:lnTo>
                      <a:lnTo>
                        <a:pt x="38" y="487"/>
                      </a:lnTo>
                      <a:lnTo>
                        <a:pt x="43" y="492"/>
                      </a:lnTo>
                      <a:lnTo>
                        <a:pt x="49" y="498"/>
                      </a:lnTo>
                      <a:lnTo>
                        <a:pt x="57" y="504"/>
                      </a:lnTo>
                      <a:lnTo>
                        <a:pt x="64" y="509"/>
                      </a:lnTo>
                      <a:lnTo>
                        <a:pt x="73" y="514"/>
                      </a:lnTo>
                      <a:lnTo>
                        <a:pt x="81" y="520"/>
                      </a:lnTo>
                      <a:lnTo>
                        <a:pt x="91" y="524"/>
                      </a:lnTo>
                      <a:lnTo>
                        <a:pt x="98" y="527"/>
                      </a:lnTo>
                      <a:lnTo>
                        <a:pt x="108" y="531"/>
                      </a:lnTo>
                      <a:lnTo>
                        <a:pt x="116" y="534"/>
                      </a:lnTo>
                      <a:lnTo>
                        <a:pt x="126" y="536"/>
                      </a:lnTo>
                      <a:lnTo>
                        <a:pt x="133" y="537"/>
                      </a:lnTo>
                      <a:lnTo>
                        <a:pt x="143" y="538"/>
                      </a:lnTo>
                      <a:lnTo>
                        <a:pt x="151" y="538"/>
                      </a:lnTo>
                      <a:lnTo>
                        <a:pt x="155" y="538"/>
                      </a:lnTo>
                      <a:lnTo>
                        <a:pt x="160" y="538"/>
                      </a:lnTo>
                      <a:lnTo>
                        <a:pt x="168" y="536"/>
                      </a:lnTo>
                      <a:lnTo>
                        <a:pt x="177" y="534"/>
                      </a:lnTo>
                      <a:lnTo>
                        <a:pt x="186" y="533"/>
                      </a:lnTo>
                      <a:lnTo>
                        <a:pt x="195" y="529"/>
                      </a:lnTo>
                      <a:lnTo>
                        <a:pt x="203" y="526"/>
                      </a:lnTo>
                      <a:lnTo>
                        <a:pt x="212" y="522"/>
                      </a:lnTo>
                      <a:lnTo>
                        <a:pt x="217" y="520"/>
                      </a:lnTo>
                      <a:lnTo>
                        <a:pt x="219" y="518"/>
                      </a:lnTo>
                      <a:lnTo>
                        <a:pt x="221" y="516"/>
                      </a:lnTo>
                      <a:lnTo>
                        <a:pt x="229" y="508"/>
                      </a:lnTo>
                      <a:lnTo>
                        <a:pt x="236" y="500"/>
                      </a:lnTo>
                      <a:lnTo>
                        <a:pt x="239" y="496"/>
                      </a:lnTo>
                      <a:lnTo>
                        <a:pt x="243" y="492"/>
                      </a:lnTo>
                      <a:lnTo>
                        <a:pt x="245" y="488"/>
                      </a:lnTo>
                      <a:lnTo>
                        <a:pt x="247" y="486"/>
                      </a:lnTo>
                      <a:lnTo>
                        <a:pt x="248" y="485"/>
                      </a:lnTo>
                      <a:lnTo>
                        <a:pt x="249" y="485"/>
                      </a:lnTo>
                      <a:lnTo>
                        <a:pt x="249" y="483"/>
                      </a:lnTo>
                      <a:lnTo>
                        <a:pt x="250" y="482"/>
                      </a:lnTo>
                      <a:lnTo>
                        <a:pt x="252" y="480"/>
                      </a:lnTo>
                      <a:lnTo>
                        <a:pt x="254" y="476"/>
                      </a:lnTo>
                      <a:lnTo>
                        <a:pt x="259" y="467"/>
                      </a:lnTo>
                      <a:lnTo>
                        <a:pt x="259" y="464"/>
                      </a:lnTo>
                      <a:lnTo>
                        <a:pt x="260" y="463"/>
                      </a:lnTo>
                      <a:lnTo>
                        <a:pt x="262" y="458"/>
                      </a:lnTo>
                      <a:lnTo>
                        <a:pt x="264" y="454"/>
                      </a:lnTo>
                      <a:lnTo>
                        <a:pt x="266" y="450"/>
                      </a:lnTo>
                      <a:lnTo>
                        <a:pt x="266" y="445"/>
                      </a:lnTo>
                      <a:lnTo>
                        <a:pt x="268" y="440"/>
                      </a:lnTo>
                      <a:lnTo>
                        <a:pt x="269" y="435"/>
                      </a:lnTo>
                      <a:lnTo>
                        <a:pt x="269" y="434"/>
                      </a:lnTo>
                      <a:lnTo>
                        <a:pt x="269" y="433"/>
                      </a:lnTo>
                      <a:lnTo>
                        <a:pt x="270" y="431"/>
                      </a:lnTo>
                      <a:lnTo>
                        <a:pt x="271" y="421"/>
                      </a:lnTo>
                      <a:lnTo>
                        <a:pt x="272" y="412"/>
                      </a:lnTo>
                      <a:lnTo>
                        <a:pt x="271" y="409"/>
                      </a:lnTo>
                      <a:lnTo>
                        <a:pt x="271" y="407"/>
                      </a:lnTo>
                      <a:lnTo>
                        <a:pt x="271" y="401"/>
                      </a:lnTo>
                      <a:lnTo>
                        <a:pt x="271" y="392"/>
                      </a:lnTo>
                      <a:lnTo>
                        <a:pt x="269" y="381"/>
                      </a:lnTo>
                      <a:lnTo>
                        <a:pt x="268" y="379"/>
                      </a:lnTo>
                      <a:lnTo>
                        <a:pt x="267" y="377"/>
                      </a:lnTo>
                      <a:lnTo>
                        <a:pt x="267" y="376"/>
                      </a:lnTo>
                      <a:lnTo>
                        <a:pt x="267" y="371"/>
                      </a:lnTo>
                      <a:lnTo>
                        <a:pt x="264" y="361"/>
                      </a:lnTo>
                      <a:lnTo>
                        <a:pt x="261" y="351"/>
                      </a:lnTo>
                      <a:lnTo>
                        <a:pt x="257" y="342"/>
                      </a:lnTo>
                      <a:lnTo>
                        <a:pt x="254" y="332"/>
                      </a:lnTo>
                      <a:lnTo>
                        <a:pt x="252" y="322"/>
                      </a:lnTo>
                      <a:lnTo>
                        <a:pt x="252" y="313"/>
                      </a:lnTo>
                      <a:lnTo>
                        <a:pt x="252" y="302"/>
                      </a:lnTo>
                      <a:lnTo>
                        <a:pt x="253" y="293"/>
                      </a:lnTo>
                      <a:lnTo>
                        <a:pt x="256" y="283"/>
                      </a:lnTo>
                      <a:lnTo>
                        <a:pt x="259" y="274"/>
                      </a:lnTo>
                      <a:lnTo>
                        <a:pt x="263" y="265"/>
                      </a:lnTo>
                      <a:lnTo>
                        <a:pt x="266" y="257"/>
                      </a:lnTo>
                      <a:lnTo>
                        <a:pt x="271" y="249"/>
                      </a:lnTo>
                      <a:lnTo>
                        <a:pt x="276" y="241"/>
                      </a:lnTo>
                      <a:lnTo>
                        <a:pt x="280" y="234"/>
                      </a:lnTo>
                      <a:lnTo>
                        <a:pt x="287" y="227"/>
                      </a:lnTo>
                      <a:lnTo>
                        <a:pt x="293" y="220"/>
                      </a:lnTo>
                      <a:lnTo>
                        <a:pt x="300" y="214"/>
                      </a:lnTo>
                      <a:lnTo>
                        <a:pt x="303" y="210"/>
                      </a:lnTo>
                      <a:lnTo>
                        <a:pt x="307" y="207"/>
                      </a:lnTo>
                      <a:lnTo>
                        <a:pt x="314" y="200"/>
                      </a:lnTo>
                      <a:lnTo>
                        <a:pt x="317" y="195"/>
                      </a:lnTo>
                      <a:lnTo>
                        <a:pt x="321" y="191"/>
                      </a:lnTo>
                      <a:lnTo>
                        <a:pt x="327" y="184"/>
                      </a:lnTo>
                      <a:lnTo>
                        <a:pt x="333" y="175"/>
                      </a:lnTo>
                      <a:lnTo>
                        <a:pt x="338" y="166"/>
                      </a:lnTo>
                      <a:lnTo>
                        <a:pt x="343" y="158"/>
                      </a:lnTo>
                      <a:lnTo>
                        <a:pt x="349" y="148"/>
                      </a:lnTo>
                      <a:lnTo>
                        <a:pt x="350" y="143"/>
                      </a:lnTo>
                      <a:lnTo>
                        <a:pt x="352" y="137"/>
                      </a:lnTo>
                      <a:lnTo>
                        <a:pt x="356" y="125"/>
                      </a:lnTo>
                      <a:lnTo>
                        <a:pt x="357" y="114"/>
                      </a:lnTo>
                      <a:lnTo>
                        <a:pt x="357" y="110"/>
                      </a:lnTo>
                      <a:lnTo>
                        <a:pt x="357" y="108"/>
                      </a:lnTo>
                      <a:lnTo>
                        <a:pt x="357" y="103"/>
                      </a:lnTo>
                      <a:lnTo>
                        <a:pt x="357" y="96"/>
                      </a:lnTo>
                      <a:lnTo>
                        <a:pt x="356" y="89"/>
                      </a:lnTo>
                      <a:lnTo>
                        <a:pt x="354" y="82"/>
                      </a:lnTo>
                      <a:lnTo>
                        <a:pt x="353" y="77"/>
                      </a:lnTo>
                      <a:lnTo>
                        <a:pt x="350" y="71"/>
                      </a:lnTo>
                      <a:lnTo>
                        <a:pt x="348" y="66"/>
                      </a:lnTo>
                      <a:lnTo>
                        <a:pt x="345" y="60"/>
                      </a:lnTo>
                      <a:lnTo>
                        <a:pt x="343" y="56"/>
                      </a:lnTo>
                      <a:lnTo>
                        <a:pt x="335" y="46"/>
                      </a:lnTo>
                      <a:lnTo>
                        <a:pt x="330" y="43"/>
                      </a:lnTo>
                      <a:lnTo>
                        <a:pt x="326" y="39"/>
                      </a:lnTo>
                      <a:lnTo>
                        <a:pt x="321" y="35"/>
                      </a:lnTo>
                      <a:lnTo>
                        <a:pt x="315" y="32"/>
                      </a:lnTo>
                      <a:lnTo>
                        <a:pt x="310" y="29"/>
                      </a:lnTo>
                      <a:lnTo>
                        <a:pt x="30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6" name="Freeform 59"/>
                <p:cNvSpPr>
                  <a:spLocks noChangeAspect="1"/>
                </p:cNvSpPr>
                <p:nvPr/>
              </p:nvSpPr>
              <p:spPr bwMode="auto">
                <a:xfrm>
                  <a:off x="2368" y="2629"/>
                  <a:ext cx="812" cy="237"/>
                </a:xfrm>
                <a:custGeom>
                  <a:avLst/>
                  <a:gdLst>
                    <a:gd name="T0" fmla="*/ 368 w 812"/>
                    <a:gd name="T1" fmla="*/ 166 h 237"/>
                    <a:gd name="T2" fmla="*/ 318 w 812"/>
                    <a:gd name="T3" fmla="*/ 151 h 237"/>
                    <a:gd name="T4" fmla="*/ 243 w 812"/>
                    <a:gd name="T5" fmla="*/ 112 h 237"/>
                    <a:gd name="T6" fmla="*/ 198 w 812"/>
                    <a:gd name="T7" fmla="*/ 86 h 237"/>
                    <a:gd name="T8" fmla="*/ 155 w 812"/>
                    <a:gd name="T9" fmla="*/ 61 h 237"/>
                    <a:gd name="T10" fmla="*/ 101 w 812"/>
                    <a:gd name="T11" fmla="*/ 41 h 237"/>
                    <a:gd name="T12" fmla="*/ 60 w 812"/>
                    <a:gd name="T13" fmla="*/ 35 h 237"/>
                    <a:gd name="T14" fmla="*/ 29 w 812"/>
                    <a:gd name="T15" fmla="*/ 39 h 237"/>
                    <a:gd name="T16" fmla="*/ 8 w 812"/>
                    <a:gd name="T17" fmla="*/ 53 h 237"/>
                    <a:gd name="T18" fmla="*/ 0 w 812"/>
                    <a:gd name="T19" fmla="*/ 77 h 237"/>
                    <a:gd name="T20" fmla="*/ 8 w 812"/>
                    <a:gd name="T21" fmla="*/ 102 h 237"/>
                    <a:gd name="T22" fmla="*/ 23 w 812"/>
                    <a:gd name="T23" fmla="*/ 116 h 237"/>
                    <a:gd name="T24" fmla="*/ 79 w 812"/>
                    <a:gd name="T25" fmla="*/ 137 h 237"/>
                    <a:gd name="T26" fmla="*/ 170 w 812"/>
                    <a:gd name="T27" fmla="*/ 165 h 237"/>
                    <a:gd name="T28" fmla="*/ 261 w 812"/>
                    <a:gd name="T29" fmla="*/ 203 h 237"/>
                    <a:gd name="T30" fmla="*/ 319 w 812"/>
                    <a:gd name="T31" fmla="*/ 231 h 237"/>
                    <a:gd name="T32" fmla="*/ 353 w 812"/>
                    <a:gd name="T33" fmla="*/ 237 h 237"/>
                    <a:gd name="T34" fmla="*/ 400 w 812"/>
                    <a:gd name="T35" fmla="*/ 235 h 237"/>
                    <a:gd name="T36" fmla="*/ 434 w 812"/>
                    <a:gd name="T37" fmla="*/ 226 h 237"/>
                    <a:gd name="T38" fmla="*/ 605 w 812"/>
                    <a:gd name="T39" fmla="*/ 156 h 237"/>
                    <a:gd name="T40" fmla="*/ 637 w 812"/>
                    <a:gd name="T41" fmla="*/ 156 h 237"/>
                    <a:gd name="T42" fmla="*/ 645 w 812"/>
                    <a:gd name="T43" fmla="*/ 152 h 237"/>
                    <a:gd name="T44" fmla="*/ 657 w 812"/>
                    <a:gd name="T45" fmla="*/ 143 h 237"/>
                    <a:gd name="T46" fmla="*/ 662 w 812"/>
                    <a:gd name="T47" fmla="*/ 135 h 237"/>
                    <a:gd name="T48" fmla="*/ 686 w 812"/>
                    <a:gd name="T49" fmla="*/ 113 h 237"/>
                    <a:gd name="T50" fmla="*/ 718 w 812"/>
                    <a:gd name="T51" fmla="*/ 115 h 237"/>
                    <a:gd name="T52" fmla="*/ 743 w 812"/>
                    <a:gd name="T53" fmla="*/ 127 h 237"/>
                    <a:gd name="T54" fmla="*/ 761 w 812"/>
                    <a:gd name="T55" fmla="*/ 127 h 237"/>
                    <a:gd name="T56" fmla="*/ 779 w 812"/>
                    <a:gd name="T57" fmla="*/ 116 h 237"/>
                    <a:gd name="T58" fmla="*/ 783 w 812"/>
                    <a:gd name="T59" fmla="*/ 110 h 237"/>
                    <a:gd name="T60" fmla="*/ 784 w 812"/>
                    <a:gd name="T61" fmla="*/ 107 h 237"/>
                    <a:gd name="T62" fmla="*/ 777 w 812"/>
                    <a:gd name="T63" fmla="*/ 91 h 237"/>
                    <a:gd name="T64" fmla="*/ 762 w 812"/>
                    <a:gd name="T65" fmla="*/ 75 h 237"/>
                    <a:gd name="T66" fmla="*/ 741 w 812"/>
                    <a:gd name="T67" fmla="*/ 68 h 237"/>
                    <a:gd name="T68" fmla="*/ 727 w 812"/>
                    <a:gd name="T69" fmla="*/ 60 h 237"/>
                    <a:gd name="T70" fmla="*/ 763 w 812"/>
                    <a:gd name="T71" fmla="*/ 50 h 237"/>
                    <a:gd name="T72" fmla="*/ 782 w 812"/>
                    <a:gd name="T73" fmla="*/ 48 h 237"/>
                    <a:gd name="T74" fmla="*/ 802 w 812"/>
                    <a:gd name="T75" fmla="*/ 44 h 237"/>
                    <a:gd name="T76" fmla="*/ 806 w 812"/>
                    <a:gd name="T77" fmla="*/ 41 h 237"/>
                    <a:gd name="T78" fmla="*/ 812 w 812"/>
                    <a:gd name="T79" fmla="*/ 34 h 237"/>
                    <a:gd name="T80" fmla="*/ 812 w 812"/>
                    <a:gd name="T81" fmla="*/ 25 h 237"/>
                    <a:gd name="T82" fmla="*/ 811 w 812"/>
                    <a:gd name="T83" fmla="*/ 20 h 237"/>
                    <a:gd name="T84" fmla="*/ 803 w 812"/>
                    <a:gd name="T85" fmla="*/ 6 h 237"/>
                    <a:gd name="T86" fmla="*/ 787 w 812"/>
                    <a:gd name="T87" fmla="*/ 0 h 237"/>
                    <a:gd name="T88" fmla="*/ 752 w 812"/>
                    <a:gd name="T89" fmla="*/ 7 h 237"/>
                    <a:gd name="T90" fmla="*/ 712 w 812"/>
                    <a:gd name="T91" fmla="*/ 30 h 237"/>
                    <a:gd name="T92" fmla="*/ 688 w 812"/>
                    <a:gd name="T93" fmla="*/ 55 h 237"/>
                    <a:gd name="T94" fmla="*/ 684 w 812"/>
                    <a:gd name="T95" fmla="*/ 59 h 237"/>
                    <a:gd name="T96" fmla="*/ 672 w 812"/>
                    <a:gd name="T97" fmla="*/ 68 h 237"/>
                    <a:gd name="T98" fmla="*/ 657 w 812"/>
                    <a:gd name="T99" fmla="*/ 75 h 237"/>
                    <a:gd name="T100" fmla="*/ 647 w 812"/>
                    <a:gd name="T101" fmla="*/ 80 h 237"/>
                    <a:gd name="T102" fmla="*/ 620 w 812"/>
                    <a:gd name="T103" fmla="*/ 89 h 237"/>
                    <a:gd name="T104" fmla="*/ 594 w 812"/>
                    <a:gd name="T105" fmla="*/ 104 h 237"/>
                    <a:gd name="T106" fmla="*/ 576 w 812"/>
                    <a:gd name="T107" fmla="*/ 111 h 237"/>
                    <a:gd name="T108" fmla="*/ 535 w 812"/>
                    <a:gd name="T109" fmla="*/ 128 h 237"/>
                    <a:gd name="T110" fmla="*/ 474 w 812"/>
                    <a:gd name="T111" fmla="*/ 148 h 237"/>
                    <a:gd name="T112" fmla="*/ 400 w 812"/>
                    <a:gd name="T113" fmla="*/ 164 h 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2"/>
                    <a:gd name="T172" fmla="*/ 0 h 237"/>
                    <a:gd name="T173" fmla="*/ 812 w 812"/>
                    <a:gd name="T174" fmla="*/ 237 h 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2" h="237">
                      <a:moveTo>
                        <a:pt x="400" y="164"/>
                      </a:moveTo>
                      <a:lnTo>
                        <a:pt x="384" y="166"/>
                      </a:lnTo>
                      <a:lnTo>
                        <a:pt x="376" y="166"/>
                      </a:lnTo>
                      <a:lnTo>
                        <a:pt x="368" y="166"/>
                      </a:lnTo>
                      <a:lnTo>
                        <a:pt x="353" y="163"/>
                      </a:lnTo>
                      <a:lnTo>
                        <a:pt x="346" y="161"/>
                      </a:lnTo>
                      <a:lnTo>
                        <a:pt x="339" y="159"/>
                      </a:lnTo>
                      <a:lnTo>
                        <a:pt x="318" y="151"/>
                      </a:lnTo>
                      <a:lnTo>
                        <a:pt x="297" y="143"/>
                      </a:lnTo>
                      <a:lnTo>
                        <a:pt x="278" y="132"/>
                      </a:lnTo>
                      <a:lnTo>
                        <a:pt x="259" y="122"/>
                      </a:lnTo>
                      <a:lnTo>
                        <a:pt x="243" y="112"/>
                      </a:lnTo>
                      <a:lnTo>
                        <a:pt x="228" y="103"/>
                      </a:lnTo>
                      <a:lnTo>
                        <a:pt x="218" y="98"/>
                      </a:lnTo>
                      <a:lnTo>
                        <a:pt x="208" y="93"/>
                      </a:lnTo>
                      <a:lnTo>
                        <a:pt x="198" y="86"/>
                      </a:lnTo>
                      <a:lnTo>
                        <a:pt x="188" y="79"/>
                      </a:lnTo>
                      <a:lnTo>
                        <a:pt x="177" y="73"/>
                      </a:lnTo>
                      <a:lnTo>
                        <a:pt x="167" y="67"/>
                      </a:lnTo>
                      <a:lnTo>
                        <a:pt x="155" y="61"/>
                      </a:lnTo>
                      <a:lnTo>
                        <a:pt x="145" y="56"/>
                      </a:lnTo>
                      <a:lnTo>
                        <a:pt x="134" y="52"/>
                      </a:lnTo>
                      <a:lnTo>
                        <a:pt x="122" y="48"/>
                      </a:lnTo>
                      <a:lnTo>
                        <a:pt x="101" y="41"/>
                      </a:lnTo>
                      <a:lnTo>
                        <a:pt x="91" y="38"/>
                      </a:lnTo>
                      <a:lnTo>
                        <a:pt x="81" y="37"/>
                      </a:lnTo>
                      <a:lnTo>
                        <a:pt x="71" y="36"/>
                      </a:lnTo>
                      <a:lnTo>
                        <a:pt x="60" y="35"/>
                      </a:lnTo>
                      <a:lnTo>
                        <a:pt x="49" y="36"/>
                      </a:lnTo>
                      <a:lnTo>
                        <a:pt x="39" y="37"/>
                      </a:lnTo>
                      <a:lnTo>
                        <a:pt x="34" y="37"/>
                      </a:lnTo>
                      <a:lnTo>
                        <a:pt x="29" y="39"/>
                      </a:lnTo>
                      <a:lnTo>
                        <a:pt x="24" y="41"/>
                      </a:lnTo>
                      <a:lnTo>
                        <a:pt x="20" y="43"/>
                      </a:lnTo>
                      <a:lnTo>
                        <a:pt x="14" y="48"/>
                      </a:lnTo>
                      <a:lnTo>
                        <a:pt x="8" y="53"/>
                      </a:lnTo>
                      <a:lnTo>
                        <a:pt x="4" y="58"/>
                      </a:lnTo>
                      <a:lnTo>
                        <a:pt x="2" y="64"/>
                      </a:lnTo>
                      <a:lnTo>
                        <a:pt x="0" y="70"/>
                      </a:lnTo>
                      <a:lnTo>
                        <a:pt x="0" y="77"/>
                      </a:lnTo>
                      <a:lnTo>
                        <a:pt x="1" y="84"/>
                      </a:lnTo>
                      <a:lnTo>
                        <a:pt x="4" y="91"/>
                      </a:lnTo>
                      <a:lnTo>
                        <a:pt x="6" y="96"/>
                      </a:lnTo>
                      <a:lnTo>
                        <a:pt x="8" y="102"/>
                      </a:lnTo>
                      <a:lnTo>
                        <a:pt x="12" y="105"/>
                      </a:lnTo>
                      <a:lnTo>
                        <a:pt x="15" y="109"/>
                      </a:lnTo>
                      <a:lnTo>
                        <a:pt x="19" y="113"/>
                      </a:lnTo>
                      <a:lnTo>
                        <a:pt x="23" y="116"/>
                      </a:lnTo>
                      <a:lnTo>
                        <a:pt x="28" y="118"/>
                      </a:lnTo>
                      <a:lnTo>
                        <a:pt x="34" y="121"/>
                      </a:lnTo>
                      <a:lnTo>
                        <a:pt x="56" y="129"/>
                      </a:lnTo>
                      <a:lnTo>
                        <a:pt x="79" y="137"/>
                      </a:lnTo>
                      <a:lnTo>
                        <a:pt x="102" y="144"/>
                      </a:lnTo>
                      <a:lnTo>
                        <a:pt x="126" y="151"/>
                      </a:lnTo>
                      <a:lnTo>
                        <a:pt x="148" y="157"/>
                      </a:lnTo>
                      <a:lnTo>
                        <a:pt x="170" y="165"/>
                      </a:lnTo>
                      <a:lnTo>
                        <a:pt x="192" y="173"/>
                      </a:lnTo>
                      <a:lnTo>
                        <a:pt x="214" y="182"/>
                      </a:lnTo>
                      <a:lnTo>
                        <a:pt x="237" y="192"/>
                      </a:lnTo>
                      <a:lnTo>
                        <a:pt x="261" y="203"/>
                      </a:lnTo>
                      <a:lnTo>
                        <a:pt x="283" y="214"/>
                      </a:lnTo>
                      <a:lnTo>
                        <a:pt x="306" y="226"/>
                      </a:lnTo>
                      <a:lnTo>
                        <a:pt x="312" y="229"/>
                      </a:lnTo>
                      <a:lnTo>
                        <a:pt x="319" y="231"/>
                      </a:lnTo>
                      <a:lnTo>
                        <a:pt x="326" y="233"/>
                      </a:lnTo>
                      <a:lnTo>
                        <a:pt x="334" y="235"/>
                      </a:lnTo>
                      <a:lnTo>
                        <a:pt x="344" y="237"/>
                      </a:lnTo>
                      <a:lnTo>
                        <a:pt x="353" y="237"/>
                      </a:lnTo>
                      <a:lnTo>
                        <a:pt x="373" y="237"/>
                      </a:lnTo>
                      <a:lnTo>
                        <a:pt x="381" y="237"/>
                      </a:lnTo>
                      <a:lnTo>
                        <a:pt x="391" y="237"/>
                      </a:lnTo>
                      <a:lnTo>
                        <a:pt x="400" y="235"/>
                      </a:lnTo>
                      <a:lnTo>
                        <a:pt x="409" y="233"/>
                      </a:lnTo>
                      <a:lnTo>
                        <a:pt x="417" y="231"/>
                      </a:lnTo>
                      <a:lnTo>
                        <a:pt x="425" y="230"/>
                      </a:lnTo>
                      <a:lnTo>
                        <a:pt x="434" y="226"/>
                      </a:lnTo>
                      <a:lnTo>
                        <a:pt x="443" y="224"/>
                      </a:lnTo>
                      <a:lnTo>
                        <a:pt x="483" y="207"/>
                      </a:lnTo>
                      <a:lnTo>
                        <a:pt x="524" y="190"/>
                      </a:lnTo>
                      <a:lnTo>
                        <a:pt x="605" y="156"/>
                      </a:lnTo>
                      <a:lnTo>
                        <a:pt x="613" y="152"/>
                      </a:lnTo>
                      <a:lnTo>
                        <a:pt x="622" y="149"/>
                      </a:lnTo>
                      <a:lnTo>
                        <a:pt x="631" y="157"/>
                      </a:lnTo>
                      <a:lnTo>
                        <a:pt x="637" y="156"/>
                      </a:lnTo>
                      <a:lnTo>
                        <a:pt x="643" y="154"/>
                      </a:lnTo>
                      <a:lnTo>
                        <a:pt x="643" y="153"/>
                      </a:lnTo>
                      <a:lnTo>
                        <a:pt x="645" y="152"/>
                      </a:lnTo>
                      <a:lnTo>
                        <a:pt x="648" y="150"/>
                      </a:lnTo>
                      <a:lnTo>
                        <a:pt x="650" y="149"/>
                      </a:lnTo>
                      <a:lnTo>
                        <a:pt x="653" y="147"/>
                      </a:lnTo>
                      <a:lnTo>
                        <a:pt x="657" y="143"/>
                      </a:lnTo>
                      <a:lnTo>
                        <a:pt x="657" y="141"/>
                      </a:lnTo>
                      <a:lnTo>
                        <a:pt x="658" y="139"/>
                      </a:lnTo>
                      <a:lnTo>
                        <a:pt x="659" y="139"/>
                      </a:lnTo>
                      <a:lnTo>
                        <a:pt x="662" y="135"/>
                      </a:lnTo>
                      <a:lnTo>
                        <a:pt x="664" y="130"/>
                      </a:lnTo>
                      <a:lnTo>
                        <a:pt x="671" y="117"/>
                      </a:lnTo>
                      <a:lnTo>
                        <a:pt x="679" y="115"/>
                      </a:lnTo>
                      <a:lnTo>
                        <a:pt x="686" y="113"/>
                      </a:lnTo>
                      <a:lnTo>
                        <a:pt x="694" y="112"/>
                      </a:lnTo>
                      <a:lnTo>
                        <a:pt x="703" y="112"/>
                      </a:lnTo>
                      <a:lnTo>
                        <a:pt x="711" y="113"/>
                      </a:lnTo>
                      <a:lnTo>
                        <a:pt x="718" y="115"/>
                      </a:lnTo>
                      <a:lnTo>
                        <a:pt x="726" y="118"/>
                      </a:lnTo>
                      <a:lnTo>
                        <a:pt x="734" y="122"/>
                      </a:lnTo>
                      <a:lnTo>
                        <a:pt x="738" y="125"/>
                      </a:lnTo>
                      <a:lnTo>
                        <a:pt x="743" y="127"/>
                      </a:lnTo>
                      <a:lnTo>
                        <a:pt x="747" y="128"/>
                      </a:lnTo>
                      <a:lnTo>
                        <a:pt x="752" y="129"/>
                      </a:lnTo>
                      <a:lnTo>
                        <a:pt x="756" y="128"/>
                      </a:lnTo>
                      <a:lnTo>
                        <a:pt x="761" y="127"/>
                      </a:lnTo>
                      <a:lnTo>
                        <a:pt x="766" y="125"/>
                      </a:lnTo>
                      <a:lnTo>
                        <a:pt x="770" y="123"/>
                      </a:lnTo>
                      <a:lnTo>
                        <a:pt x="776" y="120"/>
                      </a:lnTo>
                      <a:lnTo>
                        <a:pt x="779" y="116"/>
                      </a:lnTo>
                      <a:lnTo>
                        <a:pt x="780" y="115"/>
                      </a:lnTo>
                      <a:lnTo>
                        <a:pt x="782" y="113"/>
                      </a:lnTo>
                      <a:lnTo>
                        <a:pt x="783" y="111"/>
                      </a:lnTo>
                      <a:lnTo>
                        <a:pt x="783" y="110"/>
                      </a:lnTo>
                      <a:lnTo>
                        <a:pt x="784" y="109"/>
                      </a:lnTo>
                      <a:lnTo>
                        <a:pt x="784" y="107"/>
                      </a:lnTo>
                      <a:lnTo>
                        <a:pt x="784" y="105"/>
                      </a:lnTo>
                      <a:lnTo>
                        <a:pt x="783" y="101"/>
                      </a:lnTo>
                      <a:lnTo>
                        <a:pt x="781" y="95"/>
                      </a:lnTo>
                      <a:lnTo>
                        <a:pt x="777" y="91"/>
                      </a:lnTo>
                      <a:lnTo>
                        <a:pt x="774" y="86"/>
                      </a:lnTo>
                      <a:lnTo>
                        <a:pt x="770" y="82"/>
                      </a:lnTo>
                      <a:lnTo>
                        <a:pt x="766" y="78"/>
                      </a:lnTo>
                      <a:lnTo>
                        <a:pt x="762" y="75"/>
                      </a:lnTo>
                      <a:lnTo>
                        <a:pt x="756" y="72"/>
                      </a:lnTo>
                      <a:lnTo>
                        <a:pt x="752" y="70"/>
                      </a:lnTo>
                      <a:lnTo>
                        <a:pt x="746" y="68"/>
                      </a:lnTo>
                      <a:lnTo>
                        <a:pt x="741" y="68"/>
                      </a:lnTo>
                      <a:lnTo>
                        <a:pt x="728" y="67"/>
                      </a:lnTo>
                      <a:lnTo>
                        <a:pt x="721" y="67"/>
                      </a:lnTo>
                      <a:lnTo>
                        <a:pt x="715" y="68"/>
                      </a:lnTo>
                      <a:lnTo>
                        <a:pt x="727" y="60"/>
                      </a:lnTo>
                      <a:lnTo>
                        <a:pt x="734" y="57"/>
                      </a:lnTo>
                      <a:lnTo>
                        <a:pt x="741" y="55"/>
                      </a:lnTo>
                      <a:lnTo>
                        <a:pt x="756" y="51"/>
                      </a:lnTo>
                      <a:lnTo>
                        <a:pt x="763" y="50"/>
                      </a:lnTo>
                      <a:lnTo>
                        <a:pt x="770" y="50"/>
                      </a:lnTo>
                      <a:lnTo>
                        <a:pt x="777" y="49"/>
                      </a:lnTo>
                      <a:lnTo>
                        <a:pt x="779" y="48"/>
                      </a:lnTo>
                      <a:lnTo>
                        <a:pt x="782" y="48"/>
                      </a:lnTo>
                      <a:lnTo>
                        <a:pt x="794" y="47"/>
                      </a:lnTo>
                      <a:lnTo>
                        <a:pt x="797" y="46"/>
                      </a:lnTo>
                      <a:lnTo>
                        <a:pt x="799" y="45"/>
                      </a:lnTo>
                      <a:lnTo>
                        <a:pt x="802" y="44"/>
                      </a:lnTo>
                      <a:lnTo>
                        <a:pt x="803" y="43"/>
                      </a:lnTo>
                      <a:lnTo>
                        <a:pt x="805" y="43"/>
                      </a:lnTo>
                      <a:lnTo>
                        <a:pt x="805" y="41"/>
                      </a:lnTo>
                      <a:lnTo>
                        <a:pt x="806" y="41"/>
                      </a:lnTo>
                      <a:lnTo>
                        <a:pt x="808" y="40"/>
                      </a:lnTo>
                      <a:lnTo>
                        <a:pt x="809" y="38"/>
                      </a:lnTo>
                      <a:lnTo>
                        <a:pt x="811" y="36"/>
                      </a:lnTo>
                      <a:lnTo>
                        <a:pt x="812" y="34"/>
                      </a:lnTo>
                      <a:lnTo>
                        <a:pt x="812" y="32"/>
                      </a:lnTo>
                      <a:lnTo>
                        <a:pt x="812" y="29"/>
                      </a:lnTo>
                      <a:lnTo>
                        <a:pt x="812" y="28"/>
                      </a:lnTo>
                      <a:lnTo>
                        <a:pt x="812" y="25"/>
                      </a:lnTo>
                      <a:lnTo>
                        <a:pt x="812" y="23"/>
                      </a:lnTo>
                      <a:lnTo>
                        <a:pt x="812" y="22"/>
                      </a:lnTo>
                      <a:lnTo>
                        <a:pt x="811" y="21"/>
                      </a:lnTo>
                      <a:lnTo>
                        <a:pt x="811" y="20"/>
                      </a:lnTo>
                      <a:lnTo>
                        <a:pt x="810" y="16"/>
                      </a:lnTo>
                      <a:lnTo>
                        <a:pt x="808" y="12"/>
                      </a:lnTo>
                      <a:lnTo>
                        <a:pt x="805" y="8"/>
                      </a:lnTo>
                      <a:lnTo>
                        <a:pt x="803" y="6"/>
                      </a:lnTo>
                      <a:lnTo>
                        <a:pt x="799" y="3"/>
                      </a:lnTo>
                      <a:lnTo>
                        <a:pt x="796" y="1"/>
                      </a:lnTo>
                      <a:lnTo>
                        <a:pt x="791" y="0"/>
                      </a:lnTo>
                      <a:lnTo>
                        <a:pt x="787" y="0"/>
                      </a:lnTo>
                      <a:lnTo>
                        <a:pt x="783" y="0"/>
                      </a:lnTo>
                      <a:lnTo>
                        <a:pt x="767" y="3"/>
                      </a:lnTo>
                      <a:lnTo>
                        <a:pt x="759" y="5"/>
                      </a:lnTo>
                      <a:lnTo>
                        <a:pt x="752" y="7"/>
                      </a:lnTo>
                      <a:lnTo>
                        <a:pt x="738" y="13"/>
                      </a:lnTo>
                      <a:lnTo>
                        <a:pt x="725" y="21"/>
                      </a:lnTo>
                      <a:lnTo>
                        <a:pt x="718" y="25"/>
                      </a:lnTo>
                      <a:lnTo>
                        <a:pt x="712" y="30"/>
                      </a:lnTo>
                      <a:lnTo>
                        <a:pt x="706" y="35"/>
                      </a:lnTo>
                      <a:lnTo>
                        <a:pt x="700" y="41"/>
                      </a:lnTo>
                      <a:lnTo>
                        <a:pt x="692" y="50"/>
                      </a:lnTo>
                      <a:lnTo>
                        <a:pt x="688" y="55"/>
                      </a:lnTo>
                      <a:lnTo>
                        <a:pt x="685" y="56"/>
                      </a:lnTo>
                      <a:lnTo>
                        <a:pt x="685" y="57"/>
                      </a:lnTo>
                      <a:lnTo>
                        <a:pt x="684" y="59"/>
                      </a:lnTo>
                      <a:lnTo>
                        <a:pt x="682" y="60"/>
                      </a:lnTo>
                      <a:lnTo>
                        <a:pt x="681" y="61"/>
                      </a:lnTo>
                      <a:lnTo>
                        <a:pt x="676" y="64"/>
                      </a:lnTo>
                      <a:lnTo>
                        <a:pt x="672" y="68"/>
                      </a:lnTo>
                      <a:lnTo>
                        <a:pt x="667" y="70"/>
                      </a:lnTo>
                      <a:lnTo>
                        <a:pt x="664" y="72"/>
                      </a:lnTo>
                      <a:lnTo>
                        <a:pt x="663" y="74"/>
                      </a:lnTo>
                      <a:lnTo>
                        <a:pt x="657" y="75"/>
                      </a:lnTo>
                      <a:lnTo>
                        <a:pt x="652" y="78"/>
                      </a:lnTo>
                      <a:lnTo>
                        <a:pt x="650" y="79"/>
                      </a:lnTo>
                      <a:lnTo>
                        <a:pt x="648" y="79"/>
                      </a:lnTo>
                      <a:lnTo>
                        <a:pt x="647" y="80"/>
                      </a:lnTo>
                      <a:lnTo>
                        <a:pt x="643" y="82"/>
                      </a:lnTo>
                      <a:lnTo>
                        <a:pt x="630" y="85"/>
                      </a:lnTo>
                      <a:lnTo>
                        <a:pt x="625" y="87"/>
                      </a:lnTo>
                      <a:lnTo>
                        <a:pt x="620" y="89"/>
                      </a:lnTo>
                      <a:lnTo>
                        <a:pt x="613" y="93"/>
                      </a:lnTo>
                      <a:lnTo>
                        <a:pt x="607" y="96"/>
                      </a:lnTo>
                      <a:lnTo>
                        <a:pt x="600" y="100"/>
                      </a:lnTo>
                      <a:lnTo>
                        <a:pt x="594" y="104"/>
                      </a:lnTo>
                      <a:lnTo>
                        <a:pt x="582" y="109"/>
                      </a:lnTo>
                      <a:lnTo>
                        <a:pt x="580" y="109"/>
                      </a:lnTo>
                      <a:lnTo>
                        <a:pt x="579" y="110"/>
                      </a:lnTo>
                      <a:lnTo>
                        <a:pt x="576" y="111"/>
                      </a:lnTo>
                      <a:lnTo>
                        <a:pt x="571" y="114"/>
                      </a:lnTo>
                      <a:lnTo>
                        <a:pt x="558" y="119"/>
                      </a:lnTo>
                      <a:lnTo>
                        <a:pt x="547" y="123"/>
                      </a:lnTo>
                      <a:lnTo>
                        <a:pt x="535" y="128"/>
                      </a:lnTo>
                      <a:lnTo>
                        <a:pt x="523" y="132"/>
                      </a:lnTo>
                      <a:lnTo>
                        <a:pt x="499" y="141"/>
                      </a:lnTo>
                      <a:lnTo>
                        <a:pt x="487" y="144"/>
                      </a:lnTo>
                      <a:lnTo>
                        <a:pt x="474" y="148"/>
                      </a:lnTo>
                      <a:lnTo>
                        <a:pt x="450" y="154"/>
                      </a:lnTo>
                      <a:lnTo>
                        <a:pt x="424" y="159"/>
                      </a:lnTo>
                      <a:lnTo>
                        <a:pt x="412" y="162"/>
                      </a:lnTo>
                      <a:lnTo>
                        <a:pt x="400" y="1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7" name="Freeform 60"/>
                <p:cNvSpPr>
                  <a:spLocks noChangeAspect="1"/>
                </p:cNvSpPr>
                <p:nvPr/>
              </p:nvSpPr>
              <p:spPr bwMode="auto">
                <a:xfrm>
                  <a:off x="1861" y="2608"/>
                  <a:ext cx="480" cy="486"/>
                </a:xfrm>
                <a:custGeom>
                  <a:avLst/>
                  <a:gdLst>
                    <a:gd name="T0" fmla="*/ 12 w 480"/>
                    <a:gd name="T1" fmla="*/ 76 h 486"/>
                    <a:gd name="T2" fmla="*/ 2 w 480"/>
                    <a:gd name="T3" fmla="*/ 99 h 486"/>
                    <a:gd name="T4" fmla="*/ 2 w 480"/>
                    <a:gd name="T5" fmla="*/ 156 h 486"/>
                    <a:gd name="T6" fmla="*/ 11 w 480"/>
                    <a:gd name="T7" fmla="*/ 205 h 486"/>
                    <a:gd name="T8" fmla="*/ 32 w 480"/>
                    <a:gd name="T9" fmla="*/ 272 h 486"/>
                    <a:gd name="T10" fmla="*/ 60 w 480"/>
                    <a:gd name="T11" fmla="*/ 338 h 486"/>
                    <a:gd name="T12" fmla="*/ 81 w 480"/>
                    <a:gd name="T13" fmla="*/ 361 h 486"/>
                    <a:gd name="T14" fmla="*/ 106 w 480"/>
                    <a:gd name="T15" fmla="*/ 375 h 486"/>
                    <a:gd name="T16" fmla="*/ 127 w 480"/>
                    <a:gd name="T17" fmla="*/ 398 h 486"/>
                    <a:gd name="T18" fmla="*/ 106 w 480"/>
                    <a:gd name="T19" fmla="*/ 437 h 486"/>
                    <a:gd name="T20" fmla="*/ 105 w 480"/>
                    <a:gd name="T21" fmla="*/ 452 h 486"/>
                    <a:gd name="T22" fmla="*/ 116 w 480"/>
                    <a:gd name="T23" fmla="*/ 465 h 486"/>
                    <a:gd name="T24" fmla="*/ 161 w 480"/>
                    <a:gd name="T25" fmla="*/ 458 h 486"/>
                    <a:gd name="T26" fmla="*/ 173 w 480"/>
                    <a:gd name="T27" fmla="*/ 484 h 486"/>
                    <a:gd name="T28" fmla="*/ 182 w 480"/>
                    <a:gd name="T29" fmla="*/ 486 h 486"/>
                    <a:gd name="T30" fmla="*/ 187 w 480"/>
                    <a:gd name="T31" fmla="*/ 486 h 486"/>
                    <a:gd name="T32" fmla="*/ 194 w 480"/>
                    <a:gd name="T33" fmla="*/ 484 h 486"/>
                    <a:gd name="T34" fmla="*/ 205 w 480"/>
                    <a:gd name="T35" fmla="*/ 474 h 486"/>
                    <a:gd name="T36" fmla="*/ 244 w 480"/>
                    <a:gd name="T37" fmla="*/ 479 h 486"/>
                    <a:gd name="T38" fmla="*/ 248 w 480"/>
                    <a:gd name="T39" fmla="*/ 474 h 486"/>
                    <a:gd name="T40" fmla="*/ 254 w 480"/>
                    <a:gd name="T41" fmla="*/ 463 h 486"/>
                    <a:gd name="T42" fmla="*/ 254 w 480"/>
                    <a:gd name="T43" fmla="*/ 458 h 486"/>
                    <a:gd name="T44" fmla="*/ 252 w 480"/>
                    <a:gd name="T45" fmla="*/ 447 h 486"/>
                    <a:gd name="T46" fmla="*/ 247 w 480"/>
                    <a:gd name="T47" fmla="*/ 430 h 486"/>
                    <a:gd name="T48" fmla="*/ 245 w 480"/>
                    <a:gd name="T49" fmla="*/ 396 h 486"/>
                    <a:gd name="T50" fmla="*/ 235 w 480"/>
                    <a:gd name="T51" fmla="*/ 371 h 486"/>
                    <a:gd name="T52" fmla="*/ 194 w 480"/>
                    <a:gd name="T53" fmla="*/ 344 h 486"/>
                    <a:gd name="T54" fmla="*/ 136 w 480"/>
                    <a:gd name="T55" fmla="*/ 323 h 486"/>
                    <a:gd name="T56" fmla="*/ 117 w 480"/>
                    <a:gd name="T57" fmla="*/ 312 h 486"/>
                    <a:gd name="T58" fmla="*/ 100 w 480"/>
                    <a:gd name="T59" fmla="*/ 290 h 486"/>
                    <a:gd name="T60" fmla="*/ 85 w 480"/>
                    <a:gd name="T61" fmla="*/ 243 h 486"/>
                    <a:gd name="T62" fmla="*/ 75 w 480"/>
                    <a:gd name="T63" fmla="*/ 187 h 486"/>
                    <a:gd name="T64" fmla="*/ 71 w 480"/>
                    <a:gd name="T65" fmla="*/ 138 h 486"/>
                    <a:gd name="T66" fmla="*/ 101 w 480"/>
                    <a:gd name="T67" fmla="*/ 103 h 486"/>
                    <a:gd name="T68" fmla="*/ 176 w 480"/>
                    <a:gd name="T69" fmla="*/ 87 h 486"/>
                    <a:gd name="T70" fmla="*/ 235 w 480"/>
                    <a:gd name="T71" fmla="*/ 88 h 486"/>
                    <a:gd name="T72" fmla="*/ 344 w 480"/>
                    <a:gd name="T73" fmla="*/ 110 h 486"/>
                    <a:gd name="T74" fmla="*/ 427 w 480"/>
                    <a:gd name="T75" fmla="*/ 125 h 486"/>
                    <a:gd name="T76" fmla="*/ 439 w 480"/>
                    <a:gd name="T77" fmla="*/ 123 h 486"/>
                    <a:gd name="T78" fmla="*/ 454 w 480"/>
                    <a:gd name="T79" fmla="*/ 116 h 486"/>
                    <a:gd name="T80" fmla="*/ 467 w 480"/>
                    <a:gd name="T81" fmla="*/ 105 h 486"/>
                    <a:gd name="T82" fmla="*/ 478 w 480"/>
                    <a:gd name="T83" fmla="*/ 79 h 486"/>
                    <a:gd name="T84" fmla="*/ 476 w 480"/>
                    <a:gd name="T85" fmla="*/ 44 h 486"/>
                    <a:gd name="T86" fmla="*/ 475 w 480"/>
                    <a:gd name="T87" fmla="*/ 40 h 486"/>
                    <a:gd name="T88" fmla="*/ 458 w 480"/>
                    <a:gd name="T89" fmla="*/ 21 h 486"/>
                    <a:gd name="T90" fmla="*/ 403 w 480"/>
                    <a:gd name="T91" fmla="*/ 8 h 486"/>
                    <a:gd name="T92" fmla="*/ 329 w 480"/>
                    <a:gd name="T93" fmla="*/ 0 h 486"/>
                    <a:gd name="T94" fmla="*/ 256 w 480"/>
                    <a:gd name="T95" fmla="*/ 4 h 486"/>
                    <a:gd name="T96" fmla="*/ 95 w 480"/>
                    <a:gd name="T97" fmla="*/ 40 h 4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0"/>
                    <a:gd name="T148" fmla="*/ 0 h 486"/>
                    <a:gd name="T149" fmla="*/ 480 w 480"/>
                    <a:gd name="T150" fmla="*/ 486 h 4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0" h="486">
                      <a:moveTo>
                        <a:pt x="28" y="65"/>
                      </a:moveTo>
                      <a:lnTo>
                        <a:pt x="22" y="68"/>
                      </a:lnTo>
                      <a:lnTo>
                        <a:pt x="17" y="72"/>
                      </a:lnTo>
                      <a:lnTo>
                        <a:pt x="12" y="76"/>
                      </a:lnTo>
                      <a:lnTo>
                        <a:pt x="9" y="81"/>
                      </a:lnTo>
                      <a:lnTo>
                        <a:pt x="5" y="86"/>
                      </a:lnTo>
                      <a:lnTo>
                        <a:pt x="4" y="92"/>
                      </a:lnTo>
                      <a:lnTo>
                        <a:pt x="2" y="99"/>
                      </a:lnTo>
                      <a:lnTo>
                        <a:pt x="2" y="106"/>
                      </a:lnTo>
                      <a:lnTo>
                        <a:pt x="0" y="119"/>
                      </a:lnTo>
                      <a:lnTo>
                        <a:pt x="0" y="131"/>
                      </a:lnTo>
                      <a:lnTo>
                        <a:pt x="2" y="156"/>
                      </a:lnTo>
                      <a:lnTo>
                        <a:pt x="3" y="169"/>
                      </a:lnTo>
                      <a:lnTo>
                        <a:pt x="4" y="181"/>
                      </a:lnTo>
                      <a:lnTo>
                        <a:pt x="7" y="193"/>
                      </a:lnTo>
                      <a:lnTo>
                        <a:pt x="11" y="205"/>
                      </a:lnTo>
                      <a:lnTo>
                        <a:pt x="15" y="222"/>
                      </a:lnTo>
                      <a:lnTo>
                        <a:pt x="20" y="239"/>
                      </a:lnTo>
                      <a:lnTo>
                        <a:pt x="26" y="256"/>
                      </a:lnTo>
                      <a:lnTo>
                        <a:pt x="32" y="272"/>
                      </a:lnTo>
                      <a:lnTo>
                        <a:pt x="42" y="297"/>
                      </a:lnTo>
                      <a:lnTo>
                        <a:pt x="53" y="323"/>
                      </a:lnTo>
                      <a:lnTo>
                        <a:pt x="56" y="331"/>
                      </a:lnTo>
                      <a:lnTo>
                        <a:pt x="60" y="338"/>
                      </a:lnTo>
                      <a:lnTo>
                        <a:pt x="64" y="345"/>
                      </a:lnTo>
                      <a:lnTo>
                        <a:pt x="69" y="351"/>
                      </a:lnTo>
                      <a:lnTo>
                        <a:pt x="75" y="356"/>
                      </a:lnTo>
                      <a:lnTo>
                        <a:pt x="81" y="361"/>
                      </a:lnTo>
                      <a:lnTo>
                        <a:pt x="88" y="366"/>
                      </a:lnTo>
                      <a:lnTo>
                        <a:pt x="97" y="370"/>
                      </a:lnTo>
                      <a:lnTo>
                        <a:pt x="102" y="373"/>
                      </a:lnTo>
                      <a:lnTo>
                        <a:pt x="106" y="375"/>
                      </a:lnTo>
                      <a:lnTo>
                        <a:pt x="114" y="381"/>
                      </a:lnTo>
                      <a:lnTo>
                        <a:pt x="121" y="389"/>
                      </a:lnTo>
                      <a:lnTo>
                        <a:pt x="124" y="394"/>
                      </a:lnTo>
                      <a:lnTo>
                        <a:pt x="127" y="398"/>
                      </a:lnTo>
                      <a:lnTo>
                        <a:pt x="119" y="407"/>
                      </a:lnTo>
                      <a:lnTo>
                        <a:pt x="114" y="416"/>
                      </a:lnTo>
                      <a:lnTo>
                        <a:pt x="109" y="426"/>
                      </a:lnTo>
                      <a:lnTo>
                        <a:pt x="106" y="437"/>
                      </a:lnTo>
                      <a:lnTo>
                        <a:pt x="104" y="440"/>
                      </a:lnTo>
                      <a:lnTo>
                        <a:pt x="104" y="445"/>
                      </a:lnTo>
                      <a:lnTo>
                        <a:pt x="104" y="449"/>
                      </a:lnTo>
                      <a:lnTo>
                        <a:pt x="105" y="452"/>
                      </a:lnTo>
                      <a:lnTo>
                        <a:pt x="107" y="456"/>
                      </a:lnTo>
                      <a:lnTo>
                        <a:pt x="109" y="459"/>
                      </a:lnTo>
                      <a:lnTo>
                        <a:pt x="112" y="462"/>
                      </a:lnTo>
                      <a:lnTo>
                        <a:pt x="116" y="465"/>
                      </a:lnTo>
                      <a:lnTo>
                        <a:pt x="123" y="468"/>
                      </a:lnTo>
                      <a:lnTo>
                        <a:pt x="131" y="471"/>
                      </a:lnTo>
                      <a:lnTo>
                        <a:pt x="140" y="472"/>
                      </a:lnTo>
                      <a:lnTo>
                        <a:pt x="161" y="458"/>
                      </a:lnTo>
                      <a:lnTo>
                        <a:pt x="162" y="474"/>
                      </a:lnTo>
                      <a:lnTo>
                        <a:pt x="165" y="478"/>
                      </a:lnTo>
                      <a:lnTo>
                        <a:pt x="169" y="481"/>
                      </a:lnTo>
                      <a:lnTo>
                        <a:pt x="173" y="484"/>
                      </a:lnTo>
                      <a:lnTo>
                        <a:pt x="177" y="486"/>
                      </a:lnTo>
                      <a:lnTo>
                        <a:pt x="180" y="486"/>
                      </a:lnTo>
                      <a:lnTo>
                        <a:pt x="181" y="486"/>
                      </a:lnTo>
                      <a:lnTo>
                        <a:pt x="182" y="486"/>
                      </a:lnTo>
                      <a:lnTo>
                        <a:pt x="183" y="486"/>
                      </a:lnTo>
                      <a:lnTo>
                        <a:pt x="186" y="486"/>
                      </a:lnTo>
                      <a:lnTo>
                        <a:pt x="187" y="486"/>
                      </a:lnTo>
                      <a:lnTo>
                        <a:pt x="189" y="486"/>
                      </a:lnTo>
                      <a:lnTo>
                        <a:pt x="190" y="485"/>
                      </a:lnTo>
                      <a:lnTo>
                        <a:pt x="191" y="485"/>
                      </a:lnTo>
                      <a:lnTo>
                        <a:pt x="194" y="484"/>
                      </a:lnTo>
                      <a:lnTo>
                        <a:pt x="196" y="482"/>
                      </a:lnTo>
                      <a:lnTo>
                        <a:pt x="200" y="480"/>
                      </a:lnTo>
                      <a:lnTo>
                        <a:pt x="202" y="478"/>
                      </a:lnTo>
                      <a:lnTo>
                        <a:pt x="205" y="474"/>
                      </a:lnTo>
                      <a:lnTo>
                        <a:pt x="210" y="474"/>
                      </a:lnTo>
                      <a:lnTo>
                        <a:pt x="222" y="482"/>
                      </a:lnTo>
                      <a:lnTo>
                        <a:pt x="242" y="481"/>
                      </a:lnTo>
                      <a:lnTo>
                        <a:pt x="244" y="479"/>
                      </a:lnTo>
                      <a:lnTo>
                        <a:pt x="246" y="477"/>
                      </a:lnTo>
                      <a:lnTo>
                        <a:pt x="247" y="475"/>
                      </a:lnTo>
                      <a:lnTo>
                        <a:pt x="247" y="474"/>
                      </a:lnTo>
                      <a:lnTo>
                        <a:pt x="248" y="474"/>
                      </a:lnTo>
                      <a:lnTo>
                        <a:pt x="250" y="472"/>
                      </a:lnTo>
                      <a:lnTo>
                        <a:pt x="252" y="467"/>
                      </a:lnTo>
                      <a:lnTo>
                        <a:pt x="253" y="465"/>
                      </a:lnTo>
                      <a:lnTo>
                        <a:pt x="254" y="463"/>
                      </a:lnTo>
                      <a:lnTo>
                        <a:pt x="254" y="460"/>
                      </a:lnTo>
                      <a:lnTo>
                        <a:pt x="254" y="458"/>
                      </a:lnTo>
                      <a:lnTo>
                        <a:pt x="254" y="455"/>
                      </a:lnTo>
                      <a:lnTo>
                        <a:pt x="254" y="452"/>
                      </a:lnTo>
                      <a:lnTo>
                        <a:pt x="252" y="447"/>
                      </a:lnTo>
                      <a:lnTo>
                        <a:pt x="251" y="441"/>
                      </a:lnTo>
                      <a:lnTo>
                        <a:pt x="248" y="435"/>
                      </a:lnTo>
                      <a:lnTo>
                        <a:pt x="247" y="432"/>
                      </a:lnTo>
                      <a:lnTo>
                        <a:pt x="247" y="430"/>
                      </a:lnTo>
                      <a:lnTo>
                        <a:pt x="246" y="423"/>
                      </a:lnTo>
                      <a:lnTo>
                        <a:pt x="247" y="416"/>
                      </a:lnTo>
                      <a:lnTo>
                        <a:pt x="247" y="406"/>
                      </a:lnTo>
                      <a:lnTo>
                        <a:pt x="245" y="396"/>
                      </a:lnTo>
                      <a:lnTo>
                        <a:pt x="244" y="391"/>
                      </a:lnTo>
                      <a:lnTo>
                        <a:pt x="244" y="387"/>
                      </a:lnTo>
                      <a:lnTo>
                        <a:pt x="240" y="379"/>
                      </a:lnTo>
                      <a:lnTo>
                        <a:pt x="235" y="371"/>
                      </a:lnTo>
                      <a:lnTo>
                        <a:pt x="229" y="364"/>
                      </a:lnTo>
                      <a:lnTo>
                        <a:pt x="222" y="359"/>
                      </a:lnTo>
                      <a:lnTo>
                        <a:pt x="214" y="353"/>
                      </a:lnTo>
                      <a:lnTo>
                        <a:pt x="194" y="344"/>
                      </a:lnTo>
                      <a:lnTo>
                        <a:pt x="176" y="335"/>
                      </a:lnTo>
                      <a:lnTo>
                        <a:pt x="156" y="328"/>
                      </a:lnTo>
                      <a:lnTo>
                        <a:pt x="146" y="325"/>
                      </a:lnTo>
                      <a:lnTo>
                        <a:pt x="136" y="323"/>
                      </a:lnTo>
                      <a:lnTo>
                        <a:pt x="132" y="322"/>
                      </a:lnTo>
                      <a:lnTo>
                        <a:pt x="129" y="321"/>
                      </a:lnTo>
                      <a:lnTo>
                        <a:pt x="124" y="317"/>
                      </a:lnTo>
                      <a:lnTo>
                        <a:pt x="117" y="312"/>
                      </a:lnTo>
                      <a:lnTo>
                        <a:pt x="112" y="308"/>
                      </a:lnTo>
                      <a:lnTo>
                        <a:pt x="108" y="302"/>
                      </a:lnTo>
                      <a:lnTo>
                        <a:pt x="103" y="296"/>
                      </a:lnTo>
                      <a:lnTo>
                        <a:pt x="100" y="290"/>
                      </a:lnTo>
                      <a:lnTo>
                        <a:pt x="96" y="283"/>
                      </a:lnTo>
                      <a:lnTo>
                        <a:pt x="94" y="276"/>
                      </a:lnTo>
                      <a:lnTo>
                        <a:pt x="92" y="270"/>
                      </a:lnTo>
                      <a:lnTo>
                        <a:pt x="85" y="243"/>
                      </a:lnTo>
                      <a:lnTo>
                        <a:pt x="81" y="229"/>
                      </a:lnTo>
                      <a:lnTo>
                        <a:pt x="80" y="215"/>
                      </a:lnTo>
                      <a:lnTo>
                        <a:pt x="77" y="201"/>
                      </a:lnTo>
                      <a:lnTo>
                        <a:pt x="75" y="187"/>
                      </a:lnTo>
                      <a:lnTo>
                        <a:pt x="74" y="173"/>
                      </a:lnTo>
                      <a:lnTo>
                        <a:pt x="74" y="159"/>
                      </a:lnTo>
                      <a:lnTo>
                        <a:pt x="73" y="148"/>
                      </a:lnTo>
                      <a:lnTo>
                        <a:pt x="71" y="138"/>
                      </a:lnTo>
                      <a:lnTo>
                        <a:pt x="67" y="119"/>
                      </a:lnTo>
                      <a:lnTo>
                        <a:pt x="78" y="113"/>
                      </a:lnTo>
                      <a:lnTo>
                        <a:pt x="89" y="108"/>
                      </a:lnTo>
                      <a:lnTo>
                        <a:pt x="101" y="103"/>
                      </a:lnTo>
                      <a:lnTo>
                        <a:pt x="112" y="99"/>
                      </a:lnTo>
                      <a:lnTo>
                        <a:pt x="137" y="92"/>
                      </a:lnTo>
                      <a:lnTo>
                        <a:pt x="162" y="89"/>
                      </a:lnTo>
                      <a:lnTo>
                        <a:pt x="176" y="87"/>
                      </a:lnTo>
                      <a:lnTo>
                        <a:pt x="191" y="86"/>
                      </a:lnTo>
                      <a:lnTo>
                        <a:pt x="206" y="85"/>
                      </a:lnTo>
                      <a:lnTo>
                        <a:pt x="221" y="86"/>
                      </a:lnTo>
                      <a:lnTo>
                        <a:pt x="235" y="88"/>
                      </a:lnTo>
                      <a:lnTo>
                        <a:pt x="250" y="90"/>
                      </a:lnTo>
                      <a:lnTo>
                        <a:pt x="265" y="92"/>
                      </a:lnTo>
                      <a:lnTo>
                        <a:pt x="279" y="96"/>
                      </a:lnTo>
                      <a:lnTo>
                        <a:pt x="344" y="110"/>
                      </a:lnTo>
                      <a:lnTo>
                        <a:pt x="377" y="117"/>
                      </a:lnTo>
                      <a:lnTo>
                        <a:pt x="410" y="123"/>
                      </a:lnTo>
                      <a:lnTo>
                        <a:pt x="418" y="124"/>
                      </a:lnTo>
                      <a:lnTo>
                        <a:pt x="427" y="125"/>
                      </a:lnTo>
                      <a:lnTo>
                        <a:pt x="433" y="124"/>
                      </a:lnTo>
                      <a:lnTo>
                        <a:pt x="435" y="123"/>
                      </a:lnTo>
                      <a:lnTo>
                        <a:pt x="437" y="123"/>
                      </a:lnTo>
                      <a:lnTo>
                        <a:pt x="439" y="123"/>
                      </a:lnTo>
                      <a:lnTo>
                        <a:pt x="444" y="121"/>
                      </a:lnTo>
                      <a:lnTo>
                        <a:pt x="449" y="119"/>
                      </a:lnTo>
                      <a:lnTo>
                        <a:pt x="452" y="117"/>
                      </a:lnTo>
                      <a:lnTo>
                        <a:pt x="454" y="116"/>
                      </a:lnTo>
                      <a:lnTo>
                        <a:pt x="456" y="114"/>
                      </a:lnTo>
                      <a:lnTo>
                        <a:pt x="459" y="113"/>
                      </a:lnTo>
                      <a:lnTo>
                        <a:pt x="462" y="109"/>
                      </a:lnTo>
                      <a:lnTo>
                        <a:pt x="467" y="105"/>
                      </a:lnTo>
                      <a:lnTo>
                        <a:pt x="472" y="96"/>
                      </a:lnTo>
                      <a:lnTo>
                        <a:pt x="476" y="88"/>
                      </a:lnTo>
                      <a:lnTo>
                        <a:pt x="477" y="83"/>
                      </a:lnTo>
                      <a:lnTo>
                        <a:pt x="478" y="79"/>
                      </a:lnTo>
                      <a:lnTo>
                        <a:pt x="480" y="70"/>
                      </a:lnTo>
                      <a:lnTo>
                        <a:pt x="480" y="62"/>
                      </a:lnTo>
                      <a:lnTo>
                        <a:pt x="478" y="53"/>
                      </a:lnTo>
                      <a:lnTo>
                        <a:pt x="476" y="44"/>
                      </a:lnTo>
                      <a:lnTo>
                        <a:pt x="476" y="42"/>
                      </a:lnTo>
                      <a:lnTo>
                        <a:pt x="475" y="42"/>
                      </a:lnTo>
                      <a:lnTo>
                        <a:pt x="475" y="40"/>
                      </a:lnTo>
                      <a:lnTo>
                        <a:pt x="473" y="35"/>
                      </a:lnTo>
                      <a:lnTo>
                        <a:pt x="469" y="29"/>
                      </a:lnTo>
                      <a:lnTo>
                        <a:pt x="464" y="25"/>
                      </a:lnTo>
                      <a:lnTo>
                        <a:pt x="458" y="21"/>
                      </a:lnTo>
                      <a:lnTo>
                        <a:pt x="455" y="20"/>
                      </a:lnTo>
                      <a:lnTo>
                        <a:pt x="452" y="19"/>
                      </a:lnTo>
                      <a:lnTo>
                        <a:pt x="427" y="13"/>
                      </a:lnTo>
                      <a:lnTo>
                        <a:pt x="403" y="8"/>
                      </a:lnTo>
                      <a:lnTo>
                        <a:pt x="378" y="4"/>
                      </a:lnTo>
                      <a:lnTo>
                        <a:pt x="354" y="2"/>
                      </a:lnTo>
                      <a:lnTo>
                        <a:pt x="342" y="1"/>
                      </a:lnTo>
                      <a:lnTo>
                        <a:pt x="329" y="0"/>
                      </a:lnTo>
                      <a:lnTo>
                        <a:pt x="305" y="0"/>
                      </a:lnTo>
                      <a:lnTo>
                        <a:pt x="292" y="0"/>
                      </a:lnTo>
                      <a:lnTo>
                        <a:pt x="280" y="1"/>
                      </a:lnTo>
                      <a:lnTo>
                        <a:pt x="256" y="4"/>
                      </a:lnTo>
                      <a:lnTo>
                        <a:pt x="214" y="9"/>
                      </a:lnTo>
                      <a:lnTo>
                        <a:pt x="174" y="17"/>
                      </a:lnTo>
                      <a:lnTo>
                        <a:pt x="134" y="28"/>
                      </a:lnTo>
                      <a:lnTo>
                        <a:pt x="95" y="40"/>
                      </a:lnTo>
                      <a:lnTo>
                        <a:pt x="61" y="52"/>
                      </a:lnTo>
                      <a:lnTo>
                        <a:pt x="28" y="6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8" name="Freeform 61"/>
                <p:cNvSpPr>
                  <a:spLocks noChangeAspect="1"/>
                </p:cNvSpPr>
                <p:nvPr/>
              </p:nvSpPr>
              <p:spPr bwMode="auto">
                <a:xfrm>
                  <a:off x="2282" y="3046"/>
                  <a:ext cx="804" cy="669"/>
                </a:xfrm>
                <a:custGeom>
                  <a:avLst/>
                  <a:gdLst>
                    <a:gd name="T0" fmla="*/ 4 w 804"/>
                    <a:gd name="T1" fmla="*/ 81 h 669"/>
                    <a:gd name="T2" fmla="*/ 14 w 804"/>
                    <a:gd name="T3" fmla="*/ 102 h 669"/>
                    <a:gd name="T4" fmla="*/ 33 w 804"/>
                    <a:gd name="T5" fmla="*/ 117 h 669"/>
                    <a:gd name="T6" fmla="*/ 77 w 804"/>
                    <a:gd name="T7" fmla="*/ 137 h 669"/>
                    <a:gd name="T8" fmla="*/ 292 w 804"/>
                    <a:gd name="T9" fmla="*/ 202 h 669"/>
                    <a:gd name="T10" fmla="*/ 338 w 804"/>
                    <a:gd name="T11" fmla="*/ 225 h 669"/>
                    <a:gd name="T12" fmla="*/ 351 w 804"/>
                    <a:gd name="T13" fmla="*/ 247 h 669"/>
                    <a:gd name="T14" fmla="*/ 354 w 804"/>
                    <a:gd name="T15" fmla="*/ 275 h 669"/>
                    <a:gd name="T16" fmla="*/ 346 w 804"/>
                    <a:gd name="T17" fmla="*/ 315 h 669"/>
                    <a:gd name="T18" fmla="*/ 346 w 804"/>
                    <a:gd name="T19" fmla="*/ 356 h 669"/>
                    <a:gd name="T20" fmla="*/ 358 w 804"/>
                    <a:gd name="T21" fmla="*/ 376 h 669"/>
                    <a:gd name="T22" fmla="*/ 384 w 804"/>
                    <a:gd name="T23" fmla="*/ 427 h 669"/>
                    <a:gd name="T24" fmla="*/ 429 w 804"/>
                    <a:gd name="T25" fmla="*/ 494 h 669"/>
                    <a:gd name="T26" fmla="*/ 455 w 804"/>
                    <a:gd name="T27" fmla="*/ 535 h 669"/>
                    <a:gd name="T28" fmla="*/ 482 w 804"/>
                    <a:gd name="T29" fmla="*/ 580 h 669"/>
                    <a:gd name="T30" fmla="*/ 498 w 804"/>
                    <a:gd name="T31" fmla="*/ 624 h 669"/>
                    <a:gd name="T32" fmla="*/ 510 w 804"/>
                    <a:gd name="T33" fmla="*/ 645 h 669"/>
                    <a:gd name="T34" fmla="*/ 525 w 804"/>
                    <a:gd name="T35" fmla="*/ 659 h 669"/>
                    <a:gd name="T36" fmla="*/ 547 w 804"/>
                    <a:gd name="T37" fmla="*/ 667 h 669"/>
                    <a:gd name="T38" fmla="*/ 573 w 804"/>
                    <a:gd name="T39" fmla="*/ 667 h 669"/>
                    <a:gd name="T40" fmla="*/ 577 w 804"/>
                    <a:gd name="T41" fmla="*/ 664 h 669"/>
                    <a:gd name="T42" fmla="*/ 581 w 804"/>
                    <a:gd name="T43" fmla="*/ 661 h 669"/>
                    <a:gd name="T44" fmla="*/ 600 w 804"/>
                    <a:gd name="T45" fmla="*/ 626 h 669"/>
                    <a:gd name="T46" fmla="*/ 605 w 804"/>
                    <a:gd name="T47" fmla="*/ 615 h 669"/>
                    <a:gd name="T48" fmla="*/ 621 w 804"/>
                    <a:gd name="T49" fmla="*/ 588 h 669"/>
                    <a:gd name="T50" fmla="*/ 673 w 804"/>
                    <a:gd name="T51" fmla="*/ 551 h 669"/>
                    <a:gd name="T52" fmla="*/ 732 w 804"/>
                    <a:gd name="T53" fmla="*/ 531 h 669"/>
                    <a:gd name="T54" fmla="*/ 779 w 804"/>
                    <a:gd name="T55" fmla="*/ 529 h 669"/>
                    <a:gd name="T56" fmla="*/ 784 w 804"/>
                    <a:gd name="T57" fmla="*/ 528 h 669"/>
                    <a:gd name="T58" fmla="*/ 796 w 804"/>
                    <a:gd name="T59" fmla="*/ 520 h 669"/>
                    <a:gd name="T60" fmla="*/ 803 w 804"/>
                    <a:gd name="T61" fmla="*/ 509 h 669"/>
                    <a:gd name="T62" fmla="*/ 804 w 804"/>
                    <a:gd name="T63" fmla="*/ 503 h 669"/>
                    <a:gd name="T64" fmla="*/ 803 w 804"/>
                    <a:gd name="T65" fmla="*/ 490 h 669"/>
                    <a:gd name="T66" fmla="*/ 798 w 804"/>
                    <a:gd name="T67" fmla="*/ 479 h 669"/>
                    <a:gd name="T68" fmla="*/ 789 w 804"/>
                    <a:gd name="T69" fmla="*/ 459 h 669"/>
                    <a:gd name="T70" fmla="*/ 765 w 804"/>
                    <a:gd name="T71" fmla="*/ 437 h 669"/>
                    <a:gd name="T72" fmla="*/ 741 w 804"/>
                    <a:gd name="T73" fmla="*/ 430 h 669"/>
                    <a:gd name="T74" fmla="*/ 703 w 804"/>
                    <a:gd name="T75" fmla="*/ 437 h 669"/>
                    <a:gd name="T76" fmla="*/ 670 w 804"/>
                    <a:gd name="T77" fmla="*/ 456 h 669"/>
                    <a:gd name="T78" fmla="*/ 597 w 804"/>
                    <a:gd name="T79" fmla="*/ 513 h 669"/>
                    <a:gd name="T80" fmla="*/ 571 w 804"/>
                    <a:gd name="T81" fmla="*/ 546 h 669"/>
                    <a:gd name="T82" fmla="*/ 557 w 804"/>
                    <a:gd name="T83" fmla="*/ 565 h 669"/>
                    <a:gd name="T84" fmla="*/ 529 w 804"/>
                    <a:gd name="T85" fmla="*/ 530 h 669"/>
                    <a:gd name="T86" fmla="*/ 501 w 804"/>
                    <a:gd name="T87" fmla="*/ 478 h 669"/>
                    <a:gd name="T88" fmla="*/ 471 w 804"/>
                    <a:gd name="T89" fmla="*/ 406 h 669"/>
                    <a:gd name="T90" fmla="*/ 447 w 804"/>
                    <a:gd name="T91" fmla="*/ 335 h 669"/>
                    <a:gd name="T92" fmla="*/ 438 w 804"/>
                    <a:gd name="T93" fmla="*/ 281 h 669"/>
                    <a:gd name="T94" fmla="*/ 437 w 804"/>
                    <a:gd name="T95" fmla="*/ 225 h 669"/>
                    <a:gd name="T96" fmla="*/ 439 w 804"/>
                    <a:gd name="T97" fmla="*/ 197 h 669"/>
                    <a:gd name="T98" fmla="*/ 426 w 804"/>
                    <a:gd name="T99" fmla="*/ 174 h 669"/>
                    <a:gd name="T100" fmla="*/ 388 w 804"/>
                    <a:gd name="T101" fmla="*/ 139 h 669"/>
                    <a:gd name="T102" fmla="*/ 343 w 804"/>
                    <a:gd name="T103" fmla="*/ 118 h 669"/>
                    <a:gd name="T104" fmla="*/ 328 w 804"/>
                    <a:gd name="T105" fmla="*/ 108 h 669"/>
                    <a:gd name="T106" fmla="*/ 189 w 804"/>
                    <a:gd name="T107" fmla="*/ 41 h 669"/>
                    <a:gd name="T108" fmla="*/ 135 w 804"/>
                    <a:gd name="T109" fmla="*/ 17 h 669"/>
                    <a:gd name="T110" fmla="*/ 60 w 804"/>
                    <a:gd name="T111" fmla="*/ 1 h 669"/>
                    <a:gd name="T112" fmla="*/ 26 w 804"/>
                    <a:gd name="T113" fmla="*/ 6 h 669"/>
                    <a:gd name="T114" fmla="*/ 7 w 804"/>
                    <a:gd name="T115" fmla="*/ 25 h 669"/>
                    <a:gd name="T116" fmla="*/ 0 w 804"/>
                    <a:gd name="T117" fmla="*/ 49 h 6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4"/>
                    <a:gd name="T178" fmla="*/ 0 h 669"/>
                    <a:gd name="T179" fmla="*/ 804 w 804"/>
                    <a:gd name="T180" fmla="*/ 669 h 6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4" h="669">
                      <a:moveTo>
                        <a:pt x="0" y="60"/>
                      </a:moveTo>
                      <a:lnTo>
                        <a:pt x="0" y="65"/>
                      </a:lnTo>
                      <a:lnTo>
                        <a:pt x="1" y="70"/>
                      </a:lnTo>
                      <a:lnTo>
                        <a:pt x="4" y="81"/>
                      </a:lnTo>
                      <a:lnTo>
                        <a:pt x="7" y="89"/>
                      </a:lnTo>
                      <a:lnTo>
                        <a:pt x="9" y="93"/>
                      </a:lnTo>
                      <a:lnTo>
                        <a:pt x="12" y="98"/>
                      </a:lnTo>
                      <a:lnTo>
                        <a:pt x="14" y="102"/>
                      </a:lnTo>
                      <a:lnTo>
                        <a:pt x="17" y="105"/>
                      </a:lnTo>
                      <a:lnTo>
                        <a:pt x="21" y="108"/>
                      </a:lnTo>
                      <a:lnTo>
                        <a:pt x="24" y="111"/>
                      </a:lnTo>
                      <a:lnTo>
                        <a:pt x="33" y="117"/>
                      </a:lnTo>
                      <a:lnTo>
                        <a:pt x="42" y="124"/>
                      </a:lnTo>
                      <a:lnTo>
                        <a:pt x="44" y="125"/>
                      </a:lnTo>
                      <a:lnTo>
                        <a:pt x="47" y="127"/>
                      </a:lnTo>
                      <a:lnTo>
                        <a:pt x="77" y="137"/>
                      </a:lnTo>
                      <a:lnTo>
                        <a:pt x="108" y="147"/>
                      </a:lnTo>
                      <a:lnTo>
                        <a:pt x="196" y="174"/>
                      </a:lnTo>
                      <a:lnTo>
                        <a:pt x="285" y="201"/>
                      </a:lnTo>
                      <a:lnTo>
                        <a:pt x="292" y="202"/>
                      </a:lnTo>
                      <a:lnTo>
                        <a:pt x="299" y="204"/>
                      </a:lnTo>
                      <a:lnTo>
                        <a:pt x="312" y="210"/>
                      </a:lnTo>
                      <a:lnTo>
                        <a:pt x="325" y="217"/>
                      </a:lnTo>
                      <a:lnTo>
                        <a:pt x="338" y="225"/>
                      </a:lnTo>
                      <a:lnTo>
                        <a:pt x="340" y="229"/>
                      </a:lnTo>
                      <a:lnTo>
                        <a:pt x="344" y="235"/>
                      </a:lnTo>
                      <a:lnTo>
                        <a:pt x="349" y="242"/>
                      </a:lnTo>
                      <a:lnTo>
                        <a:pt x="351" y="247"/>
                      </a:lnTo>
                      <a:lnTo>
                        <a:pt x="353" y="254"/>
                      </a:lnTo>
                      <a:lnTo>
                        <a:pt x="354" y="261"/>
                      </a:lnTo>
                      <a:lnTo>
                        <a:pt x="355" y="268"/>
                      </a:lnTo>
                      <a:lnTo>
                        <a:pt x="354" y="275"/>
                      </a:lnTo>
                      <a:lnTo>
                        <a:pt x="353" y="282"/>
                      </a:lnTo>
                      <a:lnTo>
                        <a:pt x="350" y="284"/>
                      </a:lnTo>
                      <a:lnTo>
                        <a:pt x="350" y="288"/>
                      </a:lnTo>
                      <a:lnTo>
                        <a:pt x="346" y="315"/>
                      </a:lnTo>
                      <a:lnTo>
                        <a:pt x="345" y="343"/>
                      </a:lnTo>
                      <a:lnTo>
                        <a:pt x="345" y="347"/>
                      </a:lnTo>
                      <a:lnTo>
                        <a:pt x="345" y="352"/>
                      </a:lnTo>
                      <a:lnTo>
                        <a:pt x="346" y="356"/>
                      </a:lnTo>
                      <a:lnTo>
                        <a:pt x="348" y="360"/>
                      </a:lnTo>
                      <a:lnTo>
                        <a:pt x="350" y="365"/>
                      </a:lnTo>
                      <a:lnTo>
                        <a:pt x="352" y="368"/>
                      </a:lnTo>
                      <a:lnTo>
                        <a:pt x="358" y="376"/>
                      </a:lnTo>
                      <a:lnTo>
                        <a:pt x="365" y="394"/>
                      </a:lnTo>
                      <a:lnTo>
                        <a:pt x="374" y="411"/>
                      </a:lnTo>
                      <a:lnTo>
                        <a:pt x="378" y="419"/>
                      </a:lnTo>
                      <a:lnTo>
                        <a:pt x="384" y="427"/>
                      </a:lnTo>
                      <a:lnTo>
                        <a:pt x="395" y="444"/>
                      </a:lnTo>
                      <a:lnTo>
                        <a:pt x="407" y="460"/>
                      </a:lnTo>
                      <a:lnTo>
                        <a:pt x="419" y="477"/>
                      </a:lnTo>
                      <a:lnTo>
                        <a:pt x="429" y="494"/>
                      </a:lnTo>
                      <a:lnTo>
                        <a:pt x="440" y="512"/>
                      </a:lnTo>
                      <a:lnTo>
                        <a:pt x="443" y="518"/>
                      </a:lnTo>
                      <a:lnTo>
                        <a:pt x="447" y="524"/>
                      </a:lnTo>
                      <a:lnTo>
                        <a:pt x="455" y="535"/>
                      </a:lnTo>
                      <a:lnTo>
                        <a:pt x="463" y="545"/>
                      </a:lnTo>
                      <a:lnTo>
                        <a:pt x="470" y="557"/>
                      </a:lnTo>
                      <a:lnTo>
                        <a:pt x="476" y="568"/>
                      </a:lnTo>
                      <a:lnTo>
                        <a:pt x="482" y="580"/>
                      </a:lnTo>
                      <a:lnTo>
                        <a:pt x="488" y="593"/>
                      </a:lnTo>
                      <a:lnTo>
                        <a:pt x="492" y="605"/>
                      </a:lnTo>
                      <a:lnTo>
                        <a:pt x="496" y="618"/>
                      </a:lnTo>
                      <a:lnTo>
                        <a:pt x="498" y="624"/>
                      </a:lnTo>
                      <a:lnTo>
                        <a:pt x="501" y="629"/>
                      </a:lnTo>
                      <a:lnTo>
                        <a:pt x="503" y="636"/>
                      </a:lnTo>
                      <a:lnTo>
                        <a:pt x="506" y="641"/>
                      </a:lnTo>
                      <a:lnTo>
                        <a:pt x="510" y="645"/>
                      </a:lnTo>
                      <a:lnTo>
                        <a:pt x="513" y="650"/>
                      </a:lnTo>
                      <a:lnTo>
                        <a:pt x="517" y="653"/>
                      </a:lnTo>
                      <a:lnTo>
                        <a:pt x="521" y="657"/>
                      </a:lnTo>
                      <a:lnTo>
                        <a:pt x="525" y="659"/>
                      </a:lnTo>
                      <a:lnTo>
                        <a:pt x="531" y="662"/>
                      </a:lnTo>
                      <a:lnTo>
                        <a:pt x="536" y="664"/>
                      </a:lnTo>
                      <a:lnTo>
                        <a:pt x="541" y="666"/>
                      </a:lnTo>
                      <a:lnTo>
                        <a:pt x="547" y="667"/>
                      </a:lnTo>
                      <a:lnTo>
                        <a:pt x="553" y="668"/>
                      </a:lnTo>
                      <a:lnTo>
                        <a:pt x="567" y="669"/>
                      </a:lnTo>
                      <a:lnTo>
                        <a:pt x="571" y="668"/>
                      </a:lnTo>
                      <a:lnTo>
                        <a:pt x="573" y="667"/>
                      </a:lnTo>
                      <a:lnTo>
                        <a:pt x="575" y="666"/>
                      </a:lnTo>
                      <a:lnTo>
                        <a:pt x="576" y="665"/>
                      </a:lnTo>
                      <a:lnTo>
                        <a:pt x="577" y="665"/>
                      </a:lnTo>
                      <a:lnTo>
                        <a:pt x="577" y="664"/>
                      </a:lnTo>
                      <a:lnTo>
                        <a:pt x="578" y="664"/>
                      </a:lnTo>
                      <a:lnTo>
                        <a:pt x="580" y="662"/>
                      </a:lnTo>
                      <a:lnTo>
                        <a:pt x="581" y="661"/>
                      </a:lnTo>
                      <a:lnTo>
                        <a:pt x="588" y="650"/>
                      </a:lnTo>
                      <a:lnTo>
                        <a:pt x="594" y="638"/>
                      </a:lnTo>
                      <a:lnTo>
                        <a:pt x="600" y="627"/>
                      </a:lnTo>
                      <a:lnTo>
                        <a:pt x="600" y="626"/>
                      </a:lnTo>
                      <a:lnTo>
                        <a:pt x="600" y="625"/>
                      </a:lnTo>
                      <a:lnTo>
                        <a:pt x="601" y="623"/>
                      </a:lnTo>
                      <a:lnTo>
                        <a:pt x="601" y="621"/>
                      </a:lnTo>
                      <a:lnTo>
                        <a:pt x="605" y="615"/>
                      </a:lnTo>
                      <a:lnTo>
                        <a:pt x="607" y="610"/>
                      </a:lnTo>
                      <a:lnTo>
                        <a:pt x="608" y="605"/>
                      </a:lnTo>
                      <a:lnTo>
                        <a:pt x="615" y="597"/>
                      </a:lnTo>
                      <a:lnTo>
                        <a:pt x="621" y="588"/>
                      </a:lnTo>
                      <a:lnTo>
                        <a:pt x="629" y="581"/>
                      </a:lnTo>
                      <a:lnTo>
                        <a:pt x="643" y="569"/>
                      </a:lnTo>
                      <a:lnTo>
                        <a:pt x="659" y="558"/>
                      </a:lnTo>
                      <a:lnTo>
                        <a:pt x="673" y="551"/>
                      </a:lnTo>
                      <a:lnTo>
                        <a:pt x="687" y="544"/>
                      </a:lnTo>
                      <a:lnTo>
                        <a:pt x="702" y="539"/>
                      </a:lnTo>
                      <a:lnTo>
                        <a:pt x="717" y="535"/>
                      </a:lnTo>
                      <a:lnTo>
                        <a:pt x="732" y="531"/>
                      </a:lnTo>
                      <a:lnTo>
                        <a:pt x="748" y="530"/>
                      </a:lnTo>
                      <a:lnTo>
                        <a:pt x="763" y="529"/>
                      </a:lnTo>
                      <a:lnTo>
                        <a:pt x="779" y="529"/>
                      </a:lnTo>
                      <a:lnTo>
                        <a:pt x="780" y="529"/>
                      </a:lnTo>
                      <a:lnTo>
                        <a:pt x="781" y="529"/>
                      </a:lnTo>
                      <a:lnTo>
                        <a:pt x="782" y="529"/>
                      </a:lnTo>
                      <a:lnTo>
                        <a:pt x="784" y="528"/>
                      </a:lnTo>
                      <a:lnTo>
                        <a:pt x="786" y="528"/>
                      </a:lnTo>
                      <a:lnTo>
                        <a:pt x="787" y="527"/>
                      </a:lnTo>
                      <a:lnTo>
                        <a:pt x="790" y="526"/>
                      </a:lnTo>
                      <a:lnTo>
                        <a:pt x="796" y="520"/>
                      </a:lnTo>
                      <a:lnTo>
                        <a:pt x="798" y="517"/>
                      </a:lnTo>
                      <a:lnTo>
                        <a:pt x="800" y="515"/>
                      </a:lnTo>
                      <a:lnTo>
                        <a:pt x="802" y="512"/>
                      </a:lnTo>
                      <a:lnTo>
                        <a:pt x="803" y="509"/>
                      </a:lnTo>
                      <a:lnTo>
                        <a:pt x="803" y="508"/>
                      </a:lnTo>
                      <a:lnTo>
                        <a:pt x="804" y="506"/>
                      </a:lnTo>
                      <a:lnTo>
                        <a:pt x="804" y="503"/>
                      </a:lnTo>
                      <a:lnTo>
                        <a:pt x="804" y="500"/>
                      </a:lnTo>
                      <a:lnTo>
                        <a:pt x="804" y="496"/>
                      </a:lnTo>
                      <a:lnTo>
                        <a:pt x="804" y="493"/>
                      </a:lnTo>
                      <a:lnTo>
                        <a:pt x="803" y="490"/>
                      </a:lnTo>
                      <a:lnTo>
                        <a:pt x="802" y="486"/>
                      </a:lnTo>
                      <a:lnTo>
                        <a:pt x="800" y="482"/>
                      </a:lnTo>
                      <a:lnTo>
                        <a:pt x="799" y="480"/>
                      </a:lnTo>
                      <a:lnTo>
                        <a:pt x="798" y="479"/>
                      </a:lnTo>
                      <a:lnTo>
                        <a:pt x="797" y="475"/>
                      </a:lnTo>
                      <a:lnTo>
                        <a:pt x="795" y="471"/>
                      </a:lnTo>
                      <a:lnTo>
                        <a:pt x="793" y="466"/>
                      </a:lnTo>
                      <a:lnTo>
                        <a:pt x="789" y="459"/>
                      </a:lnTo>
                      <a:lnTo>
                        <a:pt x="783" y="452"/>
                      </a:lnTo>
                      <a:lnTo>
                        <a:pt x="778" y="447"/>
                      </a:lnTo>
                      <a:lnTo>
                        <a:pt x="772" y="442"/>
                      </a:lnTo>
                      <a:lnTo>
                        <a:pt x="765" y="437"/>
                      </a:lnTo>
                      <a:lnTo>
                        <a:pt x="757" y="433"/>
                      </a:lnTo>
                      <a:lnTo>
                        <a:pt x="749" y="430"/>
                      </a:lnTo>
                      <a:lnTo>
                        <a:pt x="745" y="430"/>
                      </a:lnTo>
                      <a:lnTo>
                        <a:pt x="741" y="430"/>
                      </a:lnTo>
                      <a:lnTo>
                        <a:pt x="731" y="430"/>
                      </a:lnTo>
                      <a:lnTo>
                        <a:pt x="721" y="431"/>
                      </a:lnTo>
                      <a:lnTo>
                        <a:pt x="712" y="433"/>
                      </a:lnTo>
                      <a:lnTo>
                        <a:pt x="703" y="437"/>
                      </a:lnTo>
                      <a:lnTo>
                        <a:pt x="694" y="440"/>
                      </a:lnTo>
                      <a:lnTo>
                        <a:pt x="685" y="444"/>
                      </a:lnTo>
                      <a:lnTo>
                        <a:pt x="678" y="450"/>
                      </a:lnTo>
                      <a:lnTo>
                        <a:pt x="670" y="456"/>
                      </a:lnTo>
                      <a:lnTo>
                        <a:pt x="642" y="478"/>
                      </a:lnTo>
                      <a:lnTo>
                        <a:pt x="614" y="499"/>
                      </a:lnTo>
                      <a:lnTo>
                        <a:pt x="605" y="506"/>
                      </a:lnTo>
                      <a:lnTo>
                        <a:pt x="597" y="513"/>
                      </a:lnTo>
                      <a:lnTo>
                        <a:pt x="589" y="521"/>
                      </a:lnTo>
                      <a:lnTo>
                        <a:pt x="583" y="529"/>
                      </a:lnTo>
                      <a:lnTo>
                        <a:pt x="576" y="537"/>
                      </a:lnTo>
                      <a:lnTo>
                        <a:pt x="571" y="546"/>
                      </a:lnTo>
                      <a:lnTo>
                        <a:pt x="566" y="556"/>
                      </a:lnTo>
                      <a:lnTo>
                        <a:pt x="560" y="565"/>
                      </a:lnTo>
                      <a:lnTo>
                        <a:pt x="557" y="565"/>
                      </a:lnTo>
                      <a:lnTo>
                        <a:pt x="556" y="565"/>
                      </a:lnTo>
                      <a:lnTo>
                        <a:pt x="546" y="554"/>
                      </a:lnTo>
                      <a:lnTo>
                        <a:pt x="538" y="542"/>
                      </a:lnTo>
                      <a:lnTo>
                        <a:pt x="529" y="530"/>
                      </a:lnTo>
                      <a:lnTo>
                        <a:pt x="521" y="517"/>
                      </a:lnTo>
                      <a:lnTo>
                        <a:pt x="513" y="504"/>
                      </a:lnTo>
                      <a:lnTo>
                        <a:pt x="507" y="492"/>
                      </a:lnTo>
                      <a:lnTo>
                        <a:pt x="501" y="478"/>
                      </a:lnTo>
                      <a:lnTo>
                        <a:pt x="496" y="465"/>
                      </a:lnTo>
                      <a:lnTo>
                        <a:pt x="489" y="446"/>
                      </a:lnTo>
                      <a:lnTo>
                        <a:pt x="481" y="430"/>
                      </a:lnTo>
                      <a:lnTo>
                        <a:pt x="471" y="406"/>
                      </a:lnTo>
                      <a:lnTo>
                        <a:pt x="466" y="394"/>
                      </a:lnTo>
                      <a:lnTo>
                        <a:pt x="461" y="382"/>
                      </a:lnTo>
                      <a:lnTo>
                        <a:pt x="454" y="359"/>
                      </a:lnTo>
                      <a:lnTo>
                        <a:pt x="447" y="335"/>
                      </a:lnTo>
                      <a:lnTo>
                        <a:pt x="446" y="329"/>
                      </a:lnTo>
                      <a:lnTo>
                        <a:pt x="445" y="324"/>
                      </a:lnTo>
                      <a:lnTo>
                        <a:pt x="440" y="302"/>
                      </a:lnTo>
                      <a:lnTo>
                        <a:pt x="438" y="281"/>
                      </a:lnTo>
                      <a:lnTo>
                        <a:pt x="436" y="258"/>
                      </a:lnTo>
                      <a:lnTo>
                        <a:pt x="436" y="236"/>
                      </a:lnTo>
                      <a:lnTo>
                        <a:pt x="436" y="231"/>
                      </a:lnTo>
                      <a:lnTo>
                        <a:pt x="437" y="225"/>
                      </a:lnTo>
                      <a:lnTo>
                        <a:pt x="439" y="217"/>
                      </a:lnTo>
                      <a:lnTo>
                        <a:pt x="440" y="210"/>
                      </a:lnTo>
                      <a:lnTo>
                        <a:pt x="439" y="203"/>
                      </a:lnTo>
                      <a:lnTo>
                        <a:pt x="439" y="197"/>
                      </a:lnTo>
                      <a:lnTo>
                        <a:pt x="436" y="190"/>
                      </a:lnTo>
                      <a:lnTo>
                        <a:pt x="433" y="184"/>
                      </a:lnTo>
                      <a:lnTo>
                        <a:pt x="430" y="179"/>
                      </a:lnTo>
                      <a:lnTo>
                        <a:pt x="426" y="174"/>
                      </a:lnTo>
                      <a:lnTo>
                        <a:pt x="418" y="164"/>
                      </a:lnTo>
                      <a:lnTo>
                        <a:pt x="408" y="155"/>
                      </a:lnTo>
                      <a:lnTo>
                        <a:pt x="399" y="147"/>
                      </a:lnTo>
                      <a:lnTo>
                        <a:pt x="388" y="139"/>
                      </a:lnTo>
                      <a:lnTo>
                        <a:pt x="378" y="133"/>
                      </a:lnTo>
                      <a:lnTo>
                        <a:pt x="366" y="127"/>
                      </a:lnTo>
                      <a:lnTo>
                        <a:pt x="355" y="122"/>
                      </a:lnTo>
                      <a:lnTo>
                        <a:pt x="343" y="118"/>
                      </a:lnTo>
                      <a:lnTo>
                        <a:pt x="339" y="115"/>
                      </a:lnTo>
                      <a:lnTo>
                        <a:pt x="336" y="112"/>
                      </a:lnTo>
                      <a:lnTo>
                        <a:pt x="331" y="110"/>
                      </a:lnTo>
                      <a:lnTo>
                        <a:pt x="328" y="108"/>
                      </a:lnTo>
                      <a:lnTo>
                        <a:pt x="292" y="92"/>
                      </a:lnTo>
                      <a:lnTo>
                        <a:pt x="258" y="76"/>
                      </a:lnTo>
                      <a:lnTo>
                        <a:pt x="223" y="59"/>
                      </a:lnTo>
                      <a:lnTo>
                        <a:pt x="189" y="41"/>
                      </a:lnTo>
                      <a:lnTo>
                        <a:pt x="172" y="32"/>
                      </a:lnTo>
                      <a:lnTo>
                        <a:pt x="154" y="24"/>
                      </a:lnTo>
                      <a:lnTo>
                        <a:pt x="144" y="20"/>
                      </a:lnTo>
                      <a:lnTo>
                        <a:pt x="135" y="17"/>
                      </a:lnTo>
                      <a:lnTo>
                        <a:pt x="117" y="11"/>
                      </a:lnTo>
                      <a:lnTo>
                        <a:pt x="98" y="7"/>
                      </a:lnTo>
                      <a:lnTo>
                        <a:pt x="79" y="3"/>
                      </a:lnTo>
                      <a:lnTo>
                        <a:pt x="60" y="1"/>
                      </a:lnTo>
                      <a:lnTo>
                        <a:pt x="50" y="0"/>
                      </a:lnTo>
                      <a:lnTo>
                        <a:pt x="41" y="0"/>
                      </a:lnTo>
                      <a:lnTo>
                        <a:pt x="30" y="4"/>
                      </a:lnTo>
                      <a:lnTo>
                        <a:pt x="26" y="6"/>
                      </a:lnTo>
                      <a:lnTo>
                        <a:pt x="21" y="9"/>
                      </a:lnTo>
                      <a:lnTo>
                        <a:pt x="14" y="15"/>
                      </a:lnTo>
                      <a:lnTo>
                        <a:pt x="9" y="22"/>
                      </a:lnTo>
                      <a:lnTo>
                        <a:pt x="7" y="25"/>
                      </a:lnTo>
                      <a:lnTo>
                        <a:pt x="5" y="30"/>
                      </a:lnTo>
                      <a:lnTo>
                        <a:pt x="3" y="34"/>
                      </a:lnTo>
                      <a:lnTo>
                        <a:pt x="2" y="39"/>
                      </a:lnTo>
                      <a:lnTo>
                        <a:pt x="0" y="49"/>
                      </a:lnTo>
                      <a:lnTo>
                        <a:pt x="0" y="54"/>
                      </a:lnTo>
                      <a:lnTo>
                        <a:pt x="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9" name="Freeform 62"/>
                <p:cNvSpPr>
                  <a:spLocks noChangeAspect="1"/>
                </p:cNvSpPr>
                <p:nvPr/>
              </p:nvSpPr>
              <p:spPr bwMode="auto">
                <a:xfrm>
                  <a:off x="1471" y="3026"/>
                  <a:ext cx="788" cy="432"/>
                </a:xfrm>
                <a:custGeom>
                  <a:avLst/>
                  <a:gdLst>
                    <a:gd name="T0" fmla="*/ 787 w 788"/>
                    <a:gd name="T1" fmla="*/ 82 h 432"/>
                    <a:gd name="T2" fmla="*/ 777 w 788"/>
                    <a:gd name="T3" fmla="*/ 48 h 432"/>
                    <a:gd name="T4" fmla="*/ 750 w 788"/>
                    <a:gd name="T5" fmla="*/ 26 h 432"/>
                    <a:gd name="T6" fmla="*/ 714 w 788"/>
                    <a:gd name="T7" fmla="*/ 22 h 432"/>
                    <a:gd name="T8" fmla="*/ 691 w 788"/>
                    <a:gd name="T9" fmla="*/ 34 h 432"/>
                    <a:gd name="T10" fmla="*/ 634 w 788"/>
                    <a:gd name="T11" fmla="*/ 105 h 432"/>
                    <a:gd name="T12" fmla="*/ 566 w 788"/>
                    <a:gd name="T13" fmla="*/ 213 h 432"/>
                    <a:gd name="T14" fmla="*/ 530 w 788"/>
                    <a:gd name="T15" fmla="*/ 286 h 432"/>
                    <a:gd name="T16" fmla="*/ 510 w 788"/>
                    <a:gd name="T17" fmla="*/ 314 h 432"/>
                    <a:gd name="T18" fmla="*/ 478 w 788"/>
                    <a:gd name="T19" fmla="*/ 331 h 432"/>
                    <a:gd name="T20" fmla="*/ 431 w 788"/>
                    <a:gd name="T21" fmla="*/ 280 h 432"/>
                    <a:gd name="T22" fmla="*/ 371 w 788"/>
                    <a:gd name="T23" fmla="*/ 226 h 432"/>
                    <a:gd name="T24" fmla="*/ 300 w 788"/>
                    <a:gd name="T25" fmla="*/ 178 h 432"/>
                    <a:gd name="T26" fmla="*/ 257 w 788"/>
                    <a:gd name="T27" fmla="*/ 144 h 432"/>
                    <a:gd name="T28" fmla="*/ 228 w 788"/>
                    <a:gd name="T29" fmla="*/ 94 h 432"/>
                    <a:gd name="T30" fmla="*/ 198 w 788"/>
                    <a:gd name="T31" fmla="*/ 21 h 432"/>
                    <a:gd name="T32" fmla="*/ 184 w 788"/>
                    <a:gd name="T33" fmla="*/ 6 h 432"/>
                    <a:gd name="T34" fmla="*/ 155 w 788"/>
                    <a:gd name="T35" fmla="*/ 0 h 432"/>
                    <a:gd name="T36" fmla="*/ 123 w 788"/>
                    <a:gd name="T37" fmla="*/ 22 h 432"/>
                    <a:gd name="T38" fmla="*/ 120 w 788"/>
                    <a:gd name="T39" fmla="*/ 57 h 432"/>
                    <a:gd name="T40" fmla="*/ 118 w 788"/>
                    <a:gd name="T41" fmla="*/ 89 h 432"/>
                    <a:gd name="T42" fmla="*/ 106 w 788"/>
                    <a:gd name="T43" fmla="*/ 127 h 432"/>
                    <a:gd name="T44" fmla="*/ 95 w 788"/>
                    <a:gd name="T45" fmla="*/ 146 h 432"/>
                    <a:gd name="T46" fmla="*/ 80 w 788"/>
                    <a:gd name="T47" fmla="*/ 162 h 432"/>
                    <a:gd name="T48" fmla="*/ 25 w 788"/>
                    <a:gd name="T49" fmla="*/ 219 h 432"/>
                    <a:gd name="T50" fmla="*/ 0 w 788"/>
                    <a:gd name="T51" fmla="*/ 266 h 432"/>
                    <a:gd name="T52" fmla="*/ 3 w 788"/>
                    <a:gd name="T53" fmla="*/ 287 h 432"/>
                    <a:gd name="T54" fmla="*/ 32 w 788"/>
                    <a:gd name="T55" fmla="*/ 300 h 432"/>
                    <a:gd name="T56" fmla="*/ 50 w 788"/>
                    <a:gd name="T57" fmla="*/ 295 h 432"/>
                    <a:gd name="T58" fmla="*/ 74 w 788"/>
                    <a:gd name="T59" fmla="*/ 283 h 432"/>
                    <a:gd name="T60" fmla="*/ 91 w 788"/>
                    <a:gd name="T61" fmla="*/ 269 h 432"/>
                    <a:gd name="T62" fmla="*/ 97 w 788"/>
                    <a:gd name="T63" fmla="*/ 264 h 432"/>
                    <a:gd name="T64" fmla="*/ 118 w 788"/>
                    <a:gd name="T65" fmla="*/ 237 h 432"/>
                    <a:gd name="T66" fmla="*/ 130 w 788"/>
                    <a:gd name="T67" fmla="*/ 211 h 432"/>
                    <a:gd name="T68" fmla="*/ 140 w 788"/>
                    <a:gd name="T69" fmla="*/ 169 h 432"/>
                    <a:gd name="T70" fmla="*/ 150 w 788"/>
                    <a:gd name="T71" fmla="*/ 131 h 432"/>
                    <a:gd name="T72" fmla="*/ 172 w 788"/>
                    <a:gd name="T73" fmla="*/ 116 h 432"/>
                    <a:gd name="T74" fmla="*/ 190 w 788"/>
                    <a:gd name="T75" fmla="*/ 130 h 432"/>
                    <a:gd name="T76" fmla="*/ 207 w 788"/>
                    <a:gd name="T77" fmla="*/ 158 h 432"/>
                    <a:gd name="T78" fmla="*/ 250 w 788"/>
                    <a:gd name="T79" fmla="*/ 223 h 432"/>
                    <a:gd name="T80" fmla="*/ 373 w 788"/>
                    <a:gd name="T81" fmla="*/ 329 h 432"/>
                    <a:gd name="T82" fmla="*/ 433 w 788"/>
                    <a:gd name="T83" fmla="*/ 377 h 432"/>
                    <a:gd name="T84" fmla="*/ 454 w 788"/>
                    <a:gd name="T85" fmla="*/ 413 h 432"/>
                    <a:gd name="T86" fmla="*/ 496 w 788"/>
                    <a:gd name="T87" fmla="*/ 432 h 432"/>
                    <a:gd name="T88" fmla="*/ 517 w 788"/>
                    <a:gd name="T89" fmla="*/ 427 h 432"/>
                    <a:gd name="T90" fmla="*/ 561 w 788"/>
                    <a:gd name="T91" fmla="*/ 399 h 432"/>
                    <a:gd name="T92" fmla="*/ 577 w 788"/>
                    <a:gd name="T93" fmla="*/ 384 h 432"/>
                    <a:gd name="T94" fmla="*/ 646 w 788"/>
                    <a:gd name="T95" fmla="*/ 310 h 432"/>
                    <a:gd name="T96" fmla="*/ 693 w 788"/>
                    <a:gd name="T97" fmla="*/ 253 h 432"/>
                    <a:gd name="T98" fmla="*/ 714 w 788"/>
                    <a:gd name="T99" fmla="*/ 225 h 432"/>
                    <a:gd name="T100" fmla="*/ 753 w 788"/>
                    <a:gd name="T101" fmla="*/ 165 h 432"/>
                    <a:gd name="T102" fmla="*/ 782 w 788"/>
                    <a:gd name="T103" fmla="*/ 106 h 4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8"/>
                    <a:gd name="T157" fmla="*/ 0 h 432"/>
                    <a:gd name="T158" fmla="*/ 788 w 788"/>
                    <a:gd name="T159" fmla="*/ 432 h 43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8" h="432">
                      <a:moveTo>
                        <a:pt x="782" y="106"/>
                      </a:moveTo>
                      <a:lnTo>
                        <a:pt x="784" y="98"/>
                      </a:lnTo>
                      <a:lnTo>
                        <a:pt x="786" y="91"/>
                      </a:lnTo>
                      <a:lnTo>
                        <a:pt x="786" y="87"/>
                      </a:lnTo>
                      <a:lnTo>
                        <a:pt x="787" y="82"/>
                      </a:lnTo>
                      <a:lnTo>
                        <a:pt x="788" y="75"/>
                      </a:lnTo>
                      <a:lnTo>
                        <a:pt x="785" y="64"/>
                      </a:lnTo>
                      <a:lnTo>
                        <a:pt x="784" y="60"/>
                      </a:lnTo>
                      <a:lnTo>
                        <a:pt x="782" y="55"/>
                      </a:lnTo>
                      <a:lnTo>
                        <a:pt x="777" y="48"/>
                      </a:lnTo>
                      <a:lnTo>
                        <a:pt x="770" y="39"/>
                      </a:lnTo>
                      <a:lnTo>
                        <a:pt x="766" y="35"/>
                      </a:lnTo>
                      <a:lnTo>
                        <a:pt x="763" y="33"/>
                      </a:lnTo>
                      <a:lnTo>
                        <a:pt x="755" y="27"/>
                      </a:lnTo>
                      <a:lnTo>
                        <a:pt x="750" y="26"/>
                      </a:lnTo>
                      <a:lnTo>
                        <a:pt x="747" y="24"/>
                      </a:lnTo>
                      <a:lnTo>
                        <a:pt x="738" y="21"/>
                      </a:lnTo>
                      <a:lnTo>
                        <a:pt x="728" y="21"/>
                      </a:lnTo>
                      <a:lnTo>
                        <a:pt x="719" y="21"/>
                      </a:lnTo>
                      <a:lnTo>
                        <a:pt x="714" y="22"/>
                      </a:lnTo>
                      <a:lnTo>
                        <a:pt x="708" y="24"/>
                      </a:lnTo>
                      <a:lnTo>
                        <a:pt x="703" y="25"/>
                      </a:lnTo>
                      <a:lnTo>
                        <a:pt x="699" y="27"/>
                      </a:lnTo>
                      <a:lnTo>
                        <a:pt x="694" y="31"/>
                      </a:lnTo>
                      <a:lnTo>
                        <a:pt x="691" y="34"/>
                      </a:lnTo>
                      <a:lnTo>
                        <a:pt x="679" y="48"/>
                      </a:lnTo>
                      <a:lnTo>
                        <a:pt x="667" y="62"/>
                      </a:lnTo>
                      <a:lnTo>
                        <a:pt x="656" y="76"/>
                      </a:lnTo>
                      <a:lnTo>
                        <a:pt x="644" y="90"/>
                      </a:lnTo>
                      <a:lnTo>
                        <a:pt x="634" y="105"/>
                      </a:lnTo>
                      <a:lnTo>
                        <a:pt x="623" y="120"/>
                      </a:lnTo>
                      <a:lnTo>
                        <a:pt x="603" y="150"/>
                      </a:lnTo>
                      <a:lnTo>
                        <a:pt x="583" y="182"/>
                      </a:lnTo>
                      <a:lnTo>
                        <a:pt x="573" y="198"/>
                      </a:lnTo>
                      <a:lnTo>
                        <a:pt x="566" y="213"/>
                      </a:lnTo>
                      <a:lnTo>
                        <a:pt x="558" y="232"/>
                      </a:lnTo>
                      <a:lnTo>
                        <a:pt x="549" y="250"/>
                      </a:lnTo>
                      <a:lnTo>
                        <a:pt x="544" y="259"/>
                      </a:lnTo>
                      <a:lnTo>
                        <a:pt x="539" y="267"/>
                      </a:lnTo>
                      <a:lnTo>
                        <a:pt x="530" y="286"/>
                      </a:lnTo>
                      <a:lnTo>
                        <a:pt x="525" y="293"/>
                      </a:lnTo>
                      <a:lnTo>
                        <a:pt x="523" y="296"/>
                      </a:lnTo>
                      <a:lnTo>
                        <a:pt x="521" y="300"/>
                      </a:lnTo>
                      <a:lnTo>
                        <a:pt x="516" y="307"/>
                      </a:lnTo>
                      <a:lnTo>
                        <a:pt x="510" y="314"/>
                      </a:lnTo>
                      <a:lnTo>
                        <a:pt x="504" y="320"/>
                      </a:lnTo>
                      <a:lnTo>
                        <a:pt x="499" y="327"/>
                      </a:lnTo>
                      <a:lnTo>
                        <a:pt x="493" y="333"/>
                      </a:lnTo>
                      <a:lnTo>
                        <a:pt x="486" y="339"/>
                      </a:lnTo>
                      <a:lnTo>
                        <a:pt x="478" y="331"/>
                      </a:lnTo>
                      <a:lnTo>
                        <a:pt x="470" y="324"/>
                      </a:lnTo>
                      <a:lnTo>
                        <a:pt x="455" y="309"/>
                      </a:lnTo>
                      <a:lnTo>
                        <a:pt x="448" y="301"/>
                      </a:lnTo>
                      <a:lnTo>
                        <a:pt x="441" y="292"/>
                      </a:lnTo>
                      <a:lnTo>
                        <a:pt x="431" y="280"/>
                      </a:lnTo>
                      <a:lnTo>
                        <a:pt x="419" y="267"/>
                      </a:lnTo>
                      <a:lnTo>
                        <a:pt x="408" y="256"/>
                      </a:lnTo>
                      <a:lnTo>
                        <a:pt x="397" y="246"/>
                      </a:lnTo>
                      <a:lnTo>
                        <a:pt x="383" y="235"/>
                      </a:lnTo>
                      <a:lnTo>
                        <a:pt x="371" y="226"/>
                      </a:lnTo>
                      <a:lnTo>
                        <a:pt x="358" y="216"/>
                      </a:lnTo>
                      <a:lnTo>
                        <a:pt x="344" y="208"/>
                      </a:lnTo>
                      <a:lnTo>
                        <a:pt x="328" y="198"/>
                      </a:lnTo>
                      <a:lnTo>
                        <a:pt x="313" y="188"/>
                      </a:lnTo>
                      <a:lnTo>
                        <a:pt x="300" y="178"/>
                      </a:lnTo>
                      <a:lnTo>
                        <a:pt x="288" y="170"/>
                      </a:lnTo>
                      <a:lnTo>
                        <a:pt x="276" y="160"/>
                      </a:lnTo>
                      <a:lnTo>
                        <a:pt x="264" y="151"/>
                      </a:lnTo>
                      <a:lnTo>
                        <a:pt x="260" y="147"/>
                      </a:lnTo>
                      <a:lnTo>
                        <a:pt x="257" y="144"/>
                      </a:lnTo>
                      <a:lnTo>
                        <a:pt x="254" y="139"/>
                      </a:lnTo>
                      <a:lnTo>
                        <a:pt x="251" y="136"/>
                      </a:lnTo>
                      <a:lnTo>
                        <a:pt x="243" y="122"/>
                      </a:lnTo>
                      <a:lnTo>
                        <a:pt x="235" y="108"/>
                      </a:lnTo>
                      <a:lnTo>
                        <a:pt x="228" y="94"/>
                      </a:lnTo>
                      <a:lnTo>
                        <a:pt x="221" y="80"/>
                      </a:lnTo>
                      <a:lnTo>
                        <a:pt x="215" y="65"/>
                      </a:lnTo>
                      <a:lnTo>
                        <a:pt x="208" y="51"/>
                      </a:lnTo>
                      <a:lnTo>
                        <a:pt x="203" y="36"/>
                      </a:lnTo>
                      <a:lnTo>
                        <a:pt x="198" y="21"/>
                      </a:lnTo>
                      <a:lnTo>
                        <a:pt x="196" y="17"/>
                      </a:lnTo>
                      <a:lnTo>
                        <a:pt x="193" y="14"/>
                      </a:lnTo>
                      <a:lnTo>
                        <a:pt x="190" y="10"/>
                      </a:lnTo>
                      <a:lnTo>
                        <a:pt x="187" y="7"/>
                      </a:lnTo>
                      <a:lnTo>
                        <a:pt x="184" y="6"/>
                      </a:lnTo>
                      <a:lnTo>
                        <a:pt x="180" y="4"/>
                      </a:lnTo>
                      <a:lnTo>
                        <a:pt x="176" y="2"/>
                      </a:lnTo>
                      <a:lnTo>
                        <a:pt x="172" y="1"/>
                      </a:lnTo>
                      <a:lnTo>
                        <a:pt x="163" y="0"/>
                      </a:lnTo>
                      <a:lnTo>
                        <a:pt x="155" y="0"/>
                      </a:lnTo>
                      <a:lnTo>
                        <a:pt x="148" y="2"/>
                      </a:lnTo>
                      <a:lnTo>
                        <a:pt x="141" y="5"/>
                      </a:lnTo>
                      <a:lnTo>
                        <a:pt x="135" y="9"/>
                      </a:lnTo>
                      <a:lnTo>
                        <a:pt x="128" y="15"/>
                      </a:lnTo>
                      <a:lnTo>
                        <a:pt x="123" y="22"/>
                      </a:lnTo>
                      <a:lnTo>
                        <a:pt x="120" y="26"/>
                      </a:lnTo>
                      <a:lnTo>
                        <a:pt x="118" y="30"/>
                      </a:lnTo>
                      <a:lnTo>
                        <a:pt x="116" y="39"/>
                      </a:lnTo>
                      <a:lnTo>
                        <a:pt x="118" y="48"/>
                      </a:lnTo>
                      <a:lnTo>
                        <a:pt x="120" y="57"/>
                      </a:lnTo>
                      <a:lnTo>
                        <a:pt x="121" y="68"/>
                      </a:lnTo>
                      <a:lnTo>
                        <a:pt x="121" y="77"/>
                      </a:lnTo>
                      <a:lnTo>
                        <a:pt x="120" y="83"/>
                      </a:lnTo>
                      <a:lnTo>
                        <a:pt x="119" y="86"/>
                      </a:lnTo>
                      <a:lnTo>
                        <a:pt x="118" y="89"/>
                      </a:lnTo>
                      <a:lnTo>
                        <a:pt x="116" y="96"/>
                      </a:lnTo>
                      <a:lnTo>
                        <a:pt x="116" y="103"/>
                      </a:lnTo>
                      <a:lnTo>
                        <a:pt x="113" y="109"/>
                      </a:lnTo>
                      <a:lnTo>
                        <a:pt x="111" y="115"/>
                      </a:lnTo>
                      <a:lnTo>
                        <a:pt x="106" y="127"/>
                      </a:lnTo>
                      <a:lnTo>
                        <a:pt x="103" y="131"/>
                      </a:lnTo>
                      <a:lnTo>
                        <a:pt x="101" y="137"/>
                      </a:lnTo>
                      <a:lnTo>
                        <a:pt x="99" y="138"/>
                      </a:lnTo>
                      <a:lnTo>
                        <a:pt x="97" y="141"/>
                      </a:lnTo>
                      <a:lnTo>
                        <a:pt x="95" y="146"/>
                      </a:lnTo>
                      <a:lnTo>
                        <a:pt x="90" y="150"/>
                      </a:lnTo>
                      <a:lnTo>
                        <a:pt x="87" y="154"/>
                      </a:lnTo>
                      <a:lnTo>
                        <a:pt x="85" y="156"/>
                      </a:lnTo>
                      <a:lnTo>
                        <a:pt x="83" y="158"/>
                      </a:lnTo>
                      <a:lnTo>
                        <a:pt x="80" y="162"/>
                      </a:lnTo>
                      <a:lnTo>
                        <a:pt x="64" y="177"/>
                      </a:lnTo>
                      <a:lnTo>
                        <a:pt x="49" y="192"/>
                      </a:lnTo>
                      <a:lnTo>
                        <a:pt x="38" y="204"/>
                      </a:lnTo>
                      <a:lnTo>
                        <a:pt x="32" y="210"/>
                      </a:lnTo>
                      <a:lnTo>
                        <a:pt x="25" y="219"/>
                      </a:lnTo>
                      <a:lnTo>
                        <a:pt x="18" y="228"/>
                      </a:lnTo>
                      <a:lnTo>
                        <a:pt x="11" y="241"/>
                      </a:lnTo>
                      <a:lnTo>
                        <a:pt x="4" y="254"/>
                      </a:lnTo>
                      <a:lnTo>
                        <a:pt x="2" y="260"/>
                      </a:lnTo>
                      <a:lnTo>
                        <a:pt x="0" y="266"/>
                      </a:lnTo>
                      <a:lnTo>
                        <a:pt x="0" y="267"/>
                      </a:lnTo>
                      <a:lnTo>
                        <a:pt x="0" y="271"/>
                      </a:lnTo>
                      <a:lnTo>
                        <a:pt x="0" y="276"/>
                      </a:lnTo>
                      <a:lnTo>
                        <a:pt x="1" y="281"/>
                      </a:lnTo>
                      <a:lnTo>
                        <a:pt x="3" y="287"/>
                      </a:lnTo>
                      <a:lnTo>
                        <a:pt x="5" y="291"/>
                      </a:lnTo>
                      <a:lnTo>
                        <a:pt x="9" y="297"/>
                      </a:lnTo>
                      <a:lnTo>
                        <a:pt x="18" y="299"/>
                      </a:lnTo>
                      <a:lnTo>
                        <a:pt x="28" y="300"/>
                      </a:lnTo>
                      <a:lnTo>
                        <a:pt x="32" y="300"/>
                      </a:lnTo>
                      <a:lnTo>
                        <a:pt x="37" y="300"/>
                      </a:lnTo>
                      <a:lnTo>
                        <a:pt x="42" y="299"/>
                      </a:lnTo>
                      <a:lnTo>
                        <a:pt x="47" y="297"/>
                      </a:lnTo>
                      <a:lnTo>
                        <a:pt x="48" y="296"/>
                      </a:lnTo>
                      <a:lnTo>
                        <a:pt x="50" y="295"/>
                      </a:lnTo>
                      <a:lnTo>
                        <a:pt x="53" y="294"/>
                      </a:lnTo>
                      <a:lnTo>
                        <a:pt x="60" y="291"/>
                      </a:lnTo>
                      <a:lnTo>
                        <a:pt x="67" y="288"/>
                      </a:lnTo>
                      <a:lnTo>
                        <a:pt x="70" y="285"/>
                      </a:lnTo>
                      <a:lnTo>
                        <a:pt x="74" y="283"/>
                      </a:lnTo>
                      <a:lnTo>
                        <a:pt x="76" y="281"/>
                      </a:lnTo>
                      <a:lnTo>
                        <a:pt x="80" y="279"/>
                      </a:lnTo>
                      <a:lnTo>
                        <a:pt x="82" y="276"/>
                      </a:lnTo>
                      <a:lnTo>
                        <a:pt x="85" y="274"/>
                      </a:lnTo>
                      <a:lnTo>
                        <a:pt x="91" y="269"/>
                      </a:lnTo>
                      <a:lnTo>
                        <a:pt x="94" y="267"/>
                      </a:lnTo>
                      <a:lnTo>
                        <a:pt x="95" y="266"/>
                      </a:lnTo>
                      <a:lnTo>
                        <a:pt x="95" y="265"/>
                      </a:lnTo>
                      <a:lnTo>
                        <a:pt x="96" y="264"/>
                      </a:lnTo>
                      <a:lnTo>
                        <a:pt x="97" y="264"/>
                      </a:lnTo>
                      <a:lnTo>
                        <a:pt x="104" y="255"/>
                      </a:lnTo>
                      <a:lnTo>
                        <a:pt x="113" y="247"/>
                      </a:lnTo>
                      <a:lnTo>
                        <a:pt x="117" y="240"/>
                      </a:lnTo>
                      <a:lnTo>
                        <a:pt x="118" y="237"/>
                      </a:lnTo>
                      <a:lnTo>
                        <a:pt x="118" y="236"/>
                      </a:lnTo>
                      <a:lnTo>
                        <a:pt x="119" y="235"/>
                      </a:lnTo>
                      <a:lnTo>
                        <a:pt x="122" y="232"/>
                      </a:lnTo>
                      <a:lnTo>
                        <a:pt x="130" y="211"/>
                      </a:lnTo>
                      <a:lnTo>
                        <a:pt x="133" y="199"/>
                      </a:lnTo>
                      <a:lnTo>
                        <a:pt x="135" y="194"/>
                      </a:lnTo>
                      <a:lnTo>
                        <a:pt x="137" y="189"/>
                      </a:lnTo>
                      <a:lnTo>
                        <a:pt x="139" y="178"/>
                      </a:lnTo>
                      <a:lnTo>
                        <a:pt x="140" y="169"/>
                      </a:lnTo>
                      <a:lnTo>
                        <a:pt x="141" y="161"/>
                      </a:lnTo>
                      <a:lnTo>
                        <a:pt x="142" y="153"/>
                      </a:lnTo>
                      <a:lnTo>
                        <a:pt x="144" y="145"/>
                      </a:lnTo>
                      <a:lnTo>
                        <a:pt x="146" y="138"/>
                      </a:lnTo>
                      <a:lnTo>
                        <a:pt x="150" y="131"/>
                      </a:lnTo>
                      <a:lnTo>
                        <a:pt x="153" y="125"/>
                      </a:lnTo>
                      <a:lnTo>
                        <a:pt x="158" y="119"/>
                      </a:lnTo>
                      <a:lnTo>
                        <a:pt x="163" y="113"/>
                      </a:lnTo>
                      <a:lnTo>
                        <a:pt x="168" y="114"/>
                      </a:lnTo>
                      <a:lnTo>
                        <a:pt x="172" y="116"/>
                      </a:lnTo>
                      <a:lnTo>
                        <a:pt x="177" y="117"/>
                      </a:lnTo>
                      <a:lnTo>
                        <a:pt x="180" y="120"/>
                      </a:lnTo>
                      <a:lnTo>
                        <a:pt x="184" y="123"/>
                      </a:lnTo>
                      <a:lnTo>
                        <a:pt x="187" y="126"/>
                      </a:lnTo>
                      <a:lnTo>
                        <a:pt x="190" y="130"/>
                      </a:lnTo>
                      <a:lnTo>
                        <a:pt x="193" y="135"/>
                      </a:lnTo>
                      <a:lnTo>
                        <a:pt x="196" y="141"/>
                      </a:lnTo>
                      <a:lnTo>
                        <a:pt x="200" y="147"/>
                      </a:lnTo>
                      <a:lnTo>
                        <a:pt x="203" y="152"/>
                      </a:lnTo>
                      <a:lnTo>
                        <a:pt x="207" y="158"/>
                      </a:lnTo>
                      <a:lnTo>
                        <a:pt x="215" y="174"/>
                      </a:lnTo>
                      <a:lnTo>
                        <a:pt x="225" y="190"/>
                      </a:lnTo>
                      <a:lnTo>
                        <a:pt x="235" y="204"/>
                      </a:lnTo>
                      <a:lnTo>
                        <a:pt x="245" y="217"/>
                      </a:lnTo>
                      <a:lnTo>
                        <a:pt x="250" y="223"/>
                      </a:lnTo>
                      <a:lnTo>
                        <a:pt x="257" y="230"/>
                      </a:lnTo>
                      <a:lnTo>
                        <a:pt x="270" y="242"/>
                      </a:lnTo>
                      <a:lnTo>
                        <a:pt x="327" y="293"/>
                      </a:lnTo>
                      <a:lnTo>
                        <a:pt x="357" y="317"/>
                      </a:lnTo>
                      <a:lnTo>
                        <a:pt x="373" y="329"/>
                      </a:lnTo>
                      <a:lnTo>
                        <a:pt x="389" y="341"/>
                      </a:lnTo>
                      <a:lnTo>
                        <a:pt x="400" y="349"/>
                      </a:lnTo>
                      <a:lnTo>
                        <a:pt x="412" y="358"/>
                      </a:lnTo>
                      <a:lnTo>
                        <a:pt x="422" y="367"/>
                      </a:lnTo>
                      <a:lnTo>
                        <a:pt x="433" y="377"/>
                      </a:lnTo>
                      <a:lnTo>
                        <a:pt x="436" y="381"/>
                      </a:lnTo>
                      <a:lnTo>
                        <a:pt x="440" y="385"/>
                      </a:lnTo>
                      <a:lnTo>
                        <a:pt x="446" y="394"/>
                      </a:lnTo>
                      <a:lnTo>
                        <a:pt x="450" y="403"/>
                      </a:lnTo>
                      <a:lnTo>
                        <a:pt x="454" y="413"/>
                      </a:lnTo>
                      <a:lnTo>
                        <a:pt x="462" y="419"/>
                      </a:lnTo>
                      <a:lnTo>
                        <a:pt x="470" y="425"/>
                      </a:lnTo>
                      <a:lnTo>
                        <a:pt x="479" y="428"/>
                      </a:lnTo>
                      <a:lnTo>
                        <a:pt x="489" y="432"/>
                      </a:lnTo>
                      <a:lnTo>
                        <a:pt x="496" y="432"/>
                      </a:lnTo>
                      <a:lnTo>
                        <a:pt x="500" y="432"/>
                      </a:lnTo>
                      <a:lnTo>
                        <a:pt x="503" y="432"/>
                      </a:lnTo>
                      <a:lnTo>
                        <a:pt x="510" y="431"/>
                      </a:lnTo>
                      <a:lnTo>
                        <a:pt x="514" y="429"/>
                      </a:lnTo>
                      <a:lnTo>
                        <a:pt x="517" y="427"/>
                      </a:lnTo>
                      <a:lnTo>
                        <a:pt x="523" y="424"/>
                      </a:lnTo>
                      <a:lnTo>
                        <a:pt x="529" y="421"/>
                      </a:lnTo>
                      <a:lnTo>
                        <a:pt x="540" y="414"/>
                      </a:lnTo>
                      <a:lnTo>
                        <a:pt x="551" y="406"/>
                      </a:lnTo>
                      <a:lnTo>
                        <a:pt x="561" y="399"/>
                      </a:lnTo>
                      <a:lnTo>
                        <a:pt x="570" y="391"/>
                      </a:lnTo>
                      <a:lnTo>
                        <a:pt x="573" y="387"/>
                      </a:lnTo>
                      <a:lnTo>
                        <a:pt x="576" y="385"/>
                      </a:lnTo>
                      <a:lnTo>
                        <a:pt x="576" y="384"/>
                      </a:lnTo>
                      <a:lnTo>
                        <a:pt x="577" y="384"/>
                      </a:lnTo>
                      <a:lnTo>
                        <a:pt x="578" y="384"/>
                      </a:lnTo>
                      <a:lnTo>
                        <a:pt x="587" y="375"/>
                      </a:lnTo>
                      <a:lnTo>
                        <a:pt x="595" y="367"/>
                      </a:lnTo>
                      <a:lnTo>
                        <a:pt x="621" y="338"/>
                      </a:lnTo>
                      <a:lnTo>
                        <a:pt x="646" y="310"/>
                      </a:lnTo>
                      <a:lnTo>
                        <a:pt x="653" y="301"/>
                      </a:lnTo>
                      <a:lnTo>
                        <a:pt x="658" y="295"/>
                      </a:lnTo>
                      <a:lnTo>
                        <a:pt x="662" y="291"/>
                      </a:lnTo>
                      <a:lnTo>
                        <a:pt x="677" y="273"/>
                      </a:lnTo>
                      <a:lnTo>
                        <a:pt x="693" y="253"/>
                      </a:lnTo>
                      <a:lnTo>
                        <a:pt x="700" y="243"/>
                      </a:lnTo>
                      <a:lnTo>
                        <a:pt x="704" y="239"/>
                      </a:lnTo>
                      <a:lnTo>
                        <a:pt x="708" y="233"/>
                      </a:lnTo>
                      <a:lnTo>
                        <a:pt x="713" y="227"/>
                      </a:lnTo>
                      <a:lnTo>
                        <a:pt x="714" y="225"/>
                      </a:lnTo>
                      <a:lnTo>
                        <a:pt x="717" y="221"/>
                      </a:lnTo>
                      <a:lnTo>
                        <a:pt x="726" y="210"/>
                      </a:lnTo>
                      <a:lnTo>
                        <a:pt x="734" y="198"/>
                      </a:lnTo>
                      <a:lnTo>
                        <a:pt x="742" y="185"/>
                      </a:lnTo>
                      <a:lnTo>
                        <a:pt x="753" y="165"/>
                      </a:lnTo>
                      <a:lnTo>
                        <a:pt x="763" y="146"/>
                      </a:lnTo>
                      <a:lnTo>
                        <a:pt x="766" y="141"/>
                      </a:lnTo>
                      <a:lnTo>
                        <a:pt x="768" y="136"/>
                      </a:lnTo>
                      <a:lnTo>
                        <a:pt x="773" y="126"/>
                      </a:lnTo>
                      <a:lnTo>
                        <a:pt x="782" y="10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sp>
          <p:nvSpPr>
            <p:cNvPr id="218" name="Text Box 63"/>
            <p:cNvSpPr txBox="1">
              <a:spLocks noChangeArrowheads="1"/>
            </p:cNvSpPr>
            <p:nvPr/>
          </p:nvSpPr>
          <p:spPr bwMode="auto">
            <a:xfrm>
              <a:off x="368" y="1440"/>
              <a:ext cx="325"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rPr>
                <a:t>0</a:t>
              </a:r>
              <a:endParaRPr kumimoji="0" lang="en-CA" altLang="en-US" sz="14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grpSp>
          <p:nvGrpSpPr>
            <p:cNvPr id="219" name="Group 64"/>
            <p:cNvGrpSpPr>
              <a:grpSpLocks/>
            </p:cNvGrpSpPr>
            <p:nvPr/>
          </p:nvGrpSpPr>
          <p:grpSpPr bwMode="auto">
            <a:xfrm rot="-2627108">
              <a:off x="1918" y="1147"/>
              <a:ext cx="827" cy="603"/>
              <a:chOff x="1320" y="1966"/>
              <a:chExt cx="655" cy="603"/>
            </a:xfrm>
          </p:grpSpPr>
          <p:grpSp>
            <p:nvGrpSpPr>
              <p:cNvPr id="221" name="Group 65"/>
              <p:cNvGrpSpPr>
                <a:grpSpLocks noChangeAspect="1"/>
              </p:cNvGrpSpPr>
              <p:nvPr/>
            </p:nvGrpSpPr>
            <p:grpSpPr bwMode="auto">
              <a:xfrm>
                <a:off x="1320" y="1966"/>
                <a:ext cx="647" cy="603"/>
                <a:chOff x="2836" y="2439"/>
                <a:chExt cx="1451" cy="1352"/>
              </a:xfrm>
            </p:grpSpPr>
            <p:sp>
              <p:nvSpPr>
                <p:cNvPr id="226" name="Freeform 66"/>
                <p:cNvSpPr>
                  <a:spLocks noChangeAspect="1"/>
                </p:cNvSpPr>
                <p:nvPr/>
              </p:nvSpPr>
              <p:spPr bwMode="auto">
                <a:xfrm>
                  <a:off x="3551" y="2439"/>
                  <a:ext cx="406" cy="277"/>
                </a:xfrm>
                <a:custGeom>
                  <a:avLst/>
                  <a:gdLst>
                    <a:gd name="T0" fmla="*/ 360 w 406"/>
                    <a:gd name="T1" fmla="*/ 13 h 277"/>
                    <a:gd name="T2" fmla="*/ 319 w 406"/>
                    <a:gd name="T3" fmla="*/ 4 h 277"/>
                    <a:gd name="T4" fmla="*/ 256 w 406"/>
                    <a:gd name="T5" fmla="*/ 4 h 277"/>
                    <a:gd name="T6" fmla="*/ 215 w 406"/>
                    <a:gd name="T7" fmla="*/ 22 h 277"/>
                    <a:gd name="T8" fmla="*/ 193 w 406"/>
                    <a:gd name="T9" fmla="*/ 40 h 277"/>
                    <a:gd name="T10" fmla="*/ 147 w 406"/>
                    <a:gd name="T11" fmla="*/ 96 h 277"/>
                    <a:gd name="T12" fmla="*/ 130 w 406"/>
                    <a:gd name="T13" fmla="*/ 118 h 277"/>
                    <a:gd name="T14" fmla="*/ 121 w 406"/>
                    <a:gd name="T15" fmla="*/ 121 h 277"/>
                    <a:gd name="T16" fmla="*/ 97 w 406"/>
                    <a:gd name="T17" fmla="*/ 127 h 277"/>
                    <a:gd name="T18" fmla="*/ 95 w 406"/>
                    <a:gd name="T19" fmla="*/ 127 h 277"/>
                    <a:gd name="T20" fmla="*/ 73 w 406"/>
                    <a:gd name="T21" fmla="*/ 128 h 277"/>
                    <a:gd name="T22" fmla="*/ 62 w 406"/>
                    <a:gd name="T23" fmla="*/ 128 h 277"/>
                    <a:gd name="T24" fmla="*/ 39 w 406"/>
                    <a:gd name="T25" fmla="*/ 127 h 277"/>
                    <a:gd name="T26" fmla="*/ 18 w 406"/>
                    <a:gd name="T27" fmla="*/ 132 h 277"/>
                    <a:gd name="T28" fmla="*/ 4 w 406"/>
                    <a:gd name="T29" fmla="*/ 143 h 277"/>
                    <a:gd name="T30" fmla="*/ 0 w 406"/>
                    <a:gd name="T31" fmla="*/ 155 h 277"/>
                    <a:gd name="T32" fmla="*/ 4 w 406"/>
                    <a:gd name="T33" fmla="*/ 172 h 277"/>
                    <a:gd name="T34" fmla="*/ 11 w 406"/>
                    <a:gd name="T35" fmla="*/ 178 h 277"/>
                    <a:gd name="T36" fmla="*/ 39 w 406"/>
                    <a:gd name="T37" fmla="*/ 183 h 277"/>
                    <a:gd name="T38" fmla="*/ 41 w 406"/>
                    <a:gd name="T39" fmla="*/ 183 h 277"/>
                    <a:gd name="T40" fmla="*/ 72 w 406"/>
                    <a:gd name="T41" fmla="*/ 183 h 277"/>
                    <a:gd name="T42" fmla="*/ 97 w 406"/>
                    <a:gd name="T43" fmla="*/ 176 h 277"/>
                    <a:gd name="T44" fmla="*/ 119 w 406"/>
                    <a:gd name="T45" fmla="*/ 169 h 277"/>
                    <a:gd name="T46" fmla="*/ 128 w 406"/>
                    <a:gd name="T47" fmla="*/ 182 h 277"/>
                    <a:gd name="T48" fmla="*/ 130 w 406"/>
                    <a:gd name="T49" fmla="*/ 218 h 277"/>
                    <a:gd name="T50" fmla="*/ 134 w 406"/>
                    <a:gd name="T51" fmla="*/ 231 h 277"/>
                    <a:gd name="T52" fmla="*/ 146 w 406"/>
                    <a:gd name="T53" fmla="*/ 252 h 277"/>
                    <a:gd name="T54" fmla="*/ 161 w 406"/>
                    <a:gd name="T55" fmla="*/ 264 h 277"/>
                    <a:gd name="T56" fmla="*/ 181 w 406"/>
                    <a:gd name="T57" fmla="*/ 272 h 277"/>
                    <a:gd name="T58" fmla="*/ 221 w 406"/>
                    <a:gd name="T59" fmla="*/ 277 h 277"/>
                    <a:gd name="T60" fmla="*/ 250 w 406"/>
                    <a:gd name="T61" fmla="*/ 273 h 277"/>
                    <a:gd name="T62" fmla="*/ 279 w 406"/>
                    <a:gd name="T63" fmla="*/ 264 h 277"/>
                    <a:gd name="T64" fmla="*/ 298 w 406"/>
                    <a:gd name="T65" fmla="*/ 254 h 277"/>
                    <a:gd name="T66" fmla="*/ 324 w 406"/>
                    <a:gd name="T67" fmla="*/ 235 h 277"/>
                    <a:gd name="T68" fmla="*/ 333 w 406"/>
                    <a:gd name="T69" fmla="*/ 226 h 277"/>
                    <a:gd name="T70" fmla="*/ 342 w 406"/>
                    <a:gd name="T71" fmla="*/ 217 h 277"/>
                    <a:gd name="T72" fmla="*/ 365 w 406"/>
                    <a:gd name="T73" fmla="*/ 187 h 277"/>
                    <a:gd name="T74" fmla="*/ 388 w 406"/>
                    <a:gd name="T75" fmla="*/ 154 h 277"/>
                    <a:gd name="T76" fmla="*/ 395 w 406"/>
                    <a:gd name="T77" fmla="*/ 142 h 277"/>
                    <a:gd name="T78" fmla="*/ 403 w 406"/>
                    <a:gd name="T79" fmla="*/ 116 h 277"/>
                    <a:gd name="T80" fmla="*/ 406 w 406"/>
                    <a:gd name="T81" fmla="*/ 98 h 277"/>
                    <a:gd name="T82" fmla="*/ 406 w 406"/>
                    <a:gd name="T83" fmla="*/ 89 h 277"/>
                    <a:gd name="T84" fmla="*/ 400 w 406"/>
                    <a:gd name="T85" fmla="*/ 57 h 277"/>
                    <a:gd name="T86" fmla="*/ 384 w 406"/>
                    <a:gd name="T87" fmla="*/ 31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6"/>
                    <a:gd name="T133" fmla="*/ 0 h 277"/>
                    <a:gd name="T134" fmla="*/ 406 w 406"/>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6" h="277">
                      <a:moveTo>
                        <a:pt x="368" y="17"/>
                      </a:moveTo>
                      <a:lnTo>
                        <a:pt x="364" y="15"/>
                      </a:lnTo>
                      <a:lnTo>
                        <a:pt x="360" y="13"/>
                      </a:lnTo>
                      <a:lnTo>
                        <a:pt x="356" y="11"/>
                      </a:lnTo>
                      <a:lnTo>
                        <a:pt x="352" y="10"/>
                      </a:lnTo>
                      <a:lnTo>
                        <a:pt x="319" y="4"/>
                      </a:lnTo>
                      <a:lnTo>
                        <a:pt x="286" y="0"/>
                      </a:lnTo>
                      <a:lnTo>
                        <a:pt x="270" y="2"/>
                      </a:lnTo>
                      <a:lnTo>
                        <a:pt x="256" y="4"/>
                      </a:lnTo>
                      <a:lnTo>
                        <a:pt x="242" y="9"/>
                      </a:lnTo>
                      <a:lnTo>
                        <a:pt x="228" y="15"/>
                      </a:lnTo>
                      <a:lnTo>
                        <a:pt x="215" y="22"/>
                      </a:lnTo>
                      <a:lnTo>
                        <a:pt x="204" y="31"/>
                      </a:lnTo>
                      <a:lnTo>
                        <a:pt x="198" y="35"/>
                      </a:lnTo>
                      <a:lnTo>
                        <a:pt x="193" y="40"/>
                      </a:lnTo>
                      <a:lnTo>
                        <a:pt x="182" y="51"/>
                      </a:lnTo>
                      <a:lnTo>
                        <a:pt x="165" y="73"/>
                      </a:lnTo>
                      <a:lnTo>
                        <a:pt x="147" y="96"/>
                      </a:lnTo>
                      <a:lnTo>
                        <a:pt x="140" y="106"/>
                      </a:lnTo>
                      <a:lnTo>
                        <a:pt x="136" y="116"/>
                      </a:lnTo>
                      <a:lnTo>
                        <a:pt x="130" y="118"/>
                      </a:lnTo>
                      <a:lnTo>
                        <a:pt x="125" y="120"/>
                      </a:lnTo>
                      <a:lnTo>
                        <a:pt x="123" y="121"/>
                      </a:lnTo>
                      <a:lnTo>
                        <a:pt x="121" y="121"/>
                      </a:lnTo>
                      <a:lnTo>
                        <a:pt x="111" y="124"/>
                      </a:lnTo>
                      <a:lnTo>
                        <a:pt x="102" y="126"/>
                      </a:lnTo>
                      <a:lnTo>
                        <a:pt x="97" y="127"/>
                      </a:lnTo>
                      <a:lnTo>
                        <a:pt x="95" y="127"/>
                      </a:lnTo>
                      <a:lnTo>
                        <a:pt x="92" y="128"/>
                      </a:lnTo>
                      <a:lnTo>
                        <a:pt x="82" y="128"/>
                      </a:lnTo>
                      <a:lnTo>
                        <a:pt x="73" y="128"/>
                      </a:lnTo>
                      <a:lnTo>
                        <a:pt x="70" y="128"/>
                      </a:lnTo>
                      <a:lnTo>
                        <a:pt x="67" y="128"/>
                      </a:lnTo>
                      <a:lnTo>
                        <a:pt x="62" y="128"/>
                      </a:lnTo>
                      <a:lnTo>
                        <a:pt x="53" y="128"/>
                      </a:lnTo>
                      <a:lnTo>
                        <a:pt x="46" y="127"/>
                      </a:lnTo>
                      <a:lnTo>
                        <a:pt x="39" y="127"/>
                      </a:lnTo>
                      <a:lnTo>
                        <a:pt x="32" y="128"/>
                      </a:lnTo>
                      <a:lnTo>
                        <a:pt x="26" y="129"/>
                      </a:lnTo>
                      <a:lnTo>
                        <a:pt x="18" y="132"/>
                      </a:lnTo>
                      <a:lnTo>
                        <a:pt x="12" y="135"/>
                      </a:lnTo>
                      <a:lnTo>
                        <a:pt x="7" y="139"/>
                      </a:lnTo>
                      <a:lnTo>
                        <a:pt x="4" y="143"/>
                      </a:lnTo>
                      <a:lnTo>
                        <a:pt x="1" y="148"/>
                      </a:lnTo>
                      <a:lnTo>
                        <a:pt x="0" y="151"/>
                      </a:lnTo>
                      <a:lnTo>
                        <a:pt x="0" y="155"/>
                      </a:lnTo>
                      <a:lnTo>
                        <a:pt x="1" y="161"/>
                      </a:lnTo>
                      <a:lnTo>
                        <a:pt x="3" y="169"/>
                      </a:lnTo>
                      <a:lnTo>
                        <a:pt x="4" y="172"/>
                      </a:lnTo>
                      <a:lnTo>
                        <a:pt x="5" y="175"/>
                      </a:lnTo>
                      <a:lnTo>
                        <a:pt x="8" y="176"/>
                      </a:lnTo>
                      <a:lnTo>
                        <a:pt x="11" y="178"/>
                      </a:lnTo>
                      <a:lnTo>
                        <a:pt x="23" y="182"/>
                      </a:lnTo>
                      <a:lnTo>
                        <a:pt x="35" y="183"/>
                      </a:lnTo>
                      <a:lnTo>
                        <a:pt x="39" y="183"/>
                      </a:lnTo>
                      <a:lnTo>
                        <a:pt x="40" y="183"/>
                      </a:lnTo>
                      <a:lnTo>
                        <a:pt x="41" y="183"/>
                      </a:lnTo>
                      <a:lnTo>
                        <a:pt x="47" y="184"/>
                      </a:lnTo>
                      <a:lnTo>
                        <a:pt x="60" y="184"/>
                      </a:lnTo>
                      <a:lnTo>
                        <a:pt x="72" y="183"/>
                      </a:lnTo>
                      <a:lnTo>
                        <a:pt x="85" y="181"/>
                      </a:lnTo>
                      <a:lnTo>
                        <a:pt x="90" y="178"/>
                      </a:lnTo>
                      <a:lnTo>
                        <a:pt x="97" y="176"/>
                      </a:lnTo>
                      <a:lnTo>
                        <a:pt x="109" y="172"/>
                      </a:lnTo>
                      <a:lnTo>
                        <a:pt x="115" y="169"/>
                      </a:lnTo>
                      <a:lnTo>
                        <a:pt x="119" y="169"/>
                      </a:lnTo>
                      <a:lnTo>
                        <a:pt x="129" y="170"/>
                      </a:lnTo>
                      <a:lnTo>
                        <a:pt x="128" y="176"/>
                      </a:lnTo>
                      <a:lnTo>
                        <a:pt x="128" y="182"/>
                      </a:lnTo>
                      <a:lnTo>
                        <a:pt x="128" y="193"/>
                      </a:lnTo>
                      <a:lnTo>
                        <a:pt x="129" y="205"/>
                      </a:lnTo>
                      <a:lnTo>
                        <a:pt x="130" y="218"/>
                      </a:lnTo>
                      <a:lnTo>
                        <a:pt x="130" y="222"/>
                      </a:lnTo>
                      <a:lnTo>
                        <a:pt x="132" y="227"/>
                      </a:lnTo>
                      <a:lnTo>
                        <a:pt x="134" y="231"/>
                      </a:lnTo>
                      <a:lnTo>
                        <a:pt x="136" y="237"/>
                      </a:lnTo>
                      <a:lnTo>
                        <a:pt x="140" y="245"/>
                      </a:lnTo>
                      <a:lnTo>
                        <a:pt x="146" y="252"/>
                      </a:lnTo>
                      <a:lnTo>
                        <a:pt x="153" y="259"/>
                      </a:lnTo>
                      <a:lnTo>
                        <a:pt x="157" y="261"/>
                      </a:lnTo>
                      <a:lnTo>
                        <a:pt x="161" y="264"/>
                      </a:lnTo>
                      <a:lnTo>
                        <a:pt x="165" y="266"/>
                      </a:lnTo>
                      <a:lnTo>
                        <a:pt x="170" y="268"/>
                      </a:lnTo>
                      <a:lnTo>
                        <a:pt x="181" y="272"/>
                      </a:lnTo>
                      <a:lnTo>
                        <a:pt x="194" y="274"/>
                      </a:lnTo>
                      <a:lnTo>
                        <a:pt x="208" y="276"/>
                      </a:lnTo>
                      <a:lnTo>
                        <a:pt x="221" y="277"/>
                      </a:lnTo>
                      <a:lnTo>
                        <a:pt x="235" y="276"/>
                      </a:lnTo>
                      <a:lnTo>
                        <a:pt x="243" y="275"/>
                      </a:lnTo>
                      <a:lnTo>
                        <a:pt x="250" y="273"/>
                      </a:lnTo>
                      <a:lnTo>
                        <a:pt x="257" y="272"/>
                      </a:lnTo>
                      <a:lnTo>
                        <a:pt x="265" y="270"/>
                      </a:lnTo>
                      <a:lnTo>
                        <a:pt x="279" y="264"/>
                      </a:lnTo>
                      <a:lnTo>
                        <a:pt x="293" y="258"/>
                      </a:lnTo>
                      <a:lnTo>
                        <a:pt x="296" y="256"/>
                      </a:lnTo>
                      <a:lnTo>
                        <a:pt x="298" y="254"/>
                      </a:lnTo>
                      <a:lnTo>
                        <a:pt x="304" y="251"/>
                      </a:lnTo>
                      <a:lnTo>
                        <a:pt x="314" y="243"/>
                      </a:lnTo>
                      <a:lnTo>
                        <a:pt x="324" y="235"/>
                      </a:lnTo>
                      <a:lnTo>
                        <a:pt x="326" y="232"/>
                      </a:lnTo>
                      <a:lnTo>
                        <a:pt x="328" y="231"/>
                      </a:lnTo>
                      <a:lnTo>
                        <a:pt x="333" y="226"/>
                      </a:lnTo>
                      <a:lnTo>
                        <a:pt x="338" y="221"/>
                      </a:lnTo>
                      <a:lnTo>
                        <a:pt x="340" y="219"/>
                      </a:lnTo>
                      <a:lnTo>
                        <a:pt x="342" y="217"/>
                      </a:lnTo>
                      <a:lnTo>
                        <a:pt x="350" y="207"/>
                      </a:lnTo>
                      <a:lnTo>
                        <a:pt x="358" y="197"/>
                      </a:lnTo>
                      <a:lnTo>
                        <a:pt x="365" y="187"/>
                      </a:lnTo>
                      <a:lnTo>
                        <a:pt x="375" y="171"/>
                      </a:lnTo>
                      <a:lnTo>
                        <a:pt x="385" y="158"/>
                      </a:lnTo>
                      <a:lnTo>
                        <a:pt x="388" y="154"/>
                      </a:lnTo>
                      <a:lnTo>
                        <a:pt x="389" y="152"/>
                      </a:lnTo>
                      <a:lnTo>
                        <a:pt x="390" y="150"/>
                      </a:lnTo>
                      <a:lnTo>
                        <a:pt x="395" y="142"/>
                      </a:lnTo>
                      <a:lnTo>
                        <a:pt x="398" y="134"/>
                      </a:lnTo>
                      <a:lnTo>
                        <a:pt x="402" y="126"/>
                      </a:lnTo>
                      <a:lnTo>
                        <a:pt x="403" y="116"/>
                      </a:lnTo>
                      <a:lnTo>
                        <a:pt x="405" y="107"/>
                      </a:lnTo>
                      <a:lnTo>
                        <a:pt x="405" y="103"/>
                      </a:lnTo>
                      <a:lnTo>
                        <a:pt x="406" y="98"/>
                      </a:lnTo>
                      <a:lnTo>
                        <a:pt x="406" y="93"/>
                      </a:lnTo>
                      <a:lnTo>
                        <a:pt x="406" y="91"/>
                      </a:lnTo>
                      <a:lnTo>
                        <a:pt x="406" y="89"/>
                      </a:lnTo>
                      <a:lnTo>
                        <a:pt x="405" y="77"/>
                      </a:lnTo>
                      <a:lnTo>
                        <a:pt x="403" y="67"/>
                      </a:lnTo>
                      <a:lnTo>
                        <a:pt x="400" y="57"/>
                      </a:lnTo>
                      <a:lnTo>
                        <a:pt x="396" y="48"/>
                      </a:lnTo>
                      <a:lnTo>
                        <a:pt x="390" y="39"/>
                      </a:lnTo>
                      <a:lnTo>
                        <a:pt x="384" y="31"/>
                      </a:lnTo>
                      <a:lnTo>
                        <a:pt x="376" y="24"/>
                      </a:lnTo>
                      <a:lnTo>
                        <a:pt x="368" y="1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27" name="Freeform 67"/>
                <p:cNvSpPr>
                  <a:spLocks noChangeAspect="1"/>
                </p:cNvSpPr>
                <p:nvPr/>
              </p:nvSpPr>
              <p:spPr bwMode="auto">
                <a:xfrm>
                  <a:off x="3450" y="2729"/>
                  <a:ext cx="368" cy="512"/>
                </a:xfrm>
                <a:custGeom>
                  <a:avLst/>
                  <a:gdLst>
                    <a:gd name="T0" fmla="*/ 188 w 368"/>
                    <a:gd name="T1" fmla="*/ 19 h 512"/>
                    <a:gd name="T2" fmla="*/ 161 w 368"/>
                    <a:gd name="T3" fmla="*/ 38 h 512"/>
                    <a:gd name="T4" fmla="*/ 96 w 368"/>
                    <a:gd name="T5" fmla="*/ 104 h 512"/>
                    <a:gd name="T6" fmla="*/ 63 w 368"/>
                    <a:gd name="T7" fmla="*/ 150 h 512"/>
                    <a:gd name="T8" fmla="*/ 43 w 368"/>
                    <a:gd name="T9" fmla="*/ 189 h 512"/>
                    <a:gd name="T10" fmla="*/ 39 w 368"/>
                    <a:gd name="T11" fmla="*/ 203 h 512"/>
                    <a:gd name="T12" fmla="*/ 16 w 368"/>
                    <a:gd name="T13" fmla="*/ 271 h 512"/>
                    <a:gd name="T14" fmla="*/ 14 w 368"/>
                    <a:gd name="T15" fmla="*/ 282 h 512"/>
                    <a:gd name="T16" fmla="*/ 2 w 368"/>
                    <a:gd name="T17" fmla="*/ 337 h 512"/>
                    <a:gd name="T18" fmla="*/ 0 w 368"/>
                    <a:gd name="T19" fmla="*/ 398 h 512"/>
                    <a:gd name="T20" fmla="*/ 3 w 368"/>
                    <a:gd name="T21" fmla="*/ 418 h 512"/>
                    <a:gd name="T22" fmla="*/ 16 w 368"/>
                    <a:gd name="T23" fmla="*/ 456 h 512"/>
                    <a:gd name="T24" fmla="*/ 31 w 368"/>
                    <a:gd name="T25" fmla="*/ 477 h 512"/>
                    <a:gd name="T26" fmla="*/ 51 w 368"/>
                    <a:gd name="T27" fmla="*/ 497 h 512"/>
                    <a:gd name="T28" fmla="*/ 83 w 368"/>
                    <a:gd name="T29" fmla="*/ 509 h 512"/>
                    <a:gd name="T30" fmla="*/ 117 w 368"/>
                    <a:gd name="T31" fmla="*/ 512 h 512"/>
                    <a:gd name="T32" fmla="*/ 146 w 368"/>
                    <a:gd name="T33" fmla="*/ 507 h 512"/>
                    <a:gd name="T34" fmla="*/ 154 w 368"/>
                    <a:gd name="T35" fmla="*/ 504 h 512"/>
                    <a:gd name="T36" fmla="*/ 167 w 368"/>
                    <a:gd name="T37" fmla="*/ 498 h 512"/>
                    <a:gd name="T38" fmla="*/ 178 w 368"/>
                    <a:gd name="T39" fmla="*/ 491 h 512"/>
                    <a:gd name="T40" fmla="*/ 183 w 368"/>
                    <a:gd name="T41" fmla="*/ 488 h 512"/>
                    <a:gd name="T42" fmla="*/ 197 w 368"/>
                    <a:gd name="T43" fmla="*/ 475 h 512"/>
                    <a:gd name="T44" fmla="*/ 206 w 368"/>
                    <a:gd name="T45" fmla="*/ 464 h 512"/>
                    <a:gd name="T46" fmla="*/ 209 w 368"/>
                    <a:gd name="T47" fmla="*/ 461 h 512"/>
                    <a:gd name="T48" fmla="*/ 211 w 368"/>
                    <a:gd name="T49" fmla="*/ 456 h 512"/>
                    <a:gd name="T50" fmla="*/ 218 w 368"/>
                    <a:gd name="T51" fmla="*/ 445 h 512"/>
                    <a:gd name="T52" fmla="*/ 227 w 368"/>
                    <a:gd name="T53" fmla="*/ 423 h 512"/>
                    <a:gd name="T54" fmla="*/ 231 w 368"/>
                    <a:gd name="T55" fmla="*/ 406 h 512"/>
                    <a:gd name="T56" fmla="*/ 230 w 368"/>
                    <a:gd name="T57" fmla="*/ 379 h 512"/>
                    <a:gd name="T58" fmla="*/ 227 w 368"/>
                    <a:gd name="T59" fmla="*/ 359 h 512"/>
                    <a:gd name="T60" fmla="*/ 220 w 368"/>
                    <a:gd name="T61" fmla="*/ 342 h 512"/>
                    <a:gd name="T62" fmla="*/ 216 w 368"/>
                    <a:gd name="T63" fmla="*/ 319 h 512"/>
                    <a:gd name="T64" fmla="*/ 218 w 368"/>
                    <a:gd name="T65" fmla="*/ 297 h 512"/>
                    <a:gd name="T66" fmla="*/ 229 w 368"/>
                    <a:gd name="T67" fmla="*/ 270 h 512"/>
                    <a:gd name="T68" fmla="*/ 251 w 368"/>
                    <a:gd name="T69" fmla="*/ 248 h 512"/>
                    <a:gd name="T70" fmla="*/ 278 w 368"/>
                    <a:gd name="T71" fmla="*/ 233 h 512"/>
                    <a:gd name="T72" fmla="*/ 301 w 368"/>
                    <a:gd name="T73" fmla="*/ 216 h 512"/>
                    <a:gd name="T74" fmla="*/ 315 w 368"/>
                    <a:gd name="T75" fmla="*/ 203 h 512"/>
                    <a:gd name="T76" fmla="*/ 325 w 368"/>
                    <a:gd name="T77" fmla="*/ 192 h 512"/>
                    <a:gd name="T78" fmla="*/ 334 w 368"/>
                    <a:gd name="T79" fmla="*/ 182 h 512"/>
                    <a:gd name="T80" fmla="*/ 345 w 368"/>
                    <a:gd name="T81" fmla="*/ 166 h 512"/>
                    <a:gd name="T82" fmla="*/ 354 w 368"/>
                    <a:gd name="T83" fmla="*/ 148 h 512"/>
                    <a:gd name="T84" fmla="*/ 366 w 368"/>
                    <a:gd name="T85" fmla="*/ 119 h 512"/>
                    <a:gd name="T86" fmla="*/ 368 w 368"/>
                    <a:gd name="T87" fmla="*/ 88 h 512"/>
                    <a:gd name="T88" fmla="*/ 362 w 368"/>
                    <a:gd name="T89" fmla="*/ 60 h 512"/>
                    <a:gd name="T90" fmla="*/ 350 w 368"/>
                    <a:gd name="T91" fmla="*/ 35 h 512"/>
                    <a:gd name="T92" fmla="*/ 337 w 368"/>
                    <a:gd name="T93" fmla="*/ 21 h 512"/>
                    <a:gd name="T94" fmla="*/ 322 w 368"/>
                    <a:gd name="T95" fmla="*/ 11 h 512"/>
                    <a:gd name="T96" fmla="*/ 300 w 368"/>
                    <a:gd name="T97" fmla="*/ 5 h 512"/>
                    <a:gd name="T98" fmla="*/ 273 w 368"/>
                    <a:gd name="T99" fmla="*/ 1 h 512"/>
                    <a:gd name="T100" fmla="*/ 236 w 368"/>
                    <a:gd name="T101" fmla="*/ 2 h 5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512"/>
                    <a:gd name="T155" fmla="*/ 368 w 368"/>
                    <a:gd name="T156" fmla="*/ 512 h 5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512">
                      <a:moveTo>
                        <a:pt x="208" y="11"/>
                      </a:moveTo>
                      <a:lnTo>
                        <a:pt x="194" y="16"/>
                      </a:lnTo>
                      <a:lnTo>
                        <a:pt x="188" y="19"/>
                      </a:lnTo>
                      <a:lnTo>
                        <a:pt x="183" y="22"/>
                      </a:lnTo>
                      <a:lnTo>
                        <a:pt x="171" y="30"/>
                      </a:lnTo>
                      <a:lnTo>
                        <a:pt x="161" y="38"/>
                      </a:lnTo>
                      <a:lnTo>
                        <a:pt x="133" y="64"/>
                      </a:lnTo>
                      <a:lnTo>
                        <a:pt x="108" y="91"/>
                      </a:lnTo>
                      <a:lnTo>
                        <a:pt x="96" y="104"/>
                      </a:lnTo>
                      <a:lnTo>
                        <a:pt x="85" y="119"/>
                      </a:lnTo>
                      <a:lnTo>
                        <a:pt x="74" y="134"/>
                      </a:lnTo>
                      <a:lnTo>
                        <a:pt x="63" y="150"/>
                      </a:lnTo>
                      <a:lnTo>
                        <a:pt x="55" y="168"/>
                      </a:lnTo>
                      <a:lnTo>
                        <a:pt x="47" y="184"/>
                      </a:lnTo>
                      <a:lnTo>
                        <a:pt x="43" y="189"/>
                      </a:lnTo>
                      <a:lnTo>
                        <a:pt x="40" y="194"/>
                      </a:lnTo>
                      <a:lnTo>
                        <a:pt x="39" y="200"/>
                      </a:lnTo>
                      <a:lnTo>
                        <a:pt x="39" y="203"/>
                      </a:lnTo>
                      <a:lnTo>
                        <a:pt x="36" y="209"/>
                      </a:lnTo>
                      <a:lnTo>
                        <a:pt x="26" y="239"/>
                      </a:lnTo>
                      <a:lnTo>
                        <a:pt x="16" y="271"/>
                      </a:lnTo>
                      <a:lnTo>
                        <a:pt x="15" y="274"/>
                      </a:lnTo>
                      <a:lnTo>
                        <a:pt x="15" y="279"/>
                      </a:lnTo>
                      <a:lnTo>
                        <a:pt x="14" y="282"/>
                      </a:lnTo>
                      <a:lnTo>
                        <a:pt x="12" y="287"/>
                      </a:lnTo>
                      <a:lnTo>
                        <a:pt x="7" y="312"/>
                      </a:lnTo>
                      <a:lnTo>
                        <a:pt x="2" y="337"/>
                      </a:lnTo>
                      <a:lnTo>
                        <a:pt x="0" y="364"/>
                      </a:lnTo>
                      <a:lnTo>
                        <a:pt x="0" y="391"/>
                      </a:lnTo>
                      <a:lnTo>
                        <a:pt x="0" y="398"/>
                      </a:lnTo>
                      <a:lnTo>
                        <a:pt x="1" y="404"/>
                      </a:lnTo>
                      <a:lnTo>
                        <a:pt x="1" y="411"/>
                      </a:lnTo>
                      <a:lnTo>
                        <a:pt x="3" y="418"/>
                      </a:lnTo>
                      <a:lnTo>
                        <a:pt x="7" y="431"/>
                      </a:lnTo>
                      <a:lnTo>
                        <a:pt x="11" y="443"/>
                      </a:lnTo>
                      <a:lnTo>
                        <a:pt x="16" y="456"/>
                      </a:lnTo>
                      <a:lnTo>
                        <a:pt x="20" y="461"/>
                      </a:lnTo>
                      <a:lnTo>
                        <a:pt x="23" y="467"/>
                      </a:lnTo>
                      <a:lnTo>
                        <a:pt x="31" y="477"/>
                      </a:lnTo>
                      <a:lnTo>
                        <a:pt x="41" y="489"/>
                      </a:lnTo>
                      <a:lnTo>
                        <a:pt x="46" y="492"/>
                      </a:lnTo>
                      <a:lnTo>
                        <a:pt x="51" y="497"/>
                      </a:lnTo>
                      <a:lnTo>
                        <a:pt x="62" y="501"/>
                      </a:lnTo>
                      <a:lnTo>
                        <a:pt x="72" y="505"/>
                      </a:lnTo>
                      <a:lnTo>
                        <a:pt x="83" y="509"/>
                      </a:lnTo>
                      <a:lnTo>
                        <a:pt x="94" y="511"/>
                      </a:lnTo>
                      <a:lnTo>
                        <a:pt x="105" y="512"/>
                      </a:lnTo>
                      <a:lnTo>
                        <a:pt x="117" y="512"/>
                      </a:lnTo>
                      <a:lnTo>
                        <a:pt x="128" y="511"/>
                      </a:lnTo>
                      <a:lnTo>
                        <a:pt x="140" y="509"/>
                      </a:lnTo>
                      <a:lnTo>
                        <a:pt x="146" y="507"/>
                      </a:lnTo>
                      <a:lnTo>
                        <a:pt x="149" y="505"/>
                      </a:lnTo>
                      <a:lnTo>
                        <a:pt x="152" y="505"/>
                      </a:lnTo>
                      <a:lnTo>
                        <a:pt x="154" y="504"/>
                      </a:lnTo>
                      <a:lnTo>
                        <a:pt x="157" y="503"/>
                      </a:lnTo>
                      <a:lnTo>
                        <a:pt x="162" y="500"/>
                      </a:lnTo>
                      <a:lnTo>
                        <a:pt x="167" y="498"/>
                      </a:lnTo>
                      <a:lnTo>
                        <a:pt x="173" y="495"/>
                      </a:lnTo>
                      <a:lnTo>
                        <a:pt x="178" y="491"/>
                      </a:lnTo>
                      <a:lnTo>
                        <a:pt x="179" y="490"/>
                      </a:lnTo>
                      <a:lnTo>
                        <a:pt x="180" y="490"/>
                      </a:lnTo>
                      <a:lnTo>
                        <a:pt x="183" y="488"/>
                      </a:lnTo>
                      <a:lnTo>
                        <a:pt x="187" y="484"/>
                      </a:lnTo>
                      <a:lnTo>
                        <a:pt x="193" y="479"/>
                      </a:lnTo>
                      <a:lnTo>
                        <a:pt x="197" y="475"/>
                      </a:lnTo>
                      <a:lnTo>
                        <a:pt x="201" y="470"/>
                      </a:lnTo>
                      <a:lnTo>
                        <a:pt x="205" y="466"/>
                      </a:lnTo>
                      <a:lnTo>
                        <a:pt x="206" y="464"/>
                      </a:lnTo>
                      <a:lnTo>
                        <a:pt x="206" y="463"/>
                      </a:lnTo>
                      <a:lnTo>
                        <a:pt x="207" y="463"/>
                      </a:lnTo>
                      <a:lnTo>
                        <a:pt x="209" y="461"/>
                      </a:lnTo>
                      <a:lnTo>
                        <a:pt x="210" y="458"/>
                      </a:lnTo>
                      <a:lnTo>
                        <a:pt x="211" y="457"/>
                      </a:lnTo>
                      <a:lnTo>
                        <a:pt x="211" y="456"/>
                      </a:lnTo>
                      <a:lnTo>
                        <a:pt x="212" y="456"/>
                      </a:lnTo>
                      <a:lnTo>
                        <a:pt x="215" y="451"/>
                      </a:lnTo>
                      <a:lnTo>
                        <a:pt x="218" y="445"/>
                      </a:lnTo>
                      <a:lnTo>
                        <a:pt x="221" y="441"/>
                      </a:lnTo>
                      <a:lnTo>
                        <a:pt x="225" y="429"/>
                      </a:lnTo>
                      <a:lnTo>
                        <a:pt x="227" y="423"/>
                      </a:lnTo>
                      <a:lnTo>
                        <a:pt x="229" y="418"/>
                      </a:lnTo>
                      <a:lnTo>
                        <a:pt x="229" y="411"/>
                      </a:lnTo>
                      <a:lnTo>
                        <a:pt x="231" y="406"/>
                      </a:lnTo>
                      <a:lnTo>
                        <a:pt x="231" y="399"/>
                      </a:lnTo>
                      <a:lnTo>
                        <a:pt x="231" y="392"/>
                      </a:lnTo>
                      <a:lnTo>
                        <a:pt x="230" y="379"/>
                      </a:lnTo>
                      <a:lnTo>
                        <a:pt x="229" y="372"/>
                      </a:lnTo>
                      <a:lnTo>
                        <a:pt x="229" y="365"/>
                      </a:lnTo>
                      <a:lnTo>
                        <a:pt x="227" y="359"/>
                      </a:lnTo>
                      <a:lnTo>
                        <a:pt x="224" y="353"/>
                      </a:lnTo>
                      <a:lnTo>
                        <a:pt x="222" y="348"/>
                      </a:lnTo>
                      <a:lnTo>
                        <a:pt x="220" y="342"/>
                      </a:lnTo>
                      <a:lnTo>
                        <a:pt x="218" y="330"/>
                      </a:lnTo>
                      <a:lnTo>
                        <a:pt x="217" y="325"/>
                      </a:lnTo>
                      <a:lnTo>
                        <a:pt x="216" y="319"/>
                      </a:lnTo>
                      <a:lnTo>
                        <a:pt x="216" y="313"/>
                      </a:lnTo>
                      <a:lnTo>
                        <a:pt x="217" y="308"/>
                      </a:lnTo>
                      <a:lnTo>
                        <a:pt x="218" y="297"/>
                      </a:lnTo>
                      <a:lnTo>
                        <a:pt x="221" y="288"/>
                      </a:lnTo>
                      <a:lnTo>
                        <a:pt x="224" y="278"/>
                      </a:lnTo>
                      <a:lnTo>
                        <a:pt x="229" y="270"/>
                      </a:lnTo>
                      <a:lnTo>
                        <a:pt x="236" y="262"/>
                      </a:lnTo>
                      <a:lnTo>
                        <a:pt x="243" y="255"/>
                      </a:lnTo>
                      <a:lnTo>
                        <a:pt x="251" y="248"/>
                      </a:lnTo>
                      <a:lnTo>
                        <a:pt x="262" y="243"/>
                      </a:lnTo>
                      <a:lnTo>
                        <a:pt x="270" y="238"/>
                      </a:lnTo>
                      <a:lnTo>
                        <a:pt x="278" y="233"/>
                      </a:lnTo>
                      <a:lnTo>
                        <a:pt x="286" y="227"/>
                      </a:lnTo>
                      <a:lnTo>
                        <a:pt x="294" y="222"/>
                      </a:lnTo>
                      <a:lnTo>
                        <a:pt x="301" y="216"/>
                      </a:lnTo>
                      <a:lnTo>
                        <a:pt x="309" y="210"/>
                      </a:lnTo>
                      <a:lnTo>
                        <a:pt x="312" y="206"/>
                      </a:lnTo>
                      <a:lnTo>
                        <a:pt x="315" y="203"/>
                      </a:lnTo>
                      <a:lnTo>
                        <a:pt x="319" y="199"/>
                      </a:lnTo>
                      <a:lnTo>
                        <a:pt x="322" y="196"/>
                      </a:lnTo>
                      <a:lnTo>
                        <a:pt x="325" y="192"/>
                      </a:lnTo>
                      <a:lnTo>
                        <a:pt x="328" y="189"/>
                      </a:lnTo>
                      <a:lnTo>
                        <a:pt x="331" y="185"/>
                      </a:lnTo>
                      <a:lnTo>
                        <a:pt x="334" y="182"/>
                      </a:lnTo>
                      <a:lnTo>
                        <a:pt x="336" y="177"/>
                      </a:lnTo>
                      <a:lnTo>
                        <a:pt x="340" y="174"/>
                      </a:lnTo>
                      <a:lnTo>
                        <a:pt x="345" y="166"/>
                      </a:lnTo>
                      <a:lnTo>
                        <a:pt x="347" y="161"/>
                      </a:lnTo>
                      <a:lnTo>
                        <a:pt x="349" y="157"/>
                      </a:lnTo>
                      <a:lnTo>
                        <a:pt x="354" y="148"/>
                      </a:lnTo>
                      <a:lnTo>
                        <a:pt x="358" y="140"/>
                      </a:lnTo>
                      <a:lnTo>
                        <a:pt x="362" y="131"/>
                      </a:lnTo>
                      <a:lnTo>
                        <a:pt x="366" y="119"/>
                      </a:lnTo>
                      <a:lnTo>
                        <a:pt x="368" y="107"/>
                      </a:lnTo>
                      <a:lnTo>
                        <a:pt x="368" y="97"/>
                      </a:lnTo>
                      <a:lnTo>
                        <a:pt x="368" y="88"/>
                      </a:lnTo>
                      <a:lnTo>
                        <a:pt x="367" y="78"/>
                      </a:lnTo>
                      <a:lnTo>
                        <a:pt x="365" y="70"/>
                      </a:lnTo>
                      <a:lnTo>
                        <a:pt x="362" y="60"/>
                      </a:lnTo>
                      <a:lnTo>
                        <a:pt x="359" y="51"/>
                      </a:lnTo>
                      <a:lnTo>
                        <a:pt x="354" y="43"/>
                      </a:lnTo>
                      <a:lnTo>
                        <a:pt x="350" y="35"/>
                      </a:lnTo>
                      <a:lnTo>
                        <a:pt x="346" y="29"/>
                      </a:lnTo>
                      <a:lnTo>
                        <a:pt x="341" y="25"/>
                      </a:lnTo>
                      <a:lnTo>
                        <a:pt x="337" y="21"/>
                      </a:lnTo>
                      <a:lnTo>
                        <a:pt x="333" y="17"/>
                      </a:lnTo>
                      <a:lnTo>
                        <a:pt x="327" y="14"/>
                      </a:lnTo>
                      <a:lnTo>
                        <a:pt x="322" y="11"/>
                      </a:lnTo>
                      <a:lnTo>
                        <a:pt x="316" y="9"/>
                      </a:lnTo>
                      <a:lnTo>
                        <a:pt x="310" y="7"/>
                      </a:lnTo>
                      <a:lnTo>
                        <a:pt x="300" y="5"/>
                      </a:lnTo>
                      <a:lnTo>
                        <a:pt x="292" y="3"/>
                      </a:lnTo>
                      <a:lnTo>
                        <a:pt x="282" y="2"/>
                      </a:lnTo>
                      <a:lnTo>
                        <a:pt x="273" y="1"/>
                      </a:lnTo>
                      <a:lnTo>
                        <a:pt x="254" y="0"/>
                      </a:lnTo>
                      <a:lnTo>
                        <a:pt x="244" y="1"/>
                      </a:lnTo>
                      <a:lnTo>
                        <a:pt x="236" y="2"/>
                      </a:lnTo>
                      <a:lnTo>
                        <a:pt x="222" y="6"/>
                      </a:lnTo>
                      <a:lnTo>
                        <a:pt x="208" y="1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28" name="Freeform 68"/>
                <p:cNvSpPr>
                  <a:spLocks noChangeAspect="1"/>
                </p:cNvSpPr>
                <p:nvPr/>
              </p:nvSpPr>
              <p:spPr bwMode="auto">
                <a:xfrm>
                  <a:off x="3743" y="2767"/>
                  <a:ext cx="544" cy="306"/>
                </a:xfrm>
                <a:custGeom>
                  <a:avLst/>
                  <a:gdLst>
                    <a:gd name="T0" fmla="*/ 41 w 544"/>
                    <a:gd name="T1" fmla="*/ 158 h 306"/>
                    <a:gd name="T2" fmla="*/ 58 w 544"/>
                    <a:gd name="T3" fmla="*/ 184 h 306"/>
                    <a:gd name="T4" fmla="*/ 96 w 544"/>
                    <a:gd name="T5" fmla="*/ 230 h 306"/>
                    <a:gd name="T6" fmla="*/ 119 w 544"/>
                    <a:gd name="T7" fmla="*/ 270 h 306"/>
                    <a:gd name="T8" fmla="*/ 126 w 544"/>
                    <a:gd name="T9" fmla="*/ 289 h 306"/>
                    <a:gd name="T10" fmla="*/ 139 w 544"/>
                    <a:gd name="T11" fmla="*/ 296 h 306"/>
                    <a:gd name="T12" fmla="*/ 197 w 544"/>
                    <a:gd name="T13" fmla="*/ 296 h 306"/>
                    <a:gd name="T14" fmla="*/ 343 w 544"/>
                    <a:gd name="T15" fmla="*/ 272 h 306"/>
                    <a:gd name="T16" fmla="*/ 353 w 544"/>
                    <a:gd name="T17" fmla="*/ 284 h 306"/>
                    <a:gd name="T18" fmla="*/ 374 w 544"/>
                    <a:gd name="T19" fmla="*/ 300 h 306"/>
                    <a:gd name="T20" fmla="*/ 395 w 544"/>
                    <a:gd name="T21" fmla="*/ 304 h 306"/>
                    <a:gd name="T22" fmla="*/ 399 w 544"/>
                    <a:gd name="T23" fmla="*/ 299 h 306"/>
                    <a:gd name="T24" fmla="*/ 402 w 544"/>
                    <a:gd name="T25" fmla="*/ 291 h 306"/>
                    <a:gd name="T26" fmla="*/ 401 w 544"/>
                    <a:gd name="T27" fmla="*/ 285 h 306"/>
                    <a:gd name="T28" fmla="*/ 416 w 544"/>
                    <a:gd name="T29" fmla="*/ 265 h 306"/>
                    <a:gd name="T30" fmla="*/ 445 w 544"/>
                    <a:gd name="T31" fmla="*/ 291 h 306"/>
                    <a:gd name="T32" fmla="*/ 481 w 544"/>
                    <a:gd name="T33" fmla="*/ 303 h 306"/>
                    <a:gd name="T34" fmla="*/ 484 w 544"/>
                    <a:gd name="T35" fmla="*/ 301 h 306"/>
                    <a:gd name="T36" fmla="*/ 487 w 544"/>
                    <a:gd name="T37" fmla="*/ 299 h 306"/>
                    <a:gd name="T38" fmla="*/ 490 w 544"/>
                    <a:gd name="T39" fmla="*/ 294 h 306"/>
                    <a:gd name="T40" fmla="*/ 490 w 544"/>
                    <a:gd name="T41" fmla="*/ 290 h 306"/>
                    <a:gd name="T42" fmla="*/ 484 w 544"/>
                    <a:gd name="T43" fmla="*/ 273 h 306"/>
                    <a:gd name="T44" fmla="*/ 464 w 544"/>
                    <a:gd name="T45" fmla="*/ 251 h 306"/>
                    <a:gd name="T46" fmla="*/ 458 w 544"/>
                    <a:gd name="T47" fmla="*/ 245 h 306"/>
                    <a:gd name="T48" fmla="*/ 495 w 544"/>
                    <a:gd name="T49" fmla="*/ 256 h 306"/>
                    <a:gd name="T50" fmla="*/ 514 w 544"/>
                    <a:gd name="T51" fmla="*/ 268 h 306"/>
                    <a:gd name="T52" fmla="*/ 527 w 544"/>
                    <a:gd name="T53" fmla="*/ 272 h 306"/>
                    <a:gd name="T54" fmla="*/ 540 w 544"/>
                    <a:gd name="T55" fmla="*/ 267 h 306"/>
                    <a:gd name="T56" fmla="*/ 544 w 544"/>
                    <a:gd name="T57" fmla="*/ 256 h 306"/>
                    <a:gd name="T58" fmla="*/ 531 w 544"/>
                    <a:gd name="T59" fmla="*/ 236 h 306"/>
                    <a:gd name="T60" fmla="*/ 513 w 544"/>
                    <a:gd name="T61" fmla="*/ 219 h 306"/>
                    <a:gd name="T62" fmla="*/ 490 w 544"/>
                    <a:gd name="T63" fmla="*/ 207 h 306"/>
                    <a:gd name="T64" fmla="*/ 463 w 544"/>
                    <a:gd name="T65" fmla="*/ 203 h 306"/>
                    <a:gd name="T66" fmla="*/ 386 w 544"/>
                    <a:gd name="T67" fmla="*/ 216 h 306"/>
                    <a:gd name="T68" fmla="*/ 329 w 544"/>
                    <a:gd name="T69" fmla="*/ 234 h 306"/>
                    <a:gd name="T70" fmla="*/ 313 w 544"/>
                    <a:gd name="T71" fmla="*/ 239 h 306"/>
                    <a:gd name="T72" fmla="*/ 261 w 544"/>
                    <a:gd name="T73" fmla="*/ 248 h 306"/>
                    <a:gd name="T74" fmla="*/ 214 w 544"/>
                    <a:gd name="T75" fmla="*/ 248 h 306"/>
                    <a:gd name="T76" fmla="*/ 198 w 544"/>
                    <a:gd name="T77" fmla="*/ 247 h 306"/>
                    <a:gd name="T78" fmla="*/ 165 w 544"/>
                    <a:gd name="T79" fmla="*/ 226 h 306"/>
                    <a:gd name="T80" fmla="*/ 131 w 544"/>
                    <a:gd name="T81" fmla="*/ 186 h 306"/>
                    <a:gd name="T82" fmla="*/ 106 w 544"/>
                    <a:gd name="T83" fmla="*/ 141 h 306"/>
                    <a:gd name="T84" fmla="*/ 86 w 544"/>
                    <a:gd name="T85" fmla="*/ 54 h 306"/>
                    <a:gd name="T86" fmla="*/ 76 w 544"/>
                    <a:gd name="T87" fmla="*/ 33 h 306"/>
                    <a:gd name="T88" fmla="*/ 60 w 544"/>
                    <a:gd name="T89" fmla="*/ 16 h 306"/>
                    <a:gd name="T90" fmla="*/ 35 w 544"/>
                    <a:gd name="T91" fmla="*/ 3 h 306"/>
                    <a:gd name="T92" fmla="*/ 14 w 544"/>
                    <a:gd name="T93" fmla="*/ 2 h 306"/>
                    <a:gd name="T94" fmla="*/ 7 w 544"/>
                    <a:gd name="T95" fmla="*/ 21 h 306"/>
                    <a:gd name="T96" fmla="*/ 1 w 544"/>
                    <a:gd name="T97" fmla="*/ 44 h 306"/>
                    <a:gd name="T98" fmla="*/ 0 w 544"/>
                    <a:gd name="T99" fmla="*/ 73 h 306"/>
                    <a:gd name="T100" fmla="*/ 14 w 544"/>
                    <a:gd name="T101" fmla="*/ 114 h 3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4"/>
                    <a:gd name="T154" fmla="*/ 0 h 306"/>
                    <a:gd name="T155" fmla="*/ 544 w 544"/>
                    <a:gd name="T156" fmla="*/ 306 h 3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4" h="306">
                      <a:moveTo>
                        <a:pt x="32" y="138"/>
                      </a:moveTo>
                      <a:lnTo>
                        <a:pt x="34" y="145"/>
                      </a:lnTo>
                      <a:lnTo>
                        <a:pt x="37" y="152"/>
                      </a:lnTo>
                      <a:lnTo>
                        <a:pt x="41" y="158"/>
                      </a:lnTo>
                      <a:lnTo>
                        <a:pt x="45" y="165"/>
                      </a:lnTo>
                      <a:lnTo>
                        <a:pt x="49" y="171"/>
                      </a:lnTo>
                      <a:lnTo>
                        <a:pt x="53" y="178"/>
                      </a:lnTo>
                      <a:lnTo>
                        <a:pt x="58" y="184"/>
                      </a:lnTo>
                      <a:lnTo>
                        <a:pt x="64" y="190"/>
                      </a:lnTo>
                      <a:lnTo>
                        <a:pt x="76" y="203"/>
                      </a:lnTo>
                      <a:lnTo>
                        <a:pt x="86" y="216"/>
                      </a:lnTo>
                      <a:lnTo>
                        <a:pt x="96" y="230"/>
                      </a:lnTo>
                      <a:lnTo>
                        <a:pt x="106" y="245"/>
                      </a:lnTo>
                      <a:lnTo>
                        <a:pt x="111" y="253"/>
                      </a:lnTo>
                      <a:lnTo>
                        <a:pt x="115" y="262"/>
                      </a:lnTo>
                      <a:lnTo>
                        <a:pt x="119" y="270"/>
                      </a:lnTo>
                      <a:lnTo>
                        <a:pt x="121" y="279"/>
                      </a:lnTo>
                      <a:lnTo>
                        <a:pt x="122" y="283"/>
                      </a:lnTo>
                      <a:lnTo>
                        <a:pt x="124" y="286"/>
                      </a:lnTo>
                      <a:lnTo>
                        <a:pt x="126" y="289"/>
                      </a:lnTo>
                      <a:lnTo>
                        <a:pt x="128" y="292"/>
                      </a:lnTo>
                      <a:lnTo>
                        <a:pt x="131" y="293"/>
                      </a:lnTo>
                      <a:lnTo>
                        <a:pt x="134" y="295"/>
                      </a:lnTo>
                      <a:lnTo>
                        <a:pt x="139" y="296"/>
                      </a:lnTo>
                      <a:lnTo>
                        <a:pt x="143" y="297"/>
                      </a:lnTo>
                      <a:lnTo>
                        <a:pt x="164" y="298"/>
                      </a:lnTo>
                      <a:lnTo>
                        <a:pt x="186" y="298"/>
                      </a:lnTo>
                      <a:lnTo>
                        <a:pt x="197" y="296"/>
                      </a:lnTo>
                      <a:lnTo>
                        <a:pt x="207" y="296"/>
                      </a:lnTo>
                      <a:lnTo>
                        <a:pt x="229" y="292"/>
                      </a:lnTo>
                      <a:lnTo>
                        <a:pt x="285" y="283"/>
                      </a:lnTo>
                      <a:lnTo>
                        <a:pt x="343" y="272"/>
                      </a:lnTo>
                      <a:lnTo>
                        <a:pt x="346" y="275"/>
                      </a:lnTo>
                      <a:lnTo>
                        <a:pt x="348" y="277"/>
                      </a:lnTo>
                      <a:lnTo>
                        <a:pt x="350" y="278"/>
                      </a:lnTo>
                      <a:lnTo>
                        <a:pt x="353" y="284"/>
                      </a:lnTo>
                      <a:lnTo>
                        <a:pt x="359" y="289"/>
                      </a:lnTo>
                      <a:lnTo>
                        <a:pt x="363" y="293"/>
                      </a:lnTo>
                      <a:lnTo>
                        <a:pt x="368" y="298"/>
                      </a:lnTo>
                      <a:lnTo>
                        <a:pt x="374" y="300"/>
                      </a:lnTo>
                      <a:lnTo>
                        <a:pt x="380" y="303"/>
                      </a:lnTo>
                      <a:lnTo>
                        <a:pt x="385" y="305"/>
                      </a:lnTo>
                      <a:lnTo>
                        <a:pt x="392" y="306"/>
                      </a:lnTo>
                      <a:lnTo>
                        <a:pt x="395" y="304"/>
                      </a:lnTo>
                      <a:lnTo>
                        <a:pt x="397" y="302"/>
                      </a:lnTo>
                      <a:lnTo>
                        <a:pt x="398" y="300"/>
                      </a:lnTo>
                      <a:lnTo>
                        <a:pt x="398" y="299"/>
                      </a:lnTo>
                      <a:lnTo>
                        <a:pt x="399" y="299"/>
                      </a:lnTo>
                      <a:lnTo>
                        <a:pt x="401" y="298"/>
                      </a:lnTo>
                      <a:lnTo>
                        <a:pt x="402" y="294"/>
                      </a:lnTo>
                      <a:lnTo>
                        <a:pt x="402" y="292"/>
                      </a:lnTo>
                      <a:lnTo>
                        <a:pt x="402" y="291"/>
                      </a:lnTo>
                      <a:lnTo>
                        <a:pt x="402" y="290"/>
                      </a:lnTo>
                      <a:lnTo>
                        <a:pt x="402" y="289"/>
                      </a:lnTo>
                      <a:lnTo>
                        <a:pt x="401" y="285"/>
                      </a:lnTo>
                      <a:lnTo>
                        <a:pt x="398" y="280"/>
                      </a:lnTo>
                      <a:lnTo>
                        <a:pt x="396" y="275"/>
                      </a:lnTo>
                      <a:lnTo>
                        <a:pt x="389" y="265"/>
                      </a:lnTo>
                      <a:lnTo>
                        <a:pt x="416" y="265"/>
                      </a:lnTo>
                      <a:lnTo>
                        <a:pt x="422" y="272"/>
                      </a:lnTo>
                      <a:lnTo>
                        <a:pt x="430" y="279"/>
                      </a:lnTo>
                      <a:lnTo>
                        <a:pt x="437" y="285"/>
                      </a:lnTo>
                      <a:lnTo>
                        <a:pt x="445" y="291"/>
                      </a:lnTo>
                      <a:lnTo>
                        <a:pt x="454" y="294"/>
                      </a:lnTo>
                      <a:lnTo>
                        <a:pt x="463" y="298"/>
                      </a:lnTo>
                      <a:lnTo>
                        <a:pt x="472" y="301"/>
                      </a:lnTo>
                      <a:lnTo>
                        <a:pt x="481" y="303"/>
                      </a:lnTo>
                      <a:lnTo>
                        <a:pt x="482" y="303"/>
                      </a:lnTo>
                      <a:lnTo>
                        <a:pt x="482" y="302"/>
                      </a:lnTo>
                      <a:lnTo>
                        <a:pt x="484" y="301"/>
                      </a:lnTo>
                      <a:lnTo>
                        <a:pt x="485" y="300"/>
                      </a:lnTo>
                      <a:lnTo>
                        <a:pt x="487" y="299"/>
                      </a:lnTo>
                      <a:lnTo>
                        <a:pt x="487" y="298"/>
                      </a:lnTo>
                      <a:lnTo>
                        <a:pt x="489" y="297"/>
                      </a:lnTo>
                      <a:lnTo>
                        <a:pt x="490" y="294"/>
                      </a:lnTo>
                      <a:lnTo>
                        <a:pt x="490" y="292"/>
                      </a:lnTo>
                      <a:lnTo>
                        <a:pt x="491" y="291"/>
                      </a:lnTo>
                      <a:lnTo>
                        <a:pt x="490" y="290"/>
                      </a:lnTo>
                      <a:lnTo>
                        <a:pt x="490" y="289"/>
                      </a:lnTo>
                      <a:lnTo>
                        <a:pt x="490" y="287"/>
                      </a:lnTo>
                      <a:lnTo>
                        <a:pt x="487" y="280"/>
                      </a:lnTo>
                      <a:lnTo>
                        <a:pt x="484" y="273"/>
                      </a:lnTo>
                      <a:lnTo>
                        <a:pt x="480" y="267"/>
                      </a:lnTo>
                      <a:lnTo>
                        <a:pt x="475" y="261"/>
                      </a:lnTo>
                      <a:lnTo>
                        <a:pt x="470" y="256"/>
                      </a:lnTo>
                      <a:lnTo>
                        <a:pt x="464" y="251"/>
                      </a:lnTo>
                      <a:lnTo>
                        <a:pt x="458" y="247"/>
                      </a:lnTo>
                      <a:lnTo>
                        <a:pt x="451" y="243"/>
                      </a:lnTo>
                      <a:lnTo>
                        <a:pt x="454" y="243"/>
                      </a:lnTo>
                      <a:lnTo>
                        <a:pt x="458" y="245"/>
                      </a:lnTo>
                      <a:lnTo>
                        <a:pt x="466" y="249"/>
                      </a:lnTo>
                      <a:lnTo>
                        <a:pt x="476" y="252"/>
                      </a:lnTo>
                      <a:lnTo>
                        <a:pt x="486" y="255"/>
                      </a:lnTo>
                      <a:lnTo>
                        <a:pt x="495" y="256"/>
                      </a:lnTo>
                      <a:lnTo>
                        <a:pt x="498" y="258"/>
                      </a:lnTo>
                      <a:lnTo>
                        <a:pt x="509" y="262"/>
                      </a:lnTo>
                      <a:lnTo>
                        <a:pt x="512" y="265"/>
                      </a:lnTo>
                      <a:lnTo>
                        <a:pt x="514" y="268"/>
                      </a:lnTo>
                      <a:lnTo>
                        <a:pt x="516" y="270"/>
                      </a:lnTo>
                      <a:lnTo>
                        <a:pt x="518" y="270"/>
                      </a:lnTo>
                      <a:lnTo>
                        <a:pt x="522" y="272"/>
                      </a:lnTo>
                      <a:lnTo>
                        <a:pt x="527" y="272"/>
                      </a:lnTo>
                      <a:lnTo>
                        <a:pt x="534" y="272"/>
                      </a:lnTo>
                      <a:lnTo>
                        <a:pt x="536" y="270"/>
                      </a:lnTo>
                      <a:lnTo>
                        <a:pt x="538" y="269"/>
                      </a:lnTo>
                      <a:lnTo>
                        <a:pt x="540" y="267"/>
                      </a:lnTo>
                      <a:lnTo>
                        <a:pt x="543" y="265"/>
                      </a:lnTo>
                      <a:lnTo>
                        <a:pt x="544" y="262"/>
                      </a:lnTo>
                      <a:lnTo>
                        <a:pt x="544" y="259"/>
                      </a:lnTo>
                      <a:lnTo>
                        <a:pt x="544" y="256"/>
                      </a:lnTo>
                      <a:lnTo>
                        <a:pt x="543" y="254"/>
                      </a:lnTo>
                      <a:lnTo>
                        <a:pt x="539" y="248"/>
                      </a:lnTo>
                      <a:lnTo>
                        <a:pt x="536" y="242"/>
                      </a:lnTo>
                      <a:lnTo>
                        <a:pt x="531" y="236"/>
                      </a:lnTo>
                      <a:lnTo>
                        <a:pt x="527" y="231"/>
                      </a:lnTo>
                      <a:lnTo>
                        <a:pt x="523" y="227"/>
                      </a:lnTo>
                      <a:lnTo>
                        <a:pt x="518" y="222"/>
                      </a:lnTo>
                      <a:lnTo>
                        <a:pt x="513" y="219"/>
                      </a:lnTo>
                      <a:lnTo>
                        <a:pt x="508" y="215"/>
                      </a:lnTo>
                      <a:lnTo>
                        <a:pt x="502" y="212"/>
                      </a:lnTo>
                      <a:lnTo>
                        <a:pt x="496" y="210"/>
                      </a:lnTo>
                      <a:lnTo>
                        <a:pt x="490" y="207"/>
                      </a:lnTo>
                      <a:lnTo>
                        <a:pt x="484" y="206"/>
                      </a:lnTo>
                      <a:lnTo>
                        <a:pt x="477" y="204"/>
                      </a:lnTo>
                      <a:lnTo>
                        <a:pt x="470" y="203"/>
                      </a:lnTo>
                      <a:lnTo>
                        <a:pt x="463" y="203"/>
                      </a:lnTo>
                      <a:lnTo>
                        <a:pt x="455" y="203"/>
                      </a:lnTo>
                      <a:lnTo>
                        <a:pt x="439" y="204"/>
                      </a:lnTo>
                      <a:lnTo>
                        <a:pt x="424" y="206"/>
                      </a:lnTo>
                      <a:lnTo>
                        <a:pt x="386" y="216"/>
                      </a:lnTo>
                      <a:lnTo>
                        <a:pt x="367" y="222"/>
                      </a:lnTo>
                      <a:lnTo>
                        <a:pt x="348" y="228"/>
                      </a:lnTo>
                      <a:lnTo>
                        <a:pt x="331" y="234"/>
                      </a:lnTo>
                      <a:lnTo>
                        <a:pt x="329" y="234"/>
                      </a:lnTo>
                      <a:lnTo>
                        <a:pt x="328" y="235"/>
                      </a:lnTo>
                      <a:lnTo>
                        <a:pt x="325" y="235"/>
                      </a:lnTo>
                      <a:lnTo>
                        <a:pt x="322" y="236"/>
                      </a:lnTo>
                      <a:lnTo>
                        <a:pt x="313" y="239"/>
                      </a:lnTo>
                      <a:lnTo>
                        <a:pt x="296" y="242"/>
                      </a:lnTo>
                      <a:lnTo>
                        <a:pt x="287" y="244"/>
                      </a:lnTo>
                      <a:lnTo>
                        <a:pt x="279" y="246"/>
                      </a:lnTo>
                      <a:lnTo>
                        <a:pt x="261" y="248"/>
                      </a:lnTo>
                      <a:lnTo>
                        <a:pt x="243" y="249"/>
                      </a:lnTo>
                      <a:lnTo>
                        <a:pt x="225" y="249"/>
                      </a:lnTo>
                      <a:lnTo>
                        <a:pt x="216" y="249"/>
                      </a:lnTo>
                      <a:lnTo>
                        <a:pt x="214" y="248"/>
                      </a:lnTo>
                      <a:lnTo>
                        <a:pt x="213" y="248"/>
                      </a:lnTo>
                      <a:lnTo>
                        <a:pt x="211" y="248"/>
                      </a:lnTo>
                      <a:lnTo>
                        <a:pt x="207" y="248"/>
                      </a:lnTo>
                      <a:lnTo>
                        <a:pt x="198" y="247"/>
                      </a:lnTo>
                      <a:lnTo>
                        <a:pt x="191" y="244"/>
                      </a:lnTo>
                      <a:lnTo>
                        <a:pt x="183" y="241"/>
                      </a:lnTo>
                      <a:lnTo>
                        <a:pt x="177" y="235"/>
                      </a:lnTo>
                      <a:lnTo>
                        <a:pt x="165" y="226"/>
                      </a:lnTo>
                      <a:lnTo>
                        <a:pt x="154" y="215"/>
                      </a:lnTo>
                      <a:lnTo>
                        <a:pt x="144" y="204"/>
                      </a:lnTo>
                      <a:lnTo>
                        <a:pt x="135" y="192"/>
                      </a:lnTo>
                      <a:lnTo>
                        <a:pt x="131" y="186"/>
                      </a:lnTo>
                      <a:lnTo>
                        <a:pt x="127" y="180"/>
                      </a:lnTo>
                      <a:lnTo>
                        <a:pt x="120" y="167"/>
                      </a:lnTo>
                      <a:lnTo>
                        <a:pt x="113" y="154"/>
                      </a:lnTo>
                      <a:lnTo>
                        <a:pt x="106" y="141"/>
                      </a:lnTo>
                      <a:lnTo>
                        <a:pt x="103" y="118"/>
                      </a:lnTo>
                      <a:lnTo>
                        <a:pt x="99" y="96"/>
                      </a:lnTo>
                      <a:lnTo>
                        <a:pt x="92" y="75"/>
                      </a:lnTo>
                      <a:lnTo>
                        <a:pt x="86" y="54"/>
                      </a:lnTo>
                      <a:lnTo>
                        <a:pt x="84" y="48"/>
                      </a:lnTo>
                      <a:lnTo>
                        <a:pt x="81" y="43"/>
                      </a:lnTo>
                      <a:lnTo>
                        <a:pt x="78" y="37"/>
                      </a:lnTo>
                      <a:lnTo>
                        <a:pt x="76" y="33"/>
                      </a:lnTo>
                      <a:lnTo>
                        <a:pt x="72" y="28"/>
                      </a:lnTo>
                      <a:lnTo>
                        <a:pt x="69" y="23"/>
                      </a:lnTo>
                      <a:lnTo>
                        <a:pt x="64" y="20"/>
                      </a:lnTo>
                      <a:lnTo>
                        <a:pt x="60" y="16"/>
                      </a:lnTo>
                      <a:lnTo>
                        <a:pt x="56" y="13"/>
                      </a:lnTo>
                      <a:lnTo>
                        <a:pt x="51" y="10"/>
                      </a:lnTo>
                      <a:lnTo>
                        <a:pt x="41" y="6"/>
                      </a:lnTo>
                      <a:lnTo>
                        <a:pt x="35" y="3"/>
                      </a:lnTo>
                      <a:lnTo>
                        <a:pt x="29" y="2"/>
                      </a:lnTo>
                      <a:lnTo>
                        <a:pt x="23" y="1"/>
                      </a:lnTo>
                      <a:lnTo>
                        <a:pt x="17" y="0"/>
                      </a:lnTo>
                      <a:lnTo>
                        <a:pt x="14" y="2"/>
                      </a:lnTo>
                      <a:lnTo>
                        <a:pt x="11" y="5"/>
                      </a:lnTo>
                      <a:lnTo>
                        <a:pt x="9" y="8"/>
                      </a:lnTo>
                      <a:lnTo>
                        <a:pt x="8" y="13"/>
                      </a:lnTo>
                      <a:lnTo>
                        <a:pt x="7" y="21"/>
                      </a:lnTo>
                      <a:lnTo>
                        <a:pt x="6" y="22"/>
                      </a:lnTo>
                      <a:lnTo>
                        <a:pt x="6" y="24"/>
                      </a:lnTo>
                      <a:lnTo>
                        <a:pt x="5" y="28"/>
                      </a:lnTo>
                      <a:lnTo>
                        <a:pt x="1" y="44"/>
                      </a:lnTo>
                      <a:lnTo>
                        <a:pt x="0" y="51"/>
                      </a:lnTo>
                      <a:lnTo>
                        <a:pt x="0" y="59"/>
                      </a:lnTo>
                      <a:lnTo>
                        <a:pt x="0" y="66"/>
                      </a:lnTo>
                      <a:lnTo>
                        <a:pt x="0" y="73"/>
                      </a:lnTo>
                      <a:lnTo>
                        <a:pt x="4" y="87"/>
                      </a:lnTo>
                      <a:lnTo>
                        <a:pt x="7" y="100"/>
                      </a:lnTo>
                      <a:lnTo>
                        <a:pt x="10" y="107"/>
                      </a:lnTo>
                      <a:lnTo>
                        <a:pt x="14" y="114"/>
                      </a:lnTo>
                      <a:lnTo>
                        <a:pt x="21" y="126"/>
                      </a:lnTo>
                      <a:lnTo>
                        <a:pt x="26" y="132"/>
                      </a:lnTo>
                      <a:lnTo>
                        <a:pt x="32" y="13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29" name="Freeform 69"/>
                <p:cNvSpPr>
                  <a:spLocks noChangeAspect="1"/>
                </p:cNvSpPr>
                <p:nvPr/>
              </p:nvSpPr>
              <p:spPr bwMode="auto">
                <a:xfrm>
                  <a:off x="2836" y="3137"/>
                  <a:ext cx="760" cy="438"/>
                </a:xfrm>
                <a:custGeom>
                  <a:avLst/>
                  <a:gdLst>
                    <a:gd name="T0" fmla="*/ 753 w 760"/>
                    <a:gd name="T1" fmla="*/ 23 h 438"/>
                    <a:gd name="T2" fmla="*/ 731 w 760"/>
                    <a:gd name="T3" fmla="*/ 4 h 438"/>
                    <a:gd name="T4" fmla="*/ 704 w 760"/>
                    <a:gd name="T5" fmla="*/ 0 h 438"/>
                    <a:gd name="T6" fmla="*/ 659 w 760"/>
                    <a:gd name="T7" fmla="*/ 16 h 438"/>
                    <a:gd name="T8" fmla="*/ 632 w 760"/>
                    <a:gd name="T9" fmla="*/ 46 h 438"/>
                    <a:gd name="T10" fmla="*/ 576 w 760"/>
                    <a:gd name="T11" fmla="*/ 208 h 438"/>
                    <a:gd name="T12" fmla="*/ 532 w 760"/>
                    <a:gd name="T13" fmla="*/ 313 h 438"/>
                    <a:gd name="T14" fmla="*/ 517 w 760"/>
                    <a:gd name="T15" fmla="*/ 341 h 438"/>
                    <a:gd name="T16" fmla="*/ 499 w 760"/>
                    <a:gd name="T17" fmla="*/ 357 h 438"/>
                    <a:gd name="T18" fmla="*/ 484 w 760"/>
                    <a:gd name="T19" fmla="*/ 364 h 438"/>
                    <a:gd name="T20" fmla="*/ 467 w 760"/>
                    <a:gd name="T21" fmla="*/ 364 h 438"/>
                    <a:gd name="T22" fmla="*/ 432 w 760"/>
                    <a:gd name="T23" fmla="*/ 330 h 438"/>
                    <a:gd name="T24" fmla="*/ 378 w 760"/>
                    <a:gd name="T25" fmla="*/ 283 h 438"/>
                    <a:gd name="T26" fmla="*/ 322 w 760"/>
                    <a:gd name="T27" fmla="*/ 250 h 438"/>
                    <a:gd name="T28" fmla="*/ 292 w 760"/>
                    <a:gd name="T29" fmla="*/ 224 h 438"/>
                    <a:gd name="T30" fmla="*/ 262 w 760"/>
                    <a:gd name="T31" fmla="*/ 182 h 438"/>
                    <a:gd name="T32" fmla="*/ 246 w 760"/>
                    <a:gd name="T33" fmla="*/ 126 h 438"/>
                    <a:gd name="T34" fmla="*/ 231 w 760"/>
                    <a:gd name="T35" fmla="*/ 97 h 438"/>
                    <a:gd name="T36" fmla="*/ 196 w 760"/>
                    <a:gd name="T37" fmla="*/ 89 h 438"/>
                    <a:gd name="T38" fmla="*/ 164 w 760"/>
                    <a:gd name="T39" fmla="*/ 111 h 438"/>
                    <a:gd name="T40" fmla="*/ 106 w 760"/>
                    <a:gd name="T41" fmla="*/ 174 h 438"/>
                    <a:gd name="T42" fmla="*/ 66 w 760"/>
                    <a:gd name="T43" fmla="*/ 208 h 438"/>
                    <a:gd name="T44" fmla="*/ 47 w 760"/>
                    <a:gd name="T45" fmla="*/ 219 h 438"/>
                    <a:gd name="T46" fmla="*/ 32 w 760"/>
                    <a:gd name="T47" fmla="*/ 225 h 438"/>
                    <a:gd name="T48" fmla="*/ 13 w 760"/>
                    <a:gd name="T49" fmla="*/ 237 h 438"/>
                    <a:gd name="T50" fmla="*/ 2 w 760"/>
                    <a:gd name="T51" fmla="*/ 269 h 438"/>
                    <a:gd name="T52" fmla="*/ 4 w 760"/>
                    <a:gd name="T53" fmla="*/ 314 h 438"/>
                    <a:gd name="T54" fmla="*/ 15 w 760"/>
                    <a:gd name="T55" fmla="*/ 336 h 438"/>
                    <a:gd name="T56" fmla="*/ 38 w 760"/>
                    <a:gd name="T57" fmla="*/ 352 h 438"/>
                    <a:gd name="T58" fmla="*/ 63 w 760"/>
                    <a:gd name="T59" fmla="*/ 356 h 438"/>
                    <a:gd name="T60" fmla="*/ 88 w 760"/>
                    <a:gd name="T61" fmla="*/ 344 h 438"/>
                    <a:gd name="T62" fmla="*/ 89 w 760"/>
                    <a:gd name="T63" fmla="*/ 341 h 438"/>
                    <a:gd name="T64" fmla="*/ 129 w 760"/>
                    <a:gd name="T65" fmla="*/ 258 h 438"/>
                    <a:gd name="T66" fmla="*/ 140 w 760"/>
                    <a:gd name="T67" fmla="*/ 239 h 438"/>
                    <a:gd name="T68" fmla="*/ 169 w 760"/>
                    <a:gd name="T69" fmla="*/ 204 h 438"/>
                    <a:gd name="T70" fmla="*/ 222 w 760"/>
                    <a:gd name="T71" fmla="*/ 234 h 438"/>
                    <a:gd name="T72" fmla="*/ 294 w 760"/>
                    <a:gd name="T73" fmla="*/ 334 h 438"/>
                    <a:gd name="T74" fmla="*/ 338 w 760"/>
                    <a:gd name="T75" fmla="*/ 381 h 438"/>
                    <a:gd name="T76" fmla="*/ 387 w 760"/>
                    <a:gd name="T77" fmla="*/ 412 h 438"/>
                    <a:gd name="T78" fmla="*/ 457 w 760"/>
                    <a:gd name="T79" fmla="*/ 435 h 438"/>
                    <a:gd name="T80" fmla="*/ 501 w 760"/>
                    <a:gd name="T81" fmla="*/ 435 h 438"/>
                    <a:gd name="T82" fmla="*/ 529 w 760"/>
                    <a:gd name="T83" fmla="*/ 426 h 438"/>
                    <a:gd name="T84" fmla="*/ 542 w 760"/>
                    <a:gd name="T85" fmla="*/ 419 h 438"/>
                    <a:gd name="T86" fmla="*/ 588 w 760"/>
                    <a:gd name="T87" fmla="*/ 377 h 438"/>
                    <a:gd name="T88" fmla="*/ 623 w 760"/>
                    <a:gd name="T89" fmla="*/ 332 h 438"/>
                    <a:gd name="T90" fmla="*/ 666 w 760"/>
                    <a:gd name="T91" fmla="*/ 264 h 438"/>
                    <a:gd name="T92" fmla="*/ 687 w 760"/>
                    <a:gd name="T93" fmla="*/ 224 h 438"/>
                    <a:gd name="T94" fmla="*/ 730 w 760"/>
                    <a:gd name="T95" fmla="*/ 159 h 438"/>
                    <a:gd name="T96" fmla="*/ 733 w 760"/>
                    <a:gd name="T97" fmla="*/ 157 h 438"/>
                    <a:gd name="T98" fmla="*/ 749 w 760"/>
                    <a:gd name="T99" fmla="*/ 123 h 438"/>
                    <a:gd name="T100" fmla="*/ 751 w 760"/>
                    <a:gd name="T101" fmla="*/ 113 h 438"/>
                    <a:gd name="T102" fmla="*/ 758 w 760"/>
                    <a:gd name="T103" fmla="*/ 79 h 438"/>
                    <a:gd name="T104" fmla="*/ 760 w 760"/>
                    <a:gd name="T105" fmla="*/ 59 h 4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0"/>
                    <a:gd name="T160" fmla="*/ 0 h 438"/>
                    <a:gd name="T161" fmla="*/ 760 w 760"/>
                    <a:gd name="T162" fmla="*/ 438 h 4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0" h="438">
                      <a:moveTo>
                        <a:pt x="759" y="39"/>
                      </a:moveTo>
                      <a:lnTo>
                        <a:pt x="757" y="34"/>
                      </a:lnTo>
                      <a:lnTo>
                        <a:pt x="756" y="30"/>
                      </a:lnTo>
                      <a:lnTo>
                        <a:pt x="755" y="26"/>
                      </a:lnTo>
                      <a:lnTo>
                        <a:pt x="753" y="23"/>
                      </a:lnTo>
                      <a:lnTo>
                        <a:pt x="749" y="16"/>
                      </a:lnTo>
                      <a:lnTo>
                        <a:pt x="744" y="11"/>
                      </a:lnTo>
                      <a:lnTo>
                        <a:pt x="737" y="6"/>
                      </a:lnTo>
                      <a:lnTo>
                        <a:pt x="734" y="4"/>
                      </a:lnTo>
                      <a:lnTo>
                        <a:pt x="731" y="4"/>
                      </a:lnTo>
                      <a:lnTo>
                        <a:pt x="727" y="2"/>
                      </a:lnTo>
                      <a:lnTo>
                        <a:pt x="723" y="1"/>
                      </a:lnTo>
                      <a:lnTo>
                        <a:pt x="719" y="0"/>
                      </a:lnTo>
                      <a:lnTo>
                        <a:pt x="714" y="0"/>
                      </a:lnTo>
                      <a:lnTo>
                        <a:pt x="704" y="0"/>
                      </a:lnTo>
                      <a:lnTo>
                        <a:pt x="694" y="2"/>
                      </a:lnTo>
                      <a:lnTo>
                        <a:pt x="685" y="4"/>
                      </a:lnTo>
                      <a:lnTo>
                        <a:pt x="676" y="7"/>
                      </a:lnTo>
                      <a:lnTo>
                        <a:pt x="668" y="11"/>
                      </a:lnTo>
                      <a:lnTo>
                        <a:pt x="659" y="16"/>
                      </a:lnTo>
                      <a:lnTo>
                        <a:pt x="652" y="21"/>
                      </a:lnTo>
                      <a:lnTo>
                        <a:pt x="645" y="29"/>
                      </a:lnTo>
                      <a:lnTo>
                        <a:pt x="640" y="34"/>
                      </a:lnTo>
                      <a:lnTo>
                        <a:pt x="636" y="40"/>
                      </a:lnTo>
                      <a:lnTo>
                        <a:pt x="632" y="46"/>
                      </a:lnTo>
                      <a:lnTo>
                        <a:pt x="630" y="53"/>
                      </a:lnTo>
                      <a:lnTo>
                        <a:pt x="617" y="88"/>
                      </a:lnTo>
                      <a:lnTo>
                        <a:pt x="605" y="123"/>
                      </a:lnTo>
                      <a:lnTo>
                        <a:pt x="591" y="166"/>
                      </a:lnTo>
                      <a:lnTo>
                        <a:pt x="576" y="208"/>
                      </a:lnTo>
                      <a:lnTo>
                        <a:pt x="553" y="269"/>
                      </a:lnTo>
                      <a:lnTo>
                        <a:pt x="545" y="287"/>
                      </a:lnTo>
                      <a:lnTo>
                        <a:pt x="541" y="296"/>
                      </a:lnTo>
                      <a:lnTo>
                        <a:pt x="538" y="305"/>
                      </a:lnTo>
                      <a:lnTo>
                        <a:pt x="532" y="313"/>
                      </a:lnTo>
                      <a:lnTo>
                        <a:pt x="531" y="317"/>
                      </a:lnTo>
                      <a:lnTo>
                        <a:pt x="528" y="321"/>
                      </a:lnTo>
                      <a:lnTo>
                        <a:pt x="518" y="339"/>
                      </a:lnTo>
                      <a:lnTo>
                        <a:pt x="517" y="339"/>
                      </a:lnTo>
                      <a:lnTo>
                        <a:pt x="517" y="341"/>
                      </a:lnTo>
                      <a:lnTo>
                        <a:pt x="516" y="343"/>
                      </a:lnTo>
                      <a:lnTo>
                        <a:pt x="513" y="346"/>
                      </a:lnTo>
                      <a:lnTo>
                        <a:pt x="510" y="350"/>
                      </a:lnTo>
                      <a:lnTo>
                        <a:pt x="506" y="353"/>
                      </a:lnTo>
                      <a:lnTo>
                        <a:pt x="499" y="357"/>
                      </a:lnTo>
                      <a:lnTo>
                        <a:pt x="496" y="360"/>
                      </a:lnTo>
                      <a:lnTo>
                        <a:pt x="492" y="362"/>
                      </a:lnTo>
                      <a:lnTo>
                        <a:pt x="488" y="363"/>
                      </a:lnTo>
                      <a:lnTo>
                        <a:pt x="486" y="364"/>
                      </a:lnTo>
                      <a:lnTo>
                        <a:pt x="484" y="364"/>
                      </a:lnTo>
                      <a:lnTo>
                        <a:pt x="475" y="364"/>
                      </a:lnTo>
                      <a:lnTo>
                        <a:pt x="473" y="364"/>
                      </a:lnTo>
                      <a:lnTo>
                        <a:pt x="471" y="364"/>
                      </a:lnTo>
                      <a:lnTo>
                        <a:pt x="467" y="364"/>
                      </a:lnTo>
                      <a:lnTo>
                        <a:pt x="462" y="364"/>
                      </a:lnTo>
                      <a:lnTo>
                        <a:pt x="458" y="363"/>
                      </a:lnTo>
                      <a:lnTo>
                        <a:pt x="445" y="346"/>
                      </a:lnTo>
                      <a:lnTo>
                        <a:pt x="438" y="338"/>
                      </a:lnTo>
                      <a:lnTo>
                        <a:pt x="432" y="330"/>
                      </a:lnTo>
                      <a:lnTo>
                        <a:pt x="424" y="323"/>
                      </a:lnTo>
                      <a:lnTo>
                        <a:pt x="417" y="316"/>
                      </a:lnTo>
                      <a:lnTo>
                        <a:pt x="402" y="302"/>
                      </a:lnTo>
                      <a:lnTo>
                        <a:pt x="386" y="289"/>
                      </a:lnTo>
                      <a:lnTo>
                        <a:pt x="378" y="283"/>
                      </a:lnTo>
                      <a:lnTo>
                        <a:pt x="370" y="278"/>
                      </a:lnTo>
                      <a:lnTo>
                        <a:pt x="353" y="266"/>
                      </a:lnTo>
                      <a:lnTo>
                        <a:pt x="344" y="262"/>
                      </a:lnTo>
                      <a:lnTo>
                        <a:pt x="335" y="257"/>
                      </a:lnTo>
                      <a:lnTo>
                        <a:pt x="322" y="250"/>
                      </a:lnTo>
                      <a:lnTo>
                        <a:pt x="316" y="245"/>
                      </a:lnTo>
                      <a:lnTo>
                        <a:pt x="310" y="241"/>
                      </a:lnTo>
                      <a:lnTo>
                        <a:pt x="304" y="236"/>
                      </a:lnTo>
                      <a:lnTo>
                        <a:pt x="298" y="230"/>
                      </a:lnTo>
                      <a:lnTo>
                        <a:pt x="292" y="224"/>
                      </a:lnTo>
                      <a:lnTo>
                        <a:pt x="287" y="219"/>
                      </a:lnTo>
                      <a:lnTo>
                        <a:pt x="282" y="214"/>
                      </a:lnTo>
                      <a:lnTo>
                        <a:pt x="278" y="208"/>
                      </a:lnTo>
                      <a:lnTo>
                        <a:pt x="270" y="195"/>
                      </a:lnTo>
                      <a:lnTo>
                        <a:pt x="262" y="182"/>
                      </a:lnTo>
                      <a:lnTo>
                        <a:pt x="259" y="175"/>
                      </a:lnTo>
                      <a:lnTo>
                        <a:pt x="257" y="169"/>
                      </a:lnTo>
                      <a:lnTo>
                        <a:pt x="252" y="155"/>
                      </a:lnTo>
                      <a:lnTo>
                        <a:pt x="250" y="140"/>
                      </a:lnTo>
                      <a:lnTo>
                        <a:pt x="246" y="126"/>
                      </a:lnTo>
                      <a:lnTo>
                        <a:pt x="243" y="114"/>
                      </a:lnTo>
                      <a:lnTo>
                        <a:pt x="241" y="109"/>
                      </a:lnTo>
                      <a:lnTo>
                        <a:pt x="238" y="104"/>
                      </a:lnTo>
                      <a:lnTo>
                        <a:pt x="235" y="101"/>
                      </a:lnTo>
                      <a:lnTo>
                        <a:pt x="231" y="97"/>
                      </a:lnTo>
                      <a:lnTo>
                        <a:pt x="227" y="95"/>
                      </a:lnTo>
                      <a:lnTo>
                        <a:pt x="222" y="93"/>
                      </a:lnTo>
                      <a:lnTo>
                        <a:pt x="212" y="90"/>
                      </a:lnTo>
                      <a:lnTo>
                        <a:pt x="204" y="89"/>
                      </a:lnTo>
                      <a:lnTo>
                        <a:pt x="196" y="89"/>
                      </a:lnTo>
                      <a:lnTo>
                        <a:pt x="189" y="91"/>
                      </a:lnTo>
                      <a:lnTo>
                        <a:pt x="181" y="95"/>
                      </a:lnTo>
                      <a:lnTo>
                        <a:pt x="175" y="98"/>
                      </a:lnTo>
                      <a:lnTo>
                        <a:pt x="169" y="104"/>
                      </a:lnTo>
                      <a:lnTo>
                        <a:pt x="164" y="111"/>
                      </a:lnTo>
                      <a:lnTo>
                        <a:pt x="153" y="124"/>
                      </a:lnTo>
                      <a:lnTo>
                        <a:pt x="142" y="138"/>
                      </a:lnTo>
                      <a:lnTo>
                        <a:pt x="130" y="150"/>
                      </a:lnTo>
                      <a:lnTo>
                        <a:pt x="118" y="162"/>
                      </a:lnTo>
                      <a:lnTo>
                        <a:pt x="106" y="174"/>
                      </a:lnTo>
                      <a:lnTo>
                        <a:pt x="99" y="180"/>
                      </a:lnTo>
                      <a:lnTo>
                        <a:pt x="93" y="186"/>
                      </a:lnTo>
                      <a:lnTo>
                        <a:pt x="80" y="197"/>
                      </a:lnTo>
                      <a:lnTo>
                        <a:pt x="73" y="202"/>
                      </a:lnTo>
                      <a:lnTo>
                        <a:pt x="66" y="208"/>
                      </a:lnTo>
                      <a:lnTo>
                        <a:pt x="61" y="210"/>
                      </a:lnTo>
                      <a:lnTo>
                        <a:pt x="59" y="212"/>
                      </a:lnTo>
                      <a:lnTo>
                        <a:pt x="56" y="214"/>
                      </a:lnTo>
                      <a:lnTo>
                        <a:pt x="52" y="216"/>
                      </a:lnTo>
                      <a:lnTo>
                        <a:pt x="47" y="219"/>
                      </a:lnTo>
                      <a:lnTo>
                        <a:pt x="42" y="221"/>
                      </a:lnTo>
                      <a:lnTo>
                        <a:pt x="37" y="223"/>
                      </a:lnTo>
                      <a:lnTo>
                        <a:pt x="34" y="223"/>
                      </a:lnTo>
                      <a:lnTo>
                        <a:pt x="32" y="224"/>
                      </a:lnTo>
                      <a:lnTo>
                        <a:pt x="32" y="225"/>
                      </a:lnTo>
                      <a:lnTo>
                        <a:pt x="27" y="227"/>
                      </a:lnTo>
                      <a:lnTo>
                        <a:pt x="24" y="228"/>
                      </a:lnTo>
                      <a:lnTo>
                        <a:pt x="21" y="229"/>
                      </a:lnTo>
                      <a:lnTo>
                        <a:pt x="17" y="232"/>
                      </a:lnTo>
                      <a:lnTo>
                        <a:pt x="13" y="237"/>
                      </a:lnTo>
                      <a:lnTo>
                        <a:pt x="11" y="239"/>
                      </a:lnTo>
                      <a:lnTo>
                        <a:pt x="10" y="242"/>
                      </a:lnTo>
                      <a:lnTo>
                        <a:pt x="6" y="251"/>
                      </a:lnTo>
                      <a:lnTo>
                        <a:pt x="4" y="260"/>
                      </a:lnTo>
                      <a:lnTo>
                        <a:pt x="2" y="269"/>
                      </a:lnTo>
                      <a:lnTo>
                        <a:pt x="1" y="279"/>
                      </a:lnTo>
                      <a:lnTo>
                        <a:pt x="0" y="287"/>
                      </a:lnTo>
                      <a:lnTo>
                        <a:pt x="1" y="296"/>
                      </a:lnTo>
                      <a:lnTo>
                        <a:pt x="2" y="306"/>
                      </a:lnTo>
                      <a:lnTo>
                        <a:pt x="4" y="314"/>
                      </a:lnTo>
                      <a:lnTo>
                        <a:pt x="5" y="319"/>
                      </a:lnTo>
                      <a:lnTo>
                        <a:pt x="8" y="323"/>
                      </a:lnTo>
                      <a:lnTo>
                        <a:pt x="10" y="328"/>
                      </a:lnTo>
                      <a:lnTo>
                        <a:pt x="12" y="332"/>
                      </a:lnTo>
                      <a:lnTo>
                        <a:pt x="15" y="336"/>
                      </a:lnTo>
                      <a:lnTo>
                        <a:pt x="18" y="339"/>
                      </a:lnTo>
                      <a:lnTo>
                        <a:pt x="22" y="343"/>
                      </a:lnTo>
                      <a:lnTo>
                        <a:pt x="27" y="346"/>
                      </a:lnTo>
                      <a:lnTo>
                        <a:pt x="34" y="350"/>
                      </a:lnTo>
                      <a:lnTo>
                        <a:pt x="38" y="352"/>
                      </a:lnTo>
                      <a:lnTo>
                        <a:pt x="39" y="353"/>
                      </a:lnTo>
                      <a:lnTo>
                        <a:pt x="41" y="354"/>
                      </a:lnTo>
                      <a:lnTo>
                        <a:pt x="48" y="356"/>
                      </a:lnTo>
                      <a:lnTo>
                        <a:pt x="56" y="357"/>
                      </a:lnTo>
                      <a:lnTo>
                        <a:pt x="63" y="356"/>
                      </a:lnTo>
                      <a:lnTo>
                        <a:pt x="67" y="355"/>
                      </a:lnTo>
                      <a:lnTo>
                        <a:pt x="70" y="355"/>
                      </a:lnTo>
                      <a:lnTo>
                        <a:pt x="77" y="351"/>
                      </a:lnTo>
                      <a:lnTo>
                        <a:pt x="85" y="347"/>
                      </a:lnTo>
                      <a:lnTo>
                        <a:pt x="88" y="344"/>
                      </a:lnTo>
                      <a:lnTo>
                        <a:pt x="88" y="343"/>
                      </a:lnTo>
                      <a:lnTo>
                        <a:pt x="89" y="341"/>
                      </a:lnTo>
                      <a:lnTo>
                        <a:pt x="100" y="311"/>
                      </a:lnTo>
                      <a:lnTo>
                        <a:pt x="105" y="297"/>
                      </a:lnTo>
                      <a:lnTo>
                        <a:pt x="111" y="284"/>
                      </a:lnTo>
                      <a:lnTo>
                        <a:pt x="119" y="271"/>
                      </a:lnTo>
                      <a:lnTo>
                        <a:pt x="129" y="258"/>
                      </a:lnTo>
                      <a:lnTo>
                        <a:pt x="131" y="253"/>
                      </a:lnTo>
                      <a:lnTo>
                        <a:pt x="133" y="251"/>
                      </a:lnTo>
                      <a:lnTo>
                        <a:pt x="135" y="249"/>
                      </a:lnTo>
                      <a:lnTo>
                        <a:pt x="137" y="244"/>
                      </a:lnTo>
                      <a:lnTo>
                        <a:pt x="140" y="239"/>
                      </a:lnTo>
                      <a:lnTo>
                        <a:pt x="144" y="230"/>
                      </a:lnTo>
                      <a:lnTo>
                        <a:pt x="150" y="223"/>
                      </a:lnTo>
                      <a:lnTo>
                        <a:pt x="156" y="215"/>
                      </a:lnTo>
                      <a:lnTo>
                        <a:pt x="162" y="209"/>
                      </a:lnTo>
                      <a:lnTo>
                        <a:pt x="169" y="204"/>
                      </a:lnTo>
                      <a:lnTo>
                        <a:pt x="177" y="200"/>
                      </a:lnTo>
                      <a:lnTo>
                        <a:pt x="186" y="195"/>
                      </a:lnTo>
                      <a:lnTo>
                        <a:pt x="195" y="193"/>
                      </a:lnTo>
                      <a:lnTo>
                        <a:pt x="208" y="214"/>
                      </a:lnTo>
                      <a:lnTo>
                        <a:pt x="222" y="234"/>
                      </a:lnTo>
                      <a:lnTo>
                        <a:pt x="236" y="255"/>
                      </a:lnTo>
                      <a:lnTo>
                        <a:pt x="250" y="275"/>
                      </a:lnTo>
                      <a:lnTo>
                        <a:pt x="264" y="294"/>
                      </a:lnTo>
                      <a:lnTo>
                        <a:pt x="278" y="314"/>
                      </a:lnTo>
                      <a:lnTo>
                        <a:pt x="294" y="334"/>
                      </a:lnTo>
                      <a:lnTo>
                        <a:pt x="310" y="353"/>
                      </a:lnTo>
                      <a:lnTo>
                        <a:pt x="317" y="361"/>
                      </a:lnTo>
                      <a:lnTo>
                        <a:pt x="324" y="368"/>
                      </a:lnTo>
                      <a:lnTo>
                        <a:pt x="331" y="374"/>
                      </a:lnTo>
                      <a:lnTo>
                        <a:pt x="338" y="381"/>
                      </a:lnTo>
                      <a:lnTo>
                        <a:pt x="348" y="388"/>
                      </a:lnTo>
                      <a:lnTo>
                        <a:pt x="357" y="394"/>
                      </a:lnTo>
                      <a:lnTo>
                        <a:pt x="367" y="400"/>
                      </a:lnTo>
                      <a:lnTo>
                        <a:pt x="377" y="406"/>
                      </a:lnTo>
                      <a:lnTo>
                        <a:pt x="387" y="412"/>
                      </a:lnTo>
                      <a:lnTo>
                        <a:pt x="398" y="417"/>
                      </a:lnTo>
                      <a:lnTo>
                        <a:pt x="409" y="421"/>
                      </a:lnTo>
                      <a:lnTo>
                        <a:pt x="420" y="426"/>
                      </a:lnTo>
                      <a:lnTo>
                        <a:pt x="434" y="429"/>
                      </a:lnTo>
                      <a:lnTo>
                        <a:pt x="457" y="435"/>
                      </a:lnTo>
                      <a:lnTo>
                        <a:pt x="465" y="437"/>
                      </a:lnTo>
                      <a:lnTo>
                        <a:pt x="473" y="438"/>
                      </a:lnTo>
                      <a:lnTo>
                        <a:pt x="481" y="438"/>
                      </a:lnTo>
                      <a:lnTo>
                        <a:pt x="489" y="437"/>
                      </a:lnTo>
                      <a:lnTo>
                        <a:pt x="501" y="435"/>
                      </a:lnTo>
                      <a:lnTo>
                        <a:pt x="506" y="434"/>
                      </a:lnTo>
                      <a:lnTo>
                        <a:pt x="512" y="432"/>
                      </a:lnTo>
                      <a:lnTo>
                        <a:pt x="524" y="428"/>
                      </a:lnTo>
                      <a:lnTo>
                        <a:pt x="526" y="427"/>
                      </a:lnTo>
                      <a:lnTo>
                        <a:pt x="529" y="426"/>
                      </a:lnTo>
                      <a:lnTo>
                        <a:pt x="534" y="423"/>
                      </a:lnTo>
                      <a:lnTo>
                        <a:pt x="539" y="420"/>
                      </a:lnTo>
                      <a:lnTo>
                        <a:pt x="540" y="420"/>
                      </a:lnTo>
                      <a:lnTo>
                        <a:pt x="542" y="419"/>
                      </a:lnTo>
                      <a:lnTo>
                        <a:pt x="545" y="417"/>
                      </a:lnTo>
                      <a:lnTo>
                        <a:pt x="554" y="411"/>
                      </a:lnTo>
                      <a:lnTo>
                        <a:pt x="564" y="403"/>
                      </a:lnTo>
                      <a:lnTo>
                        <a:pt x="573" y="394"/>
                      </a:lnTo>
                      <a:lnTo>
                        <a:pt x="588" y="377"/>
                      </a:lnTo>
                      <a:lnTo>
                        <a:pt x="595" y="368"/>
                      </a:lnTo>
                      <a:lnTo>
                        <a:pt x="602" y="359"/>
                      </a:lnTo>
                      <a:lnTo>
                        <a:pt x="616" y="341"/>
                      </a:lnTo>
                      <a:lnTo>
                        <a:pt x="620" y="336"/>
                      </a:lnTo>
                      <a:lnTo>
                        <a:pt x="623" y="332"/>
                      </a:lnTo>
                      <a:lnTo>
                        <a:pt x="630" y="322"/>
                      </a:lnTo>
                      <a:lnTo>
                        <a:pt x="643" y="303"/>
                      </a:lnTo>
                      <a:lnTo>
                        <a:pt x="655" y="284"/>
                      </a:lnTo>
                      <a:lnTo>
                        <a:pt x="661" y="273"/>
                      </a:lnTo>
                      <a:lnTo>
                        <a:pt x="666" y="264"/>
                      </a:lnTo>
                      <a:lnTo>
                        <a:pt x="668" y="261"/>
                      </a:lnTo>
                      <a:lnTo>
                        <a:pt x="669" y="258"/>
                      </a:lnTo>
                      <a:lnTo>
                        <a:pt x="672" y="254"/>
                      </a:lnTo>
                      <a:lnTo>
                        <a:pt x="678" y="244"/>
                      </a:lnTo>
                      <a:lnTo>
                        <a:pt x="687" y="224"/>
                      </a:lnTo>
                      <a:lnTo>
                        <a:pt x="699" y="206"/>
                      </a:lnTo>
                      <a:lnTo>
                        <a:pt x="711" y="187"/>
                      </a:lnTo>
                      <a:lnTo>
                        <a:pt x="724" y="170"/>
                      </a:lnTo>
                      <a:lnTo>
                        <a:pt x="728" y="163"/>
                      </a:lnTo>
                      <a:lnTo>
                        <a:pt x="730" y="159"/>
                      </a:lnTo>
                      <a:lnTo>
                        <a:pt x="731" y="159"/>
                      </a:lnTo>
                      <a:lnTo>
                        <a:pt x="732" y="158"/>
                      </a:lnTo>
                      <a:lnTo>
                        <a:pt x="733" y="157"/>
                      </a:lnTo>
                      <a:lnTo>
                        <a:pt x="737" y="150"/>
                      </a:lnTo>
                      <a:lnTo>
                        <a:pt x="741" y="143"/>
                      </a:lnTo>
                      <a:lnTo>
                        <a:pt x="746" y="130"/>
                      </a:lnTo>
                      <a:lnTo>
                        <a:pt x="749" y="124"/>
                      </a:lnTo>
                      <a:lnTo>
                        <a:pt x="749" y="123"/>
                      </a:lnTo>
                      <a:lnTo>
                        <a:pt x="749" y="122"/>
                      </a:lnTo>
                      <a:lnTo>
                        <a:pt x="749" y="121"/>
                      </a:lnTo>
                      <a:lnTo>
                        <a:pt x="751" y="117"/>
                      </a:lnTo>
                      <a:lnTo>
                        <a:pt x="751" y="114"/>
                      </a:lnTo>
                      <a:lnTo>
                        <a:pt x="751" y="113"/>
                      </a:lnTo>
                      <a:lnTo>
                        <a:pt x="752" y="112"/>
                      </a:lnTo>
                      <a:lnTo>
                        <a:pt x="753" y="111"/>
                      </a:lnTo>
                      <a:lnTo>
                        <a:pt x="755" y="105"/>
                      </a:lnTo>
                      <a:lnTo>
                        <a:pt x="757" y="92"/>
                      </a:lnTo>
                      <a:lnTo>
                        <a:pt x="758" y="79"/>
                      </a:lnTo>
                      <a:lnTo>
                        <a:pt x="758" y="75"/>
                      </a:lnTo>
                      <a:lnTo>
                        <a:pt x="758" y="74"/>
                      </a:lnTo>
                      <a:lnTo>
                        <a:pt x="759" y="73"/>
                      </a:lnTo>
                      <a:lnTo>
                        <a:pt x="760" y="66"/>
                      </a:lnTo>
                      <a:lnTo>
                        <a:pt x="760" y="59"/>
                      </a:lnTo>
                      <a:lnTo>
                        <a:pt x="760" y="53"/>
                      </a:lnTo>
                      <a:lnTo>
                        <a:pt x="759" y="3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0" name="Freeform 70"/>
                <p:cNvSpPr>
                  <a:spLocks noChangeAspect="1"/>
                </p:cNvSpPr>
                <p:nvPr/>
              </p:nvSpPr>
              <p:spPr bwMode="auto">
                <a:xfrm>
                  <a:off x="3004" y="2741"/>
                  <a:ext cx="682" cy="256"/>
                </a:xfrm>
                <a:custGeom>
                  <a:avLst/>
                  <a:gdLst>
                    <a:gd name="T0" fmla="*/ 635 w 682"/>
                    <a:gd name="T1" fmla="*/ 0 h 256"/>
                    <a:gd name="T2" fmla="*/ 605 w 682"/>
                    <a:gd name="T3" fmla="*/ 4 h 256"/>
                    <a:gd name="T4" fmla="*/ 552 w 682"/>
                    <a:gd name="T5" fmla="*/ 31 h 256"/>
                    <a:gd name="T6" fmla="*/ 472 w 682"/>
                    <a:gd name="T7" fmla="*/ 81 h 256"/>
                    <a:gd name="T8" fmla="*/ 343 w 682"/>
                    <a:gd name="T9" fmla="*/ 172 h 256"/>
                    <a:gd name="T10" fmla="*/ 314 w 682"/>
                    <a:gd name="T11" fmla="*/ 191 h 256"/>
                    <a:gd name="T12" fmla="*/ 306 w 682"/>
                    <a:gd name="T13" fmla="*/ 195 h 256"/>
                    <a:gd name="T14" fmla="*/ 298 w 682"/>
                    <a:gd name="T15" fmla="*/ 197 h 256"/>
                    <a:gd name="T16" fmla="*/ 295 w 682"/>
                    <a:gd name="T17" fmla="*/ 198 h 256"/>
                    <a:gd name="T18" fmla="*/ 269 w 682"/>
                    <a:gd name="T19" fmla="*/ 199 h 256"/>
                    <a:gd name="T20" fmla="*/ 227 w 682"/>
                    <a:gd name="T21" fmla="*/ 186 h 256"/>
                    <a:gd name="T22" fmla="*/ 181 w 682"/>
                    <a:gd name="T23" fmla="*/ 174 h 256"/>
                    <a:gd name="T24" fmla="*/ 142 w 682"/>
                    <a:gd name="T25" fmla="*/ 168 h 256"/>
                    <a:gd name="T26" fmla="*/ 98 w 682"/>
                    <a:gd name="T27" fmla="*/ 159 h 256"/>
                    <a:gd name="T28" fmla="*/ 90 w 682"/>
                    <a:gd name="T29" fmla="*/ 153 h 256"/>
                    <a:gd name="T30" fmla="*/ 90 w 682"/>
                    <a:gd name="T31" fmla="*/ 132 h 256"/>
                    <a:gd name="T32" fmla="*/ 91 w 682"/>
                    <a:gd name="T33" fmla="*/ 105 h 256"/>
                    <a:gd name="T34" fmla="*/ 87 w 682"/>
                    <a:gd name="T35" fmla="*/ 81 h 256"/>
                    <a:gd name="T36" fmla="*/ 78 w 682"/>
                    <a:gd name="T37" fmla="*/ 65 h 256"/>
                    <a:gd name="T38" fmla="*/ 65 w 682"/>
                    <a:gd name="T39" fmla="*/ 56 h 256"/>
                    <a:gd name="T40" fmla="*/ 50 w 682"/>
                    <a:gd name="T41" fmla="*/ 53 h 256"/>
                    <a:gd name="T42" fmla="*/ 38 w 682"/>
                    <a:gd name="T43" fmla="*/ 60 h 256"/>
                    <a:gd name="T44" fmla="*/ 33 w 682"/>
                    <a:gd name="T45" fmla="*/ 70 h 256"/>
                    <a:gd name="T46" fmla="*/ 37 w 682"/>
                    <a:gd name="T47" fmla="*/ 160 h 256"/>
                    <a:gd name="T48" fmla="*/ 4 w 682"/>
                    <a:gd name="T49" fmla="*/ 203 h 256"/>
                    <a:gd name="T50" fmla="*/ 1 w 682"/>
                    <a:gd name="T51" fmla="*/ 215 h 256"/>
                    <a:gd name="T52" fmla="*/ 10 w 682"/>
                    <a:gd name="T53" fmla="*/ 226 h 256"/>
                    <a:gd name="T54" fmla="*/ 87 w 682"/>
                    <a:gd name="T55" fmla="*/ 204 h 256"/>
                    <a:gd name="T56" fmla="*/ 135 w 682"/>
                    <a:gd name="T57" fmla="*/ 213 h 256"/>
                    <a:gd name="T58" fmla="*/ 207 w 682"/>
                    <a:gd name="T59" fmla="*/ 237 h 256"/>
                    <a:gd name="T60" fmla="*/ 284 w 682"/>
                    <a:gd name="T61" fmla="*/ 256 h 256"/>
                    <a:gd name="T62" fmla="*/ 305 w 682"/>
                    <a:gd name="T63" fmla="*/ 255 h 256"/>
                    <a:gd name="T64" fmla="*/ 326 w 682"/>
                    <a:gd name="T65" fmla="*/ 248 h 256"/>
                    <a:gd name="T66" fmla="*/ 345 w 682"/>
                    <a:gd name="T67" fmla="*/ 238 h 256"/>
                    <a:gd name="T68" fmla="*/ 399 w 682"/>
                    <a:gd name="T69" fmla="*/ 203 h 256"/>
                    <a:gd name="T70" fmla="*/ 469 w 682"/>
                    <a:gd name="T71" fmla="*/ 172 h 256"/>
                    <a:gd name="T72" fmla="*/ 571 w 682"/>
                    <a:gd name="T73" fmla="*/ 133 h 256"/>
                    <a:gd name="T74" fmla="*/ 595 w 682"/>
                    <a:gd name="T75" fmla="*/ 123 h 256"/>
                    <a:gd name="T76" fmla="*/ 620 w 682"/>
                    <a:gd name="T77" fmla="*/ 107 h 256"/>
                    <a:gd name="T78" fmla="*/ 638 w 682"/>
                    <a:gd name="T79" fmla="*/ 94 h 256"/>
                    <a:gd name="T80" fmla="*/ 656 w 682"/>
                    <a:gd name="T81" fmla="*/ 76 h 256"/>
                    <a:gd name="T82" fmla="*/ 675 w 682"/>
                    <a:gd name="T83" fmla="*/ 57 h 256"/>
                    <a:gd name="T84" fmla="*/ 681 w 682"/>
                    <a:gd name="T85" fmla="*/ 45 h 256"/>
                    <a:gd name="T86" fmla="*/ 682 w 682"/>
                    <a:gd name="T87" fmla="*/ 39 h 256"/>
                    <a:gd name="T88" fmla="*/ 682 w 682"/>
                    <a:gd name="T89" fmla="*/ 31 h 256"/>
                    <a:gd name="T90" fmla="*/ 681 w 682"/>
                    <a:gd name="T91" fmla="*/ 24 h 256"/>
                    <a:gd name="T92" fmla="*/ 675 w 682"/>
                    <a:gd name="T93" fmla="*/ 14 h 256"/>
                    <a:gd name="T94" fmla="*/ 666 w 682"/>
                    <a:gd name="T95" fmla="*/ 7 h 256"/>
                    <a:gd name="T96" fmla="*/ 647 w 682"/>
                    <a:gd name="T97" fmla="*/ 4 h 2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
                    <a:gd name="T148" fmla="*/ 0 h 256"/>
                    <a:gd name="T149" fmla="*/ 682 w 682"/>
                    <a:gd name="T150" fmla="*/ 256 h 2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 h="256">
                      <a:moveTo>
                        <a:pt x="647" y="4"/>
                      </a:moveTo>
                      <a:lnTo>
                        <a:pt x="641" y="1"/>
                      </a:lnTo>
                      <a:lnTo>
                        <a:pt x="635" y="0"/>
                      </a:lnTo>
                      <a:lnTo>
                        <a:pt x="623" y="0"/>
                      </a:lnTo>
                      <a:lnTo>
                        <a:pt x="611" y="2"/>
                      </a:lnTo>
                      <a:lnTo>
                        <a:pt x="605" y="4"/>
                      </a:lnTo>
                      <a:lnTo>
                        <a:pt x="599" y="6"/>
                      </a:lnTo>
                      <a:lnTo>
                        <a:pt x="575" y="18"/>
                      </a:lnTo>
                      <a:lnTo>
                        <a:pt x="552" y="31"/>
                      </a:lnTo>
                      <a:lnTo>
                        <a:pt x="528" y="44"/>
                      </a:lnTo>
                      <a:lnTo>
                        <a:pt x="506" y="59"/>
                      </a:lnTo>
                      <a:lnTo>
                        <a:pt x="472" y="81"/>
                      </a:lnTo>
                      <a:lnTo>
                        <a:pt x="440" y="103"/>
                      </a:lnTo>
                      <a:lnTo>
                        <a:pt x="352" y="165"/>
                      </a:lnTo>
                      <a:lnTo>
                        <a:pt x="343" y="172"/>
                      </a:lnTo>
                      <a:lnTo>
                        <a:pt x="337" y="174"/>
                      </a:lnTo>
                      <a:lnTo>
                        <a:pt x="333" y="178"/>
                      </a:lnTo>
                      <a:lnTo>
                        <a:pt x="314" y="191"/>
                      </a:lnTo>
                      <a:lnTo>
                        <a:pt x="308" y="194"/>
                      </a:lnTo>
                      <a:lnTo>
                        <a:pt x="307" y="194"/>
                      </a:lnTo>
                      <a:lnTo>
                        <a:pt x="306" y="195"/>
                      </a:lnTo>
                      <a:lnTo>
                        <a:pt x="305" y="195"/>
                      </a:lnTo>
                      <a:lnTo>
                        <a:pt x="302" y="196"/>
                      </a:lnTo>
                      <a:lnTo>
                        <a:pt x="298" y="197"/>
                      </a:lnTo>
                      <a:lnTo>
                        <a:pt x="297" y="197"/>
                      </a:lnTo>
                      <a:lnTo>
                        <a:pt x="296" y="197"/>
                      </a:lnTo>
                      <a:lnTo>
                        <a:pt x="295" y="198"/>
                      </a:lnTo>
                      <a:lnTo>
                        <a:pt x="288" y="200"/>
                      </a:lnTo>
                      <a:lnTo>
                        <a:pt x="279" y="200"/>
                      </a:lnTo>
                      <a:lnTo>
                        <a:pt x="269" y="199"/>
                      </a:lnTo>
                      <a:lnTo>
                        <a:pt x="260" y="197"/>
                      </a:lnTo>
                      <a:lnTo>
                        <a:pt x="251" y="195"/>
                      </a:lnTo>
                      <a:lnTo>
                        <a:pt x="227" y="186"/>
                      </a:lnTo>
                      <a:lnTo>
                        <a:pt x="204" y="180"/>
                      </a:lnTo>
                      <a:lnTo>
                        <a:pt x="192" y="177"/>
                      </a:lnTo>
                      <a:lnTo>
                        <a:pt x="181" y="174"/>
                      </a:lnTo>
                      <a:lnTo>
                        <a:pt x="169" y="173"/>
                      </a:lnTo>
                      <a:lnTo>
                        <a:pt x="158" y="171"/>
                      </a:lnTo>
                      <a:lnTo>
                        <a:pt x="142" y="168"/>
                      </a:lnTo>
                      <a:lnTo>
                        <a:pt x="127" y="166"/>
                      </a:lnTo>
                      <a:lnTo>
                        <a:pt x="112" y="162"/>
                      </a:lnTo>
                      <a:lnTo>
                        <a:pt x="98" y="159"/>
                      </a:lnTo>
                      <a:lnTo>
                        <a:pt x="93" y="157"/>
                      </a:lnTo>
                      <a:lnTo>
                        <a:pt x="91" y="155"/>
                      </a:lnTo>
                      <a:lnTo>
                        <a:pt x="90" y="153"/>
                      </a:lnTo>
                      <a:lnTo>
                        <a:pt x="86" y="149"/>
                      </a:lnTo>
                      <a:lnTo>
                        <a:pt x="88" y="139"/>
                      </a:lnTo>
                      <a:lnTo>
                        <a:pt x="90" y="132"/>
                      </a:lnTo>
                      <a:lnTo>
                        <a:pt x="91" y="123"/>
                      </a:lnTo>
                      <a:lnTo>
                        <a:pt x="91" y="114"/>
                      </a:lnTo>
                      <a:lnTo>
                        <a:pt x="91" y="105"/>
                      </a:lnTo>
                      <a:lnTo>
                        <a:pt x="90" y="97"/>
                      </a:lnTo>
                      <a:lnTo>
                        <a:pt x="89" y="89"/>
                      </a:lnTo>
                      <a:lnTo>
                        <a:pt x="87" y="81"/>
                      </a:lnTo>
                      <a:lnTo>
                        <a:pt x="84" y="74"/>
                      </a:lnTo>
                      <a:lnTo>
                        <a:pt x="80" y="68"/>
                      </a:lnTo>
                      <a:lnTo>
                        <a:pt x="78" y="65"/>
                      </a:lnTo>
                      <a:lnTo>
                        <a:pt x="76" y="62"/>
                      </a:lnTo>
                      <a:lnTo>
                        <a:pt x="71" y="59"/>
                      </a:lnTo>
                      <a:lnTo>
                        <a:pt x="65" y="56"/>
                      </a:lnTo>
                      <a:lnTo>
                        <a:pt x="60" y="54"/>
                      </a:lnTo>
                      <a:lnTo>
                        <a:pt x="55" y="53"/>
                      </a:lnTo>
                      <a:lnTo>
                        <a:pt x="50" y="53"/>
                      </a:lnTo>
                      <a:lnTo>
                        <a:pt x="45" y="55"/>
                      </a:lnTo>
                      <a:lnTo>
                        <a:pt x="42" y="58"/>
                      </a:lnTo>
                      <a:lnTo>
                        <a:pt x="38" y="60"/>
                      </a:lnTo>
                      <a:lnTo>
                        <a:pt x="35" y="63"/>
                      </a:lnTo>
                      <a:lnTo>
                        <a:pt x="34" y="66"/>
                      </a:lnTo>
                      <a:lnTo>
                        <a:pt x="33" y="70"/>
                      </a:lnTo>
                      <a:lnTo>
                        <a:pt x="56" y="132"/>
                      </a:lnTo>
                      <a:lnTo>
                        <a:pt x="50" y="147"/>
                      </a:lnTo>
                      <a:lnTo>
                        <a:pt x="37" y="160"/>
                      </a:lnTo>
                      <a:lnTo>
                        <a:pt x="26" y="174"/>
                      </a:lnTo>
                      <a:lnTo>
                        <a:pt x="14" y="188"/>
                      </a:lnTo>
                      <a:lnTo>
                        <a:pt x="4" y="203"/>
                      </a:lnTo>
                      <a:lnTo>
                        <a:pt x="1" y="206"/>
                      </a:lnTo>
                      <a:lnTo>
                        <a:pt x="0" y="210"/>
                      </a:lnTo>
                      <a:lnTo>
                        <a:pt x="1" y="215"/>
                      </a:lnTo>
                      <a:lnTo>
                        <a:pt x="3" y="218"/>
                      </a:lnTo>
                      <a:lnTo>
                        <a:pt x="7" y="222"/>
                      </a:lnTo>
                      <a:lnTo>
                        <a:pt x="10" y="226"/>
                      </a:lnTo>
                      <a:lnTo>
                        <a:pt x="55" y="202"/>
                      </a:lnTo>
                      <a:lnTo>
                        <a:pt x="70" y="203"/>
                      </a:lnTo>
                      <a:lnTo>
                        <a:pt x="87" y="204"/>
                      </a:lnTo>
                      <a:lnTo>
                        <a:pt x="103" y="207"/>
                      </a:lnTo>
                      <a:lnTo>
                        <a:pt x="120" y="210"/>
                      </a:lnTo>
                      <a:lnTo>
                        <a:pt x="135" y="213"/>
                      </a:lnTo>
                      <a:lnTo>
                        <a:pt x="151" y="217"/>
                      </a:lnTo>
                      <a:lnTo>
                        <a:pt x="183" y="228"/>
                      </a:lnTo>
                      <a:lnTo>
                        <a:pt x="207" y="237"/>
                      </a:lnTo>
                      <a:lnTo>
                        <a:pt x="232" y="245"/>
                      </a:lnTo>
                      <a:lnTo>
                        <a:pt x="258" y="251"/>
                      </a:lnTo>
                      <a:lnTo>
                        <a:pt x="284" y="256"/>
                      </a:lnTo>
                      <a:lnTo>
                        <a:pt x="295" y="256"/>
                      </a:lnTo>
                      <a:lnTo>
                        <a:pt x="300" y="256"/>
                      </a:lnTo>
                      <a:lnTo>
                        <a:pt x="305" y="255"/>
                      </a:lnTo>
                      <a:lnTo>
                        <a:pt x="312" y="253"/>
                      </a:lnTo>
                      <a:lnTo>
                        <a:pt x="320" y="252"/>
                      </a:lnTo>
                      <a:lnTo>
                        <a:pt x="326" y="248"/>
                      </a:lnTo>
                      <a:lnTo>
                        <a:pt x="333" y="245"/>
                      </a:lnTo>
                      <a:lnTo>
                        <a:pt x="338" y="241"/>
                      </a:lnTo>
                      <a:lnTo>
                        <a:pt x="345" y="238"/>
                      </a:lnTo>
                      <a:lnTo>
                        <a:pt x="362" y="225"/>
                      </a:lnTo>
                      <a:lnTo>
                        <a:pt x="380" y="214"/>
                      </a:lnTo>
                      <a:lnTo>
                        <a:pt x="399" y="203"/>
                      </a:lnTo>
                      <a:lnTo>
                        <a:pt x="418" y="193"/>
                      </a:lnTo>
                      <a:lnTo>
                        <a:pt x="443" y="181"/>
                      </a:lnTo>
                      <a:lnTo>
                        <a:pt x="469" y="172"/>
                      </a:lnTo>
                      <a:lnTo>
                        <a:pt x="516" y="154"/>
                      </a:lnTo>
                      <a:lnTo>
                        <a:pt x="563" y="137"/>
                      </a:lnTo>
                      <a:lnTo>
                        <a:pt x="571" y="133"/>
                      </a:lnTo>
                      <a:lnTo>
                        <a:pt x="579" y="130"/>
                      </a:lnTo>
                      <a:lnTo>
                        <a:pt x="587" y="126"/>
                      </a:lnTo>
                      <a:lnTo>
                        <a:pt x="595" y="123"/>
                      </a:lnTo>
                      <a:lnTo>
                        <a:pt x="610" y="114"/>
                      </a:lnTo>
                      <a:lnTo>
                        <a:pt x="617" y="109"/>
                      </a:lnTo>
                      <a:lnTo>
                        <a:pt x="620" y="107"/>
                      </a:lnTo>
                      <a:lnTo>
                        <a:pt x="624" y="104"/>
                      </a:lnTo>
                      <a:lnTo>
                        <a:pt x="631" y="99"/>
                      </a:lnTo>
                      <a:lnTo>
                        <a:pt x="638" y="94"/>
                      </a:lnTo>
                      <a:lnTo>
                        <a:pt x="644" y="88"/>
                      </a:lnTo>
                      <a:lnTo>
                        <a:pt x="651" y="82"/>
                      </a:lnTo>
                      <a:lnTo>
                        <a:pt x="656" y="76"/>
                      </a:lnTo>
                      <a:lnTo>
                        <a:pt x="663" y="70"/>
                      </a:lnTo>
                      <a:lnTo>
                        <a:pt x="668" y="63"/>
                      </a:lnTo>
                      <a:lnTo>
                        <a:pt x="675" y="57"/>
                      </a:lnTo>
                      <a:lnTo>
                        <a:pt x="677" y="53"/>
                      </a:lnTo>
                      <a:lnTo>
                        <a:pt x="679" y="49"/>
                      </a:lnTo>
                      <a:lnTo>
                        <a:pt x="681" y="45"/>
                      </a:lnTo>
                      <a:lnTo>
                        <a:pt x="681" y="43"/>
                      </a:lnTo>
                      <a:lnTo>
                        <a:pt x="682" y="41"/>
                      </a:lnTo>
                      <a:lnTo>
                        <a:pt x="682" y="39"/>
                      </a:lnTo>
                      <a:lnTo>
                        <a:pt x="682" y="36"/>
                      </a:lnTo>
                      <a:lnTo>
                        <a:pt x="682" y="32"/>
                      </a:lnTo>
                      <a:lnTo>
                        <a:pt x="682" y="31"/>
                      </a:lnTo>
                      <a:lnTo>
                        <a:pt x="682" y="30"/>
                      </a:lnTo>
                      <a:lnTo>
                        <a:pt x="682" y="27"/>
                      </a:lnTo>
                      <a:lnTo>
                        <a:pt x="681" y="24"/>
                      </a:lnTo>
                      <a:lnTo>
                        <a:pt x="679" y="20"/>
                      </a:lnTo>
                      <a:lnTo>
                        <a:pt x="678" y="18"/>
                      </a:lnTo>
                      <a:lnTo>
                        <a:pt x="675" y="14"/>
                      </a:lnTo>
                      <a:lnTo>
                        <a:pt x="674" y="12"/>
                      </a:lnTo>
                      <a:lnTo>
                        <a:pt x="669" y="9"/>
                      </a:lnTo>
                      <a:lnTo>
                        <a:pt x="666" y="7"/>
                      </a:lnTo>
                      <a:lnTo>
                        <a:pt x="663" y="6"/>
                      </a:lnTo>
                      <a:lnTo>
                        <a:pt x="655" y="4"/>
                      </a:lnTo>
                      <a:lnTo>
                        <a:pt x="647"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31" name="Freeform 71"/>
                <p:cNvSpPr>
                  <a:spLocks noChangeAspect="1"/>
                </p:cNvSpPr>
                <p:nvPr/>
              </p:nvSpPr>
              <p:spPr bwMode="auto">
                <a:xfrm>
                  <a:off x="3580" y="3105"/>
                  <a:ext cx="345" cy="686"/>
                </a:xfrm>
                <a:custGeom>
                  <a:avLst/>
                  <a:gdLst>
                    <a:gd name="T0" fmla="*/ 57 w 345"/>
                    <a:gd name="T1" fmla="*/ 2 h 686"/>
                    <a:gd name="T2" fmla="*/ 89 w 345"/>
                    <a:gd name="T3" fmla="*/ 0 h 686"/>
                    <a:gd name="T4" fmla="*/ 113 w 345"/>
                    <a:gd name="T5" fmla="*/ 15 h 686"/>
                    <a:gd name="T6" fmla="*/ 169 w 345"/>
                    <a:gd name="T7" fmla="*/ 64 h 686"/>
                    <a:gd name="T8" fmla="*/ 227 w 345"/>
                    <a:gd name="T9" fmla="*/ 121 h 686"/>
                    <a:gd name="T10" fmla="*/ 278 w 345"/>
                    <a:gd name="T11" fmla="*/ 176 h 686"/>
                    <a:gd name="T12" fmla="*/ 315 w 345"/>
                    <a:gd name="T13" fmla="*/ 225 h 686"/>
                    <a:gd name="T14" fmla="*/ 337 w 345"/>
                    <a:gd name="T15" fmla="*/ 263 h 686"/>
                    <a:gd name="T16" fmla="*/ 345 w 345"/>
                    <a:gd name="T17" fmla="*/ 293 h 686"/>
                    <a:gd name="T18" fmla="*/ 341 w 345"/>
                    <a:gd name="T19" fmla="*/ 321 h 686"/>
                    <a:gd name="T20" fmla="*/ 329 w 345"/>
                    <a:gd name="T21" fmla="*/ 349 h 686"/>
                    <a:gd name="T22" fmla="*/ 302 w 345"/>
                    <a:gd name="T23" fmla="*/ 382 h 686"/>
                    <a:gd name="T24" fmla="*/ 262 w 345"/>
                    <a:gd name="T25" fmla="*/ 416 h 686"/>
                    <a:gd name="T26" fmla="*/ 201 w 345"/>
                    <a:gd name="T27" fmla="*/ 467 h 686"/>
                    <a:gd name="T28" fmla="*/ 154 w 345"/>
                    <a:gd name="T29" fmla="*/ 496 h 686"/>
                    <a:gd name="T30" fmla="*/ 127 w 345"/>
                    <a:gd name="T31" fmla="*/ 521 h 686"/>
                    <a:gd name="T32" fmla="*/ 115 w 345"/>
                    <a:gd name="T33" fmla="*/ 544 h 686"/>
                    <a:gd name="T34" fmla="*/ 117 w 345"/>
                    <a:gd name="T35" fmla="*/ 559 h 686"/>
                    <a:gd name="T36" fmla="*/ 133 w 345"/>
                    <a:gd name="T37" fmla="*/ 575 h 686"/>
                    <a:gd name="T38" fmla="*/ 171 w 345"/>
                    <a:gd name="T39" fmla="*/ 600 h 686"/>
                    <a:gd name="T40" fmla="*/ 203 w 345"/>
                    <a:gd name="T41" fmla="*/ 619 h 686"/>
                    <a:gd name="T42" fmla="*/ 241 w 345"/>
                    <a:gd name="T43" fmla="*/ 631 h 686"/>
                    <a:gd name="T44" fmla="*/ 264 w 345"/>
                    <a:gd name="T45" fmla="*/ 638 h 686"/>
                    <a:gd name="T46" fmla="*/ 269 w 345"/>
                    <a:gd name="T47" fmla="*/ 654 h 686"/>
                    <a:gd name="T48" fmla="*/ 262 w 345"/>
                    <a:gd name="T49" fmla="*/ 664 h 686"/>
                    <a:gd name="T50" fmla="*/ 229 w 345"/>
                    <a:gd name="T51" fmla="*/ 678 h 686"/>
                    <a:gd name="T52" fmla="*/ 224 w 345"/>
                    <a:gd name="T53" fmla="*/ 680 h 686"/>
                    <a:gd name="T54" fmla="*/ 180 w 345"/>
                    <a:gd name="T55" fmla="*/ 686 h 686"/>
                    <a:gd name="T56" fmla="*/ 157 w 345"/>
                    <a:gd name="T57" fmla="*/ 686 h 686"/>
                    <a:gd name="T58" fmla="*/ 134 w 345"/>
                    <a:gd name="T59" fmla="*/ 668 h 686"/>
                    <a:gd name="T60" fmla="*/ 112 w 345"/>
                    <a:gd name="T61" fmla="*/ 635 h 686"/>
                    <a:gd name="T62" fmla="*/ 89 w 345"/>
                    <a:gd name="T63" fmla="*/ 614 h 686"/>
                    <a:gd name="T64" fmla="*/ 56 w 345"/>
                    <a:gd name="T65" fmla="*/ 596 h 686"/>
                    <a:gd name="T66" fmla="*/ 33 w 345"/>
                    <a:gd name="T67" fmla="*/ 575 h 686"/>
                    <a:gd name="T68" fmla="*/ 31 w 345"/>
                    <a:gd name="T69" fmla="*/ 547 h 686"/>
                    <a:gd name="T70" fmla="*/ 36 w 345"/>
                    <a:gd name="T71" fmla="*/ 526 h 686"/>
                    <a:gd name="T72" fmla="*/ 57 w 345"/>
                    <a:gd name="T73" fmla="*/ 505 h 686"/>
                    <a:gd name="T74" fmla="*/ 91 w 345"/>
                    <a:gd name="T75" fmla="*/ 486 h 686"/>
                    <a:gd name="T76" fmla="*/ 119 w 345"/>
                    <a:gd name="T77" fmla="*/ 463 h 686"/>
                    <a:gd name="T78" fmla="*/ 145 w 345"/>
                    <a:gd name="T79" fmla="*/ 424 h 686"/>
                    <a:gd name="T80" fmla="*/ 169 w 345"/>
                    <a:gd name="T81" fmla="*/ 381 h 686"/>
                    <a:gd name="T82" fmla="*/ 201 w 345"/>
                    <a:gd name="T83" fmla="*/ 339 h 686"/>
                    <a:gd name="T84" fmla="*/ 234 w 345"/>
                    <a:gd name="T85" fmla="*/ 314 h 686"/>
                    <a:gd name="T86" fmla="*/ 252 w 345"/>
                    <a:gd name="T87" fmla="*/ 302 h 686"/>
                    <a:gd name="T88" fmla="*/ 255 w 345"/>
                    <a:gd name="T89" fmla="*/ 291 h 686"/>
                    <a:gd name="T90" fmla="*/ 238 w 345"/>
                    <a:gd name="T91" fmla="*/ 279 h 686"/>
                    <a:gd name="T92" fmla="*/ 185 w 345"/>
                    <a:gd name="T93" fmla="*/ 237 h 686"/>
                    <a:gd name="T94" fmla="*/ 115 w 345"/>
                    <a:gd name="T95" fmla="*/ 193 h 686"/>
                    <a:gd name="T96" fmla="*/ 63 w 345"/>
                    <a:gd name="T97" fmla="*/ 153 h 686"/>
                    <a:gd name="T98" fmla="*/ 19 w 345"/>
                    <a:gd name="T99" fmla="*/ 102 h 686"/>
                    <a:gd name="T100" fmla="*/ 0 w 345"/>
                    <a:gd name="T101" fmla="*/ 53 h 686"/>
                    <a:gd name="T102" fmla="*/ 7 w 345"/>
                    <a:gd name="T103" fmla="*/ 27 h 686"/>
                    <a:gd name="T104" fmla="*/ 33 w 345"/>
                    <a:gd name="T105" fmla="*/ 9 h 686"/>
                    <a:gd name="T106" fmla="*/ 57 w 345"/>
                    <a:gd name="T107" fmla="*/ 2 h 6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5"/>
                    <a:gd name="T163" fmla="*/ 0 h 686"/>
                    <a:gd name="T164" fmla="*/ 345 w 345"/>
                    <a:gd name="T165" fmla="*/ 686 h 6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5" h="686">
                      <a:moveTo>
                        <a:pt x="57" y="2"/>
                      </a:moveTo>
                      <a:lnTo>
                        <a:pt x="89" y="0"/>
                      </a:lnTo>
                      <a:lnTo>
                        <a:pt x="113" y="15"/>
                      </a:lnTo>
                      <a:lnTo>
                        <a:pt x="169" y="64"/>
                      </a:lnTo>
                      <a:lnTo>
                        <a:pt x="227" y="121"/>
                      </a:lnTo>
                      <a:lnTo>
                        <a:pt x="278" y="176"/>
                      </a:lnTo>
                      <a:lnTo>
                        <a:pt x="315" y="225"/>
                      </a:lnTo>
                      <a:lnTo>
                        <a:pt x="337" y="263"/>
                      </a:lnTo>
                      <a:lnTo>
                        <a:pt x="345" y="293"/>
                      </a:lnTo>
                      <a:lnTo>
                        <a:pt x="341" y="321"/>
                      </a:lnTo>
                      <a:lnTo>
                        <a:pt x="329" y="349"/>
                      </a:lnTo>
                      <a:lnTo>
                        <a:pt x="302" y="382"/>
                      </a:lnTo>
                      <a:lnTo>
                        <a:pt x="262" y="416"/>
                      </a:lnTo>
                      <a:lnTo>
                        <a:pt x="201" y="467"/>
                      </a:lnTo>
                      <a:lnTo>
                        <a:pt x="154" y="496"/>
                      </a:lnTo>
                      <a:lnTo>
                        <a:pt x="127" y="521"/>
                      </a:lnTo>
                      <a:lnTo>
                        <a:pt x="115" y="544"/>
                      </a:lnTo>
                      <a:lnTo>
                        <a:pt x="117" y="559"/>
                      </a:lnTo>
                      <a:lnTo>
                        <a:pt x="133" y="575"/>
                      </a:lnTo>
                      <a:lnTo>
                        <a:pt x="171" y="600"/>
                      </a:lnTo>
                      <a:lnTo>
                        <a:pt x="203" y="619"/>
                      </a:lnTo>
                      <a:lnTo>
                        <a:pt x="241" y="631"/>
                      </a:lnTo>
                      <a:lnTo>
                        <a:pt x="264" y="638"/>
                      </a:lnTo>
                      <a:lnTo>
                        <a:pt x="269" y="654"/>
                      </a:lnTo>
                      <a:lnTo>
                        <a:pt x="262" y="664"/>
                      </a:lnTo>
                      <a:lnTo>
                        <a:pt x="229" y="678"/>
                      </a:lnTo>
                      <a:lnTo>
                        <a:pt x="224" y="680"/>
                      </a:lnTo>
                      <a:lnTo>
                        <a:pt x="180" y="686"/>
                      </a:lnTo>
                      <a:lnTo>
                        <a:pt x="157" y="686"/>
                      </a:lnTo>
                      <a:lnTo>
                        <a:pt x="134" y="668"/>
                      </a:lnTo>
                      <a:lnTo>
                        <a:pt x="112" y="635"/>
                      </a:lnTo>
                      <a:lnTo>
                        <a:pt x="89" y="614"/>
                      </a:lnTo>
                      <a:lnTo>
                        <a:pt x="56" y="596"/>
                      </a:lnTo>
                      <a:lnTo>
                        <a:pt x="33" y="575"/>
                      </a:lnTo>
                      <a:lnTo>
                        <a:pt x="31" y="547"/>
                      </a:lnTo>
                      <a:lnTo>
                        <a:pt x="36" y="526"/>
                      </a:lnTo>
                      <a:lnTo>
                        <a:pt x="57" y="505"/>
                      </a:lnTo>
                      <a:lnTo>
                        <a:pt x="91" y="486"/>
                      </a:lnTo>
                      <a:lnTo>
                        <a:pt x="119" y="463"/>
                      </a:lnTo>
                      <a:lnTo>
                        <a:pt x="145" y="424"/>
                      </a:lnTo>
                      <a:lnTo>
                        <a:pt x="169" y="381"/>
                      </a:lnTo>
                      <a:lnTo>
                        <a:pt x="201" y="339"/>
                      </a:lnTo>
                      <a:lnTo>
                        <a:pt x="234" y="314"/>
                      </a:lnTo>
                      <a:lnTo>
                        <a:pt x="252" y="302"/>
                      </a:lnTo>
                      <a:lnTo>
                        <a:pt x="255" y="291"/>
                      </a:lnTo>
                      <a:lnTo>
                        <a:pt x="238" y="279"/>
                      </a:lnTo>
                      <a:lnTo>
                        <a:pt x="185" y="237"/>
                      </a:lnTo>
                      <a:lnTo>
                        <a:pt x="115" y="193"/>
                      </a:lnTo>
                      <a:lnTo>
                        <a:pt x="63" y="153"/>
                      </a:lnTo>
                      <a:lnTo>
                        <a:pt x="19" y="102"/>
                      </a:lnTo>
                      <a:lnTo>
                        <a:pt x="0" y="53"/>
                      </a:lnTo>
                      <a:lnTo>
                        <a:pt x="7" y="27"/>
                      </a:lnTo>
                      <a:lnTo>
                        <a:pt x="33" y="9"/>
                      </a:lnTo>
                      <a:lnTo>
                        <a:pt x="57" y="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222" name="Group 72"/>
              <p:cNvGrpSpPr>
                <a:grpSpLocks noChangeAspect="1"/>
              </p:cNvGrpSpPr>
              <p:nvPr/>
            </p:nvGrpSpPr>
            <p:grpSpPr bwMode="auto">
              <a:xfrm>
                <a:off x="1346" y="2030"/>
                <a:ext cx="144" cy="186"/>
                <a:chOff x="2895" y="2582"/>
                <a:chExt cx="322" cy="418"/>
              </a:xfrm>
            </p:grpSpPr>
            <p:sp>
              <p:nvSpPr>
                <p:cNvPr id="224" name="Freeform 73"/>
                <p:cNvSpPr>
                  <a:spLocks noChangeAspect="1"/>
                </p:cNvSpPr>
                <p:nvPr/>
              </p:nvSpPr>
              <p:spPr bwMode="auto">
                <a:xfrm>
                  <a:off x="2895" y="2582"/>
                  <a:ext cx="322" cy="418"/>
                </a:xfrm>
                <a:custGeom>
                  <a:avLst/>
                  <a:gdLst>
                    <a:gd name="T0" fmla="*/ 20 w 322"/>
                    <a:gd name="T1" fmla="*/ 319 h 418"/>
                    <a:gd name="T2" fmla="*/ 5 w 322"/>
                    <a:gd name="T3" fmla="*/ 347 h 418"/>
                    <a:gd name="T4" fmla="*/ 1 w 322"/>
                    <a:gd name="T5" fmla="*/ 386 h 418"/>
                    <a:gd name="T6" fmla="*/ 8 w 322"/>
                    <a:gd name="T7" fmla="*/ 398 h 418"/>
                    <a:gd name="T8" fmla="*/ 23 w 322"/>
                    <a:gd name="T9" fmla="*/ 410 h 418"/>
                    <a:gd name="T10" fmla="*/ 54 w 322"/>
                    <a:gd name="T11" fmla="*/ 417 h 418"/>
                    <a:gd name="T12" fmla="*/ 83 w 322"/>
                    <a:gd name="T13" fmla="*/ 413 h 418"/>
                    <a:gd name="T14" fmla="*/ 107 w 322"/>
                    <a:gd name="T15" fmla="*/ 399 h 418"/>
                    <a:gd name="T16" fmla="*/ 120 w 322"/>
                    <a:gd name="T17" fmla="*/ 384 h 418"/>
                    <a:gd name="T18" fmla="*/ 121 w 322"/>
                    <a:gd name="T19" fmla="*/ 378 h 418"/>
                    <a:gd name="T20" fmla="*/ 133 w 322"/>
                    <a:gd name="T21" fmla="*/ 362 h 418"/>
                    <a:gd name="T22" fmla="*/ 150 w 322"/>
                    <a:gd name="T23" fmla="*/ 333 h 418"/>
                    <a:gd name="T24" fmla="*/ 171 w 322"/>
                    <a:gd name="T25" fmla="*/ 288 h 418"/>
                    <a:gd name="T26" fmla="*/ 237 w 322"/>
                    <a:gd name="T27" fmla="*/ 196 h 418"/>
                    <a:gd name="T28" fmla="*/ 315 w 322"/>
                    <a:gd name="T29" fmla="*/ 90 h 418"/>
                    <a:gd name="T30" fmla="*/ 321 w 322"/>
                    <a:gd name="T31" fmla="*/ 76 h 418"/>
                    <a:gd name="T32" fmla="*/ 322 w 322"/>
                    <a:gd name="T33" fmla="*/ 72 h 418"/>
                    <a:gd name="T34" fmla="*/ 319 w 322"/>
                    <a:gd name="T35" fmla="*/ 42 h 418"/>
                    <a:gd name="T36" fmla="*/ 306 w 322"/>
                    <a:gd name="T37" fmla="*/ 20 h 418"/>
                    <a:gd name="T38" fmla="*/ 277 w 322"/>
                    <a:gd name="T39" fmla="*/ 1 h 418"/>
                    <a:gd name="T40" fmla="*/ 211 w 322"/>
                    <a:gd name="T41" fmla="*/ 6 h 418"/>
                    <a:gd name="T42" fmla="*/ 207 w 322"/>
                    <a:gd name="T43" fmla="*/ 24 h 418"/>
                    <a:gd name="T44" fmla="*/ 185 w 322"/>
                    <a:gd name="T45" fmla="*/ 66 h 418"/>
                    <a:gd name="T46" fmla="*/ 163 w 322"/>
                    <a:gd name="T47" fmla="*/ 105 h 418"/>
                    <a:gd name="T48" fmla="*/ 144 w 322"/>
                    <a:gd name="T49" fmla="*/ 140 h 418"/>
                    <a:gd name="T50" fmla="*/ 52 w 322"/>
                    <a:gd name="T51" fmla="*/ 280 h 418"/>
                    <a:gd name="T52" fmla="*/ 37 w 322"/>
                    <a:gd name="T53" fmla="*/ 298 h 418"/>
                    <a:gd name="T54" fmla="*/ 48 w 322"/>
                    <a:gd name="T55" fmla="*/ 318 h 418"/>
                    <a:gd name="T56" fmla="*/ 106 w 322"/>
                    <a:gd name="T57" fmla="*/ 238 h 418"/>
                    <a:gd name="T58" fmla="*/ 170 w 322"/>
                    <a:gd name="T59" fmla="*/ 138 h 418"/>
                    <a:gd name="T60" fmla="*/ 181 w 322"/>
                    <a:gd name="T61" fmla="*/ 117 h 418"/>
                    <a:gd name="T62" fmla="*/ 188 w 322"/>
                    <a:gd name="T63" fmla="*/ 104 h 418"/>
                    <a:gd name="T64" fmla="*/ 226 w 322"/>
                    <a:gd name="T65" fmla="*/ 38 h 418"/>
                    <a:gd name="T66" fmla="*/ 269 w 322"/>
                    <a:gd name="T67" fmla="*/ 21 h 418"/>
                    <a:gd name="T68" fmla="*/ 297 w 322"/>
                    <a:gd name="T69" fmla="*/ 47 h 418"/>
                    <a:gd name="T70" fmla="*/ 291 w 322"/>
                    <a:gd name="T71" fmla="*/ 83 h 418"/>
                    <a:gd name="T72" fmla="*/ 220 w 322"/>
                    <a:gd name="T73" fmla="*/ 181 h 418"/>
                    <a:gd name="T74" fmla="*/ 203 w 322"/>
                    <a:gd name="T75" fmla="*/ 208 h 418"/>
                    <a:gd name="T76" fmla="*/ 165 w 322"/>
                    <a:gd name="T77" fmla="*/ 259 h 418"/>
                    <a:gd name="T78" fmla="*/ 134 w 322"/>
                    <a:gd name="T79" fmla="*/ 316 h 418"/>
                    <a:gd name="T80" fmla="*/ 131 w 322"/>
                    <a:gd name="T81" fmla="*/ 319 h 418"/>
                    <a:gd name="T82" fmla="*/ 120 w 322"/>
                    <a:gd name="T83" fmla="*/ 345 h 418"/>
                    <a:gd name="T84" fmla="*/ 107 w 322"/>
                    <a:gd name="T85" fmla="*/ 364 h 418"/>
                    <a:gd name="T86" fmla="*/ 83 w 322"/>
                    <a:gd name="T87" fmla="*/ 389 h 418"/>
                    <a:gd name="T88" fmla="*/ 55 w 322"/>
                    <a:gd name="T89" fmla="*/ 399 h 418"/>
                    <a:gd name="T90" fmla="*/ 27 w 322"/>
                    <a:gd name="T91" fmla="*/ 387 h 418"/>
                    <a:gd name="T92" fmla="*/ 21 w 322"/>
                    <a:gd name="T93" fmla="*/ 369 h 418"/>
                    <a:gd name="T94" fmla="*/ 37 w 322"/>
                    <a:gd name="T95" fmla="*/ 350 h 418"/>
                    <a:gd name="T96" fmla="*/ 62 w 322"/>
                    <a:gd name="T97" fmla="*/ 350 h 418"/>
                    <a:gd name="T98" fmla="*/ 89 w 322"/>
                    <a:gd name="T99" fmla="*/ 365 h 418"/>
                    <a:gd name="T100" fmla="*/ 90 w 322"/>
                    <a:gd name="T101" fmla="*/ 350 h 418"/>
                    <a:gd name="T102" fmla="*/ 75 w 322"/>
                    <a:gd name="T103" fmla="*/ 330 h 4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2"/>
                    <a:gd name="T157" fmla="*/ 0 h 418"/>
                    <a:gd name="T158" fmla="*/ 322 w 322"/>
                    <a:gd name="T159" fmla="*/ 418 h 41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2" h="418">
                      <a:moveTo>
                        <a:pt x="37" y="298"/>
                      </a:moveTo>
                      <a:lnTo>
                        <a:pt x="35" y="299"/>
                      </a:lnTo>
                      <a:lnTo>
                        <a:pt x="30" y="303"/>
                      </a:lnTo>
                      <a:lnTo>
                        <a:pt x="27" y="308"/>
                      </a:lnTo>
                      <a:lnTo>
                        <a:pt x="20" y="319"/>
                      </a:lnTo>
                      <a:lnTo>
                        <a:pt x="14" y="329"/>
                      </a:lnTo>
                      <a:lnTo>
                        <a:pt x="10" y="341"/>
                      </a:lnTo>
                      <a:lnTo>
                        <a:pt x="7" y="343"/>
                      </a:lnTo>
                      <a:lnTo>
                        <a:pt x="6" y="344"/>
                      </a:lnTo>
                      <a:lnTo>
                        <a:pt x="5" y="347"/>
                      </a:lnTo>
                      <a:lnTo>
                        <a:pt x="2" y="351"/>
                      </a:lnTo>
                      <a:lnTo>
                        <a:pt x="1" y="357"/>
                      </a:lnTo>
                      <a:lnTo>
                        <a:pt x="0" y="363"/>
                      </a:lnTo>
                      <a:lnTo>
                        <a:pt x="1" y="369"/>
                      </a:lnTo>
                      <a:lnTo>
                        <a:pt x="1" y="386"/>
                      </a:lnTo>
                      <a:lnTo>
                        <a:pt x="2" y="387"/>
                      </a:lnTo>
                      <a:lnTo>
                        <a:pt x="3" y="389"/>
                      </a:lnTo>
                      <a:lnTo>
                        <a:pt x="5" y="392"/>
                      </a:lnTo>
                      <a:lnTo>
                        <a:pt x="7" y="393"/>
                      </a:lnTo>
                      <a:lnTo>
                        <a:pt x="8" y="398"/>
                      </a:lnTo>
                      <a:lnTo>
                        <a:pt x="11" y="402"/>
                      </a:lnTo>
                      <a:lnTo>
                        <a:pt x="15" y="406"/>
                      </a:lnTo>
                      <a:lnTo>
                        <a:pt x="21" y="408"/>
                      </a:lnTo>
                      <a:lnTo>
                        <a:pt x="21" y="409"/>
                      </a:lnTo>
                      <a:lnTo>
                        <a:pt x="23" y="410"/>
                      </a:lnTo>
                      <a:lnTo>
                        <a:pt x="27" y="411"/>
                      </a:lnTo>
                      <a:lnTo>
                        <a:pt x="34" y="414"/>
                      </a:lnTo>
                      <a:lnTo>
                        <a:pt x="41" y="415"/>
                      </a:lnTo>
                      <a:lnTo>
                        <a:pt x="48" y="416"/>
                      </a:lnTo>
                      <a:lnTo>
                        <a:pt x="54" y="417"/>
                      </a:lnTo>
                      <a:lnTo>
                        <a:pt x="60" y="418"/>
                      </a:lnTo>
                      <a:lnTo>
                        <a:pt x="66" y="417"/>
                      </a:lnTo>
                      <a:lnTo>
                        <a:pt x="72" y="416"/>
                      </a:lnTo>
                      <a:lnTo>
                        <a:pt x="78" y="415"/>
                      </a:lnTo>
                      <a:lnTo>
                        <a:pt x="83" y="413"/>
                      </a:lnTo>
                      <a:lnTo>
                        <a:pt x="89" y="410"/>
                      </a:lnTo>
                      <a:lnTo>
                        <a:pt x="96" y="407"/>
                      </a:lnTo>
                      <a:lnTo>
                        <a:pt x="101" y="404"/>
                      </a:lnTo>
                      <a:lnTo>
                        <a:pt x="106" y="400"/>
                      </a:lnTo>
                      <a:lnTo>
                        <a:pt x="107" y="399"/>
                      </a:lnTo>
                      <a:lnTo>
                        <a:pt x="109" y="398"/>
                      </a:lnTo>
                      <a:lnTo>
                        <a:pt x="111" y="396"/>
                      </a:lnTo>
                      <a:lnTo>
                        <a:pt x="116" y="391"/>
                      </a:lnTo>
                      <a:lnTo>
                        <a:pt x="119" y="386"/>
                      </a:lnTo>
                      <a:lnTo>
                        <a:pt x="120" y="384"/>
                      </a:lnTo>
                      <a:lnTo>
                        <a:pt x="120" y="383"/>
                      </a:lnTo>
                      <a:lnTo>
                        <a:pt x="120" y="382"/>
                      </a:lnTo>
                      <a:lnTo>
                        <a:pt x="121" y="380"/>
                      </a:lnTo>
                      <a:lnTo>
                        <a:pt x="120" y="379"/>
                      </a:lnTo>
                      <a:lnTo>
                        <a:pt x="121" y="378"/>
                      </a:lnTo>
                      <a:lnTo>
                        <a:pt x="124" y="375"/>
                      </a:lnTo>
                      <a:lnTo>
                        <a:pt x="126" y="373"/>
                      </a:lnTo>
                      <a:lnTo>
                        <a:pt x="127" y="372"/>
                      </a:lnTo>
                      <a:lnTo>
                        <a:pt x="128" y="371"/>
                      </a:lnTo>
                      <a:lnTo>
                        <a:pt x="133" y="362"/>
                      </a:lnTo>
                      <a:lnTo>
                        <a:pt x="136" y="357"/>
                      </a:lnTo>
                      <a:lnTo>
                        <a:pt x="137" y="355"/>
                      </a:lnTo>
                      <a:lnTo>
                        <a:pt x="139" y="352"/>
                      </a:lnTo>
                      <a:lnTo>
                        <a:pt x="144" y="342"/>
                      </a:lnTo>
                      <a:lnTo>
                        <a:pt x="150" y="333"/>
                      </a:lnTo>
                      <a:lnTo>
                        <a:pt x="151" y="331"/>
                      </a:lnTo>
                      <a:lnTo>
                        <a:pt x="151" y="329"/>
                      </a:lnTo>
                      <a:lnTo>
                        <a:pt x="157" y="315"/>
                      </a:lnTo>
                      <a:lnTo>
                        <a:pt x="164" y="301"/>
                      </a:lnTo>
                      <a:lnTo>
                        <a:pt x="171" y="288"/>
                      </a:lnTo>
                      <a:lnTo>
                        <a:pt x="180" y="276"/>
                      </a:lnTo>
                      <a:lnTo>
                        <a:pt x="191" y="262"/>
                      </a:lnTo>
                      <a:lnTo>
                        <a:pt x="203" y="249"/>
                      </a:lnTo>
                      <a:lnTo>
                        <a:pt x="219" y="222"/>
                      </a:lnTo>
                      <a:lnTo>
                        <a:pt x="237" y="196"/>
                      </a:lnTo>
                      <a:lnTo>
                        <a:pt x="295" y="113"/>
                      </a:lnTo>
                      <a:lnTo>
                        <a:pt x="300" y="108"/>
                      </a:lnTo>
                      <a:lnTo>
                        <a:pt x="306" y="102"/>
                      </a:lnTo>
                      <a:lnTo>
                        <a:pt x="310" y="97"/>
                      </a:lnTo>
                      <a:lnTo>
                        <a:pt x="315" y="90"/>
                      </a:lnTo>
                      <a:lnTo>
                        <a:pt x="315" y="89"/>
                      </a:lnTo>
                      <a:lnTo>
                        <a:pt x="316" y="88"/>
                      </a:lnTo>
                      <a:lnTo>
                        <a:pt x="318" y="85"/>
                      </a:lnTo>
                      <a:lnTo>
                        <a:pt x="320" y="81"/>
                      </a:lnTo>
                      <a:lnTo>
                        <a:pt x="321" y="76"/>
                      </a:lnTo>
                      <a:lnTo>
                        <a:pt x="321" y="75"/>
                      </a:lnTo>
                      <a:lnTo>
                        <a:pt x="321" y="74"/>
                      </a:lnTo>
                      <a:lnTo>
                        <a:pt x="322" y="74"/>
                      </a:lnTo>
                      <a:lnTo>
                        <a:pt x="322" y="72"/>
                      </a:lnTo>
                      <a:lnTo>
                        <a:pt x="322" y="65"/>
                      </a:lnTo>
                      <a:lnTo>
                        <a:pt x="322" y="59"/>
                      </a:lnTo>
                      <a:lnTo>
                        <a:pt x="321" y="54"/>
                      </a:lnTo>
                      <a:lnTo>
                        <a:pt x="321" y="48"/>
                      </a:lnTo>
                      <a:lnTo>
                        <a:pt x="319" y="42"/>
                      </a:lnTo>
                      <a:lnTo>
                        <a:pt x="317" y="38"/>
                      </a:lnTo>
                      <a:lnTo>
                        <a:pt x="315" y="32"/>
                      </a:lnTo>
                      <a:lnTo>
                        <a:pt x="312" y="28"/>
                      </a:lnTo>
                      <a:lnTo>
                        <a:pt x="309" y="24"/>
                      </a:lnTo>
                      <a:lnTo>
                        <a:pt x="306" y="20"/>
                      </a:lnTo>
                      <a:lnTo>
                        <a:pt x="301" y="16"/>
                      </a:lnTo>
                      <a:lnTo>
                        <a:pt x="298" y="12"/>
                      </a:lnTo>
                      <a:lnTo>
                        <a:pt x="293" y="9"/>
                      </a:lnTo>
                      <a:lnTo>
                        <a:pt x="288" y="6"/>
                      </a:lnTo>
                      <a:lnTo>
                        <a:pt x="277" y="1"/>
                      </a:lnTo>
                      <a:lnTo>
                        <a:pt x="225" y="0"/>
                      </a:lnTo>
                      <a:lnTo>
                        <a:pt x="222" y="1"/>
                      </a:lnTo>
                      <a:lnTo>
                        <a:pt x="218" y="2"/>
                      </a:lnTo>
                      <a:lnTo>
                        <a:pt x="214" y="4"/>
                      </a:lnTo>
                      <a:lnTo>
                        <a:pt x="211" y="6"/>
                      </a:lnTo>
                      <a:lnTo>
                        <a:pt x="209" y="10"/>
                      </a:lnTo>
                      <a:lnTo>
                        <a:pt x="207" y="12"/>
                      </a:lnTo>
                      <a:lnTo>
                        <a:pt x="207" y="16"/>
                      </a:lnTo>
                      <a:lnTo>
                        <a:pt x="207" y="22"/>
                      </a:lnTo>
                      <a:lnTo>
                        <a:pt x="207" y="24"/>
                      </a:lnTo>
                      <a:lnTo>
                        <a:pt x="203" y="33"/>
                      </a:lnTo>
                      <a:lnTo>
                        <a:pt x="198" y="44"/>
                      </a:lnTo>
                      <a:lnTo>
                        <a:pt x="192" y="54"/>
                      </a:lnTo>
                      <a:lnTo>
                        <a:pt x="187" y="63"/>
                      </a:lnTo>
                      <a:lnTo>
                        <a:pt x="185" y="66"/>
                      </a:lnTo>
                      <a:lnTo>
                        <a:pt x="185" y="68"/>
                      </a:lnTo>
                      <a:lnTo>
                        <a:pt x="182" y="73"/>
                      </a:lnTo>
                      <a:lnTo>
                        <a:pt x="176" y="83"/>
                      </a:lnTo>
                      <a:lnTo>
                        <a:pt x="164" y="103"/>
                      </a:lnTo>
                      <a:lnTo>
                        <a:pt x="163" y="105"/>
                      </a:lnTo>
                      <a:lnTo>
                        <a:pt x="162" y="108"/>
                      </a:lnTo>
                      <a:lnTo>
                        <a:pt x="159" y="115"/>
                      </a:lnTo>
                      <a:lnTo>
                        <a:pt x="157" y="121"/>
                      </a:lnTo>
                      <a:lnTo>
                        <a:pt x="150" y="134"/>
                      </a:lnTo>
                      <a:lnTo>
                        <a:pt x="144" y="140"/>
                      </a:lnTo>
                      <a:lnTo>
                        <a:pt x="139" y="147"/>
                      </a:lnTo>
                      <a:lnTo>
                        <a:pt x="128" y="163"/>
                      </a:lnTo>
                      <a:lnTo>
                        <a:pt x="116" y="180"/>
                      </a:lnTo>
                      <a:lnTo>
                        <a:pt x="96" y="213"/>
                      </a:lnTo>
                      <a:lnTo>
                        <a:pt x="52" y="280"/>
                      </a:lnTo>
                      <a:lnTo>
                        <a:pt x="48" y="282"/>
                      </a:lnTo>
                      <a:lnTo>
                        <a:pt x="43" y="286"/>
                      </a:lnTo>
                      <a:lnTo>
                        <a:pt x="39" y="292"/>
                      </a:lnTo>
                      <a:lnTo>
                        <a:pt x="38" y="296"/>
                      </a:lnTo>
                      <a:lnTo>
                        <a:pt x="37" y="298"/>
                      </a:lnTo>
                      <a:lnTo>
                        <a:pt x="69" y="328"/>
                      </a:lnTo>
                      <a:lnTo>
                        <a:pt x="67" y="327"/>
                      </a:lnTo>
                      <a:lnTo>
                        <a:pt x="65" y="327"/>
                      </a:lnTo>
                      <a:lnTo>
                        <a:pt x="40" y="328"/>
                      </a:lnTo>
                      <a:lnTo>
                        <a:pt x="48" y="318"/>
                      </a:lnTo>
                      <a:lnTo>
                        <a:pt x="66" y="294"/>
                      </a:lnTo>
                      <a:lnTo>
                        <a:pt x="75" y="282"/>
                      </a:lnTo>
                      <a:lnTo>
                        <a:pt x="83" y="270"/>
                      </a:lnTo>
                      <a:lnTo>
                        <a:pt x="95" y="254"/>
                      </a:lnTo>
                      <a:lnTo>
                        <a:pt x="106" y="238"/>
                      </a:lnTo>
                      <a:lnTo>
                        <a:pt x="128" y="205"/>
                      </a:lnTo>
                      <a:lnTo>
                        <a:pt x="138" y="188"/>
                      </a:lnTo>
                      <a:lnTo>
                        <a:pt x="144" y="180"/>
                      </a:lnTo>
                      <a:lnTo>
                        <a:pt x="150" y="172"/>
                      </a:lnTo>
                      <a:lnTo>
                        <a:pt x="170" y="138"/>
                      </a:lnTo>
                      <a:lnTo>
                        <a:pt x="170" y="137"/>
                      </a:lnTo>
                      <a:lnTo>
                        <a:pt x="171" y="136"/>
                      </a:lnTo>
                      <a:lnTo>
                        <a:pt x="172" y="133"/>
                      </a:lnTo>
                      <a:lnTo>
                        <a:pt x="180" y="119"/>
                      </a:lnTo>
                      <a:lnTo>
                        <a:pt x="181" y="117"/>
                      </a:lnTo>
                      <a:lnTo>
                        <a:pt x="181" y="116"/>
                      </a:lnTo>
                      <a:lnTo>
                        <a:pt x="182" y="115"/>
                      </a:lnTo>
                      <a:lnTo>
                        <a:pt x="184" y="112"/>
                      </a:lnTo>
                      <a:lnTo>
                        <a:pt x="188" y="104"/>
                      </a:lnTo>
                      <a:lnTo>
                        <a:pt x="196" y="90"/>
                      </a:lnTo>
                      <a:lnTo>
                        <a:pt x="204" y="76"/>
                      </a:lnTo>
                      <a:lnTo>
                        <a:pt x="218" y="54"/>
                      </a:lnTo>
                      <a:lnTo>
                        <a:pt x="222" y="46"/>
                      </a:lnTo>
                      <a:lnTo>
                        <a:pt x="226" y="38"/>
                      </a:lnTo>
                      <a:lnTo>
                        <a:pt x="228" y="31"/>
                      </a:lnTo>
                      <a:lnTo>
                        <a:pt x="229" y="24"/>
                      </a:lnTo>
                      <a:lnTo>
                        <a:pt x="231" y="21"/>
                      </a:lnTo>
                      <a:lnTo>
                        <a:pt x="268" y="20"/>
                      </a:lnTo>
                      <a:lnTo>
                        <a:pt x="269" y="21"/>
                      </a:lnTo>
                      <a:lnTo>
                        <a:pt x="277" y="26"/>
                      </a:lnTo>
                      <a:lnTo>
                        <a:pt x="286" y="32"/>
                      </a:lnTo>
                      <a:lnTo>
                        <a:pt x="290" y="34"/>
                      </a:lnTo>
                      <a:lnTo>
                        <a:pt x="293" y="40"/>
                      </a:lnTo>
                      <a:lnTo>
                        <a:pt x="297" y="47"/>
                      </a:lnTo>
                      <a:lnTo>
                        <a:pt x="299" y="51"/>
                      </a:lnTo>
                      <a:lnTo>
                        <a:pt x="301" y="54"/>
                      </a:lnTo>
                      <a:lnTo>
                        <a:pt x="303" y="64"/>
                      </a:lnTo>
                      <a:lnTo>
                        <a:pt x="303" y="66"/>
                      </a:lnTo>
                      <a:lnTo>
                        <a:pt x="291" y="83"/>
                      </a:lnTo>
                      <a:lnTo>
                        <a:pt x="268" y="114"/>
                      </a:lnTo>
                      <a:lnTo>
                        <a:pt x="247" y="146"/>
                      </a:lnTo>
                      <a:lnTo>
                        <a:pt x="226" y="178"/>
                      </a:lnTo>
                      <a:lnTo>
                        <a:pt x="222" y="179"/>
                      </a:lnTo>
                      <a:lnTo>
                        <a:pt x="220" y="181"/>
                      </a:lnTo>
                      <a:lnTo>
                        <a:pt x="217" y="184"/>
                      </a:lnTo>
                      <a:lnTo>
                        <a:pt x="212" y="192"/>
                      </a:lnTo>
                      <a:lnTo>
                        <a:pt x="208" y="200"/>
                      </a:lnTo>
                      <a:lnTo>
                        <a:pt x="207" y="202"/>
                      </a:lnTo>
                      <a:lnTo>
                        <a:pt x="203" y="208"/>
                      </a:lnTo>
                      <a:lnTo>
                        <a:pt x="199" y="215"/>
                      </a:lnTo>
                      <a:lnTo>
                        <a:pt x="190" y="227"/>
                      </a:lnTo>
                      <a:lnTo>
                        <a:pt x="180" y="241"/>
                      </a:lnTo>
                      <a:lnTo>
                        <a:pt x="171" y="253"/>
                      </a:lnTo>
                      <a:lnTo>
                        <a:pt x="165" y="259"/>
                      </a:lnTo>
                      <a:lnTo>
                        <a:pt x="161" y="266"/>
                      </a:lnTo>
                      <a:lnTo>
                        <a:pt x="153" y="280"/>
                      </a:lnTo>
                      <a:lnTo>
                        <a:pt x="148" y="285"/>
                      </a:lnTo>
                      <a:lnTo>
                        <a:pt x="145" y="292"/>
                      </a:lnTo>
                      <a:lnTo>
                        <a:pt x="134" y="316"/>
                      </a:lnTo>
                      <a:lnTo>
                        <a:pt x="133" y="317"/>
                      </a:lnTo>
                      <a:lnTo>
                        <a:pt x="132" y="317"/>
                      </a:lnTo>
                      <a:lnTo>
                        <a:pt x="132" y="318"/>
                      </a:lnTo>
                      <a:lnTo>
                        <a:pt x="131" y="319"/>
                      </a:lnTo>
                      <a:lnTo>
                        <a:pt x="130" y="321"/>
                      </a:lnTo>
                      <a:lnTo>
                        <a:pt x="130" y="324"/>
                      </a:lnTo>
                      <a:lnTo>
                        <a:pt x="127" y="331"/>
                      </a:lnTo>
                      <a:lnTo>
                        <a:pt x="123" y="338"/>
                      </a:lnTo>
                      <a:lnTo>
                        <a:pt x="120" y="345"/>
                      </a:lnTo>
                      <a:lnTo>
                        <a:pt x="116" y="351"/>
                      </a:lnTo>
                      <a:lnTo>
                        <a:pt x="113" y="355"/>
                      </a:lnTo>
                      <a:lnTo>
                        <a:pt x="111" y="358"/>
                      </a:lnTo>
                      <a:lnTo>
                        <a:pt x="110" y="361"/>
                      </a:lnTo>
                      <a:lnTo>
                        <a:pt x="107" y="364"/>
                      </a:lnTo>
                      <a:lnTo>
                        <a:pt x="103" y="371"/>
                      </a:lnTo>
                      <a:lnTo>
                        <a:pt x="96" y="377"/>
                      </a:lnTo>
                      <a:lnTo>
                        <a:pt x="93" y="380"/>
                      </a:lnTo>
                      <a:lnTo>
                        <a:pt x="90" y="384"/>
                      </a:lnTo>
                      <a:lnTo>
                        <a:pt x="83" y="389"/>
                      </a:lnTo>
                      <a:lnTo>
                        <a:pt x="79" y="393"/>
                      </a:lnTo>
                      <a:lnTo>
                        <a:pt x="75" y="395"/>
                      </a:lnTo>
                      <a:lnTo>
                        <a:pt x="70" y="397"/>
                      </a:lnTo>
                      <a:lnTo>
                        <a:pt x="65" y="398"/>
                      </a:lnTo>
                      <a:lnTo>
                        <a:pt x="55" y="399"/>
                      </a:lnTo>
                      <a:lnTo>
                        <a:pt x="51" y="398"/>
                      </a:lnTo>
                      <a:lnTo>
                        <a:pt x="46" y="398"/>
                      </a:lnTo>
                      <a:lnTo>
                        <a:pt x="36" y="394"/>
                      </a:lnTo>
                      <a:lnTo>
                        <a:pt x="33" y="393"/>
                      </a:lnTo>
                      <a:lnTo>
                        <a:pt x="27" y="387"/>
                      </a:lnTo>
                      <a:lnTo>
                        <a:pt x="25" y="384"/>
                      </a:lnTo>
                      <a:lnTo>
                        <a:pt x="22" y="380"/>
                      </a:lnTo>
                      <a:lnTo>
                        <a:pt x="21" y="378"/>
                      </a:lnTo>
                      <a:lnTo>
                        <a:pt x="21" y="374"/>
                      </a:lnTo>
                      <a:lnTo>
                        <a:pt x="21" y="369"/>
                      </a:lnTo>
                      <a:lnTo>
                        <a:pt x="21" y="366"/>
                      </a:lnTo>
                      <a:lnTo>
                        <a:pt x="25" y="360"/>
                      </a:lnTo>
                      <a:lnTo>
                        <a:pt x="29" y="356"/>
                      </a:lnTo>
                      <a:lnTo>
                        <a:pt x="34" y="351"/>
                      </a:lnTo>
                      <a:lnTo>
                        <a:pt x="37" y="350"/>
                      </a:lnTo>
                      <a:lnTo>
                        <a:pt x="41" y="349"/>
                      </a:lnTo>
                      <a:lnTo>
                        <a:pt x="47" y="347"/>
                      </a:lnTo>
                      <a:lnTo>
                        <a:pt x="55" y="346"/>
                      </a:lnTo>
                      <a:lnTo>
                        <a:pt x="57" y="348"/>
                      </a:lnTo>
                      <a:lnTo>
                        <a:pt x="62" y="350"/>
                      </a:lnTo>
                      <a:lnTo>
                        <a:pt x="68" y="354"/>
                      </a:lnTo>
                      <a:lnTo>
                        <a:pt x="73" y="358"/>
                      </a:lnTo>
                      <a:lnTo>
                        <a:pt x="77" y="364"/>
                      </a:lnTo>
                      <a:lnTo>
                        <a:pt x="80" y="365"/>
                      </a:lnTo>
                      <a:lnTo>
                        <a:pt x="89" y="365"/>
                      </a:lnTo>
                      <a:lnTo>
                        <a:pt x="89" y="364"/>
                      </a:lnTo>
                      <a:lnTo>
                        <a:pt x="90" y="362"/>
                      </a:lnTo>
                      <a:lnTo>
                        <a:pt x="90" y="361"/>
                      </a:lnTo>
                      <a:lnTo>
                        <a:pt x="91" y="355"/>
                      </a:lnTo>
                      <a:lnTo>
                        <a:pt x="90" y="350"/>
                      </a:lnTo>
                      <a:lnTo>
                        <a:pt x="89" y="345"/>
                      </a:lnTo>
                      <a:lnTo>
                        <a:pt x="87" y="341"/>
                      </a:lnTo>
                      <a:lnTo>
                        <a:pt x="83" y="336"/>
                      </a:lnTo>
                      <a:lnTo>
                        <a:pt x="80" y="334"/>
                      </a:lnTo>
                      <a:lnTo>
                        <a:pt x="75" y="330"/>
                      </a:lnTo>
                      <a:lnTo>
                        <a:pt x="69" y="328"/>
                      </a:lnTo>
                      <a:lnTo>
                        <a:pt x="37" y="29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225" name="Freeform 74"/>
                <p:cNvSpPr>
                  <a:spLocks noChangeAspect="1"/>
                </p:cNvSpPr>
                <p:nvPr/>
              </p:nvSpPr>
              <p:spPr bwMode="auto">
                <a:xfrm>
                  <a:off x="2916" y="2602"/>
                  <a:ext cx="284" cy="378"/>
                </a:xfrm>
                <a:custGeom>
                  <a:avLst/>
                  <a:gdLst>
                    <a:gd name="T0" fmla="*/ 46 w 284"/>
                    <a:gd name="T1" fmla="*/ 307 h 378"/>
                    <a:gd name="T2" fmla="*/ 54 w 284"/>
                    <a:gd name="T3" fmla="*/ 310 h 378"/>
                    <a:gd name="T4" fmla="*/ 63 w 284"/>
                    <a:gd name="T5" fmla="*/ 316 h 378"/>
                    <a:gd name="T6" fmla="*/ 69 w 284"/>
                    <a:gd name="T7" fmla="*/ 325 h 378"/>
                    <a:gd name="T8" fmla="*/ 71 w 284"/>
                    <a:gd name="T9" fmla="*/ 335 h 378"/>
                    <a:gd name="T10" fmla="*/ 70 w 284"/>
                    <a:gd name="T11" fmla="*/ 342 h 378"/>
                    <a:gd name="T12" fmla="*/ 68 w 284"/>
                    <a:gd name="T13" fmla="*/ 345 h 378"/>
                    <a:gd name="T14" fmla="*/ 57 w 284"/>
                    <a:gd name="T15" fmla="*/ 343 h 378"/>
                    <a:gd name="T16" fmla="*/ 47 w 284"/>
                    <a:gd name="T17" fmla="*/ 334 h 378"/>
                    <a:gd name="T18" fmla="*/ 37 w 284"/>
                    <a:gd name="T19" fmla="*/ 328 h 378"/>
                    <a:gd name="T20" fmla="*/ 26 w 284"/>
                    <a:gd name="T21" fmla="*/ 327 h 378"/>
                    <a:gd name="T22" fmla="*/ 17 w 284"/>
                    <a:gd name="T23" fmla="*/ 329 h 378"/>
                    <a:gd name="T24" fmla="*/ 9 w 284"/>
                    <a:gd name="T25" fmla="*/ 335 h 378"/>
                    <a:gd name="T26" fmla="*/ 0 w 284"/>
                    <a:gd name="T27" fmla="*/ 346 h 378"/>
                    <a:gd name="T28" fmla="*/ 0 w 284"/>
                    <a:gd name="T29" fmla="*/ 354 h 378"/>
                    <a:gd name="T30" fmla="*/ 2 w 284"/>
                    <a:gd name="T31" fmla="*/ 360 h 378"/>
                    <a:gd name="T32" fmla="*/ 7 w 284"/>
                    <a:gd name="T33" fmla="*/ 367 h 378"/>
                    <a:gd name="T34" fmla="*/ 16 w 284"/>
                    <a:gd name="T35" fmla="*/ 374 h 378"/>
                    <a:gd name="T36" fmla="*/ 31 w 284"/>
                    <a:gd name="T37" fmla="*/ 378 h 378"/>
                    <a:gd name="T38" fmla="*/ 45 w 284"/>
                    <a:gd name="T39" fmla="*/ 378 h 378"/>
                    <a:gd name="T40" fmla="*/ 55 w 284"/>
                    <a:gd name="T41" fmla="*/ 375 h 378"/>
                    <a:gd name="T42" fmla="*/ 63 w 284"/>
                    <a:gd name="T43" fmla="*/ 369 h 378"/>
                    <a:gd name="T44" fmla="*/ 73 w 284"/>
                    <a:gd name="T45" fmla="*/ 360 h 378"/>
                    <a:gd name="T46" fmla="*/ 82 w 284"/>
                    <a:gd name="T47" fmla="*/ 350 h 378"/>
                    <a:gd name="T48" fmla="*/ 89 w 284"/>
                    <a:gd name="T49" fmla="*/ 341 h 378"/>
                    <a:gd name="T50" fmla="*/ 93 w 284"/>
                    <a:gd name="T51" fmla="*/ 335 h 378"/>
                    <a:gd name="T52" fmla="*/ 100 w 284"/>
                    <a:gd name="T53" fmla="*/ 325 h 378"/>
                    <a:gd name="T54" fmla="*/ 107 w 284"/>
                    <a:gd name="T55" fmla="*/ 311 h 378"/>
                    <a:gd name="T56" fmla="*/ 110 w 284"/>
                    <a:gd name="T57" fmla="*/ 300 h 378"/>
                    <a:gd name="T58" fmla="*/ 112 w 284"/>
                    <a:gd name="T59" fmla="*/ 298 h 378"/>
                    <a:gd name="T60" fmla="*/ 112 w 284"/>
                    <a:gd name="T61" fmla="*/ 297 h 378"/>
                    <a:gd name="T62" fmla="*/ 114 w 284"/>
                    <a:gd name="T63" fmla="*/ 296 h 378"/>
                    <a:gd name="T64" fmla="*/ 128 w 284"/>
                    <a:gd name="T65" fmla="*/ 265 h 378"/>
                    <a:gd name="T66" fmla="*/ 141 w 284"/>
                    <a:gd name="T67" fmla="*/ 246 h 378"/>
                    <a:gd name="T68" fmla="*/ 151 w 284"/>
                    <a:gd name="T69" fmla="*/ 233 h 378"/>
                    <a:gd name="T70" fmla="*/ 170 w 284"/>
                    <a:gd name="T71" fmla="*/ 207 h 378"/>
                    <a:gd name="T72" fmla="*/ 183 w 284"/>
                    <a:gd name="T73" fmla="*/ 188 h 378"/>
                    <a:gd name="T74" fmla="*/ 188 w 284"/>
                    <a:gd name="T75" fmla="*/ 180 h 378"/>
                    <a:gd name="T76" fmla="*/ 197 w 284"/>
                    <a:gd name="T77" fmla="*/ 164 h 378"/>
                    <a:gd name="T78" fmla="*/ 202 w 284"/>
                    <a:gd name="T79" fmla="*/ 159 h 378"/>
                    <a:gd name="T80" fmla="*/ 227 w 284"/>
                    <a:gd name="T81" fmla="*/ 126 h 378"/>
                    <a:gd name="T82" fmla="*/ 272 w 284"/>
                    <a:gd name="T83" fmla="*/ 63 h 378"/>
                    <a:gd name="T84" fmla="*/ 284 w 284"/>
                    <a:gd name="T85" fmla="*/ 44 h 378"/>
                    <a:gd name="T86" fmla="*/ 280 w 284"/>
                    <a:gd name="T87" fmla="*/ 31 h 378"/>
                    <a:gd name="T88" fmla="*/ 273 w 284"/>
                    <a:gd name="T89" fmla="*/ 21 h 378"/>
                    <a:gd name="T90" fmla="*/ 266 w 284"/>
                    <a:gd name="T91" fmla="*/ 13 h 378"/>
                    <a:gd name="T92" fmla="*/ 250 w 284"/>
                    <a:gd name="T93" fmla="*/ 1 h 378"/>
                    <a:gd name="T94" fmla="*/ 211 w 284"/>
                    <a:gd name="T95" fmla="*/ 1 h 378"/>
                    <a:gd name="T96" fmla="*/ 209 w 284"/>
                    <a:gd name="T97" fmla="*/ 11 h 378"/>
                    <a:gd name="T98" fmla="*/ 202 w 284"/>
                    <a:gd name="T99" fmla="*/ 26 h 378"/>
                    <a:gd name="T100" fmla="*/ 184 w 284"/>
                    <a:gd name="T101" fmla="*/ 56 h 378"/>
                    <a:gd name="T102" fmla="*/ 168 w 284"/>
                    <a:gd name="T103" fmla="*/ 85 h 378"/>
                    <a:gd name="T104" fmla="*/ 162 w 284"/>
                    <a:gd name="T105" fmla="*/ 95 h 378"/>
                    <a:gd name="T106" fmla="*/ 161 w 284"/>
                    <a:gd name="T107" fmla="*/ 96 h 378"/>
                    <a:gd name="T108" fmla="*/ 160 w 284"/>
                    <a:gd name="T109" fmla="*/ 99 h 378"/>
                    <a:gd name="T110" fmla="*/ 151 w 284"/>
                    <a:gd name="T111" fmla="*/ 116 h 378"/>
                    <a:gd name="T112" fmla="*/ 150 w 284"/>
                    <a:gd name="T113" fmla="*/ 118 h 378"/>
                    <a:gd name="T114" fmla="*/ 124 w 284"/>
                    <a:gd name="T115" fmla="*/ 160 h 378"/>
                    <a:gd name="T116" fmla="*/ 108 w 284"/>
                    <a:gd name="T117" fmla="*/ 185 h 378"/>
                    <a:gd name="T118" fmla="*/ 75 w 284"/>
                    <a:gd name="T119" fmla="*/ 234 h 378"/>
                    <a:gd name="T120" fmla="*/ 54 w 284"/>
                    <a:gd name="T121" fmla="*/ 262 h 378"/>
                    <a:gd name="T122" fmla="*/ 27 w 284"/>
                    <a:gd name="T123" fmla="*/ 298 h 378"/>
                    <a:gd name="T124" fmla="*/ 45 w 284"/>
                    <a:gd name="T125" fmla="*/ 307 h 3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
                    <a:gd name="T190" fmla="*/ 0 h 378"/>
                    <a:gd name="T191" fmla="*/ 284 w 284"/>
                    <a:gd name="T192" fmla="*/ 378 h 3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 h="378">
                      <a:moveTo>
                        <a:pt x="45" y="307"/>
                      </a:moveTo>
                      <a:lnTo>
                        <a:pt x="46" y="307"/>
                      </a:lnTo>
                      <a:lnTo>
                        <a:pt x="48" y="308"/>
                      </a:lnTo>
                      <a:lnTo>
                        <a:pt x="54" y="310"/>
                      </a:lnTo>
                      <a:lnTo>
                        <a:pt x="60" y="314"/>
                      </a:lnTo>
                      <a:lnTo>
                        <a:pt x="63" y="316"/>
                      </a:lnTo>
                      <a:lnTo>
                        <a:pt x="67" y="321"/>
                      </a:lnTo>
                      <a:lnTo>
                        <a:pt x="69" y="325"/>
                      </a:lnTo>
                      <a:lnTo>
                        <a:pt x="70" y="329"/>
                      </a:lnTo>
                      <a:lnTo>
                        <a:pt x="71" y="335"/>
                      </a:lnTo>
                      <a:lnTo>
                        <a:pt x="70" y="341"/>
                      </a:lnTo>
                      <a:lnTo>
                        <a:pt x="70" y="342"/>
                      </a:lnTo>
                      <a:lnTo>
                        <a:pt x="69" y="343"/>
                      </a:lnTo>
                      <a:lnTo>
                        <a:pt x="68" y="345"/>
                      </a:lnTo>
                      <a:lnTo>
                        <a:pt x="60" y="345"/>
                      </a:lnTo>
                      <a:lnTo>
                        <a:pt x="57" y="343"/>
                      </a:lnTo>
                      <a:lnTo>
                        <a:pt x="53" y="338"/>
                      </a:lnTo>
                      <a:lnTo>
                        <a:pt x="47" y="334"/>
                      </a:lnTo>
                      <a:lnTo>
                        <a:pt x="42" y="330"/>
                      </a:lnTo>
                      <a:lnTo>
                        <a:pt x="37" y="328"/>
                      </a:lnTo>
                      <a:lnTo>
                        <a:pt x="34" y="326"/>
                      </a:lnTo>
                      <a:lnTo>
                        <a:pt x="26" y="327"/>
                      </a:lnTo>
                      <a:lnTo>
                        <a:pt x="20" y="328"/>
                      </a:lnTo>
                      <a:lnTo>
                        <a:pt x="17" y="329"/>
                      </a:lnTo>
                      <a:lnTo>
                        <a:pt x="14" y="331"/>
                      </a:lnTo>
                      <a:lnTo>
                        <a:pt x="9" y="335"/>
                      </a:lnTo>
                      <a:lnTo>
                        <a:pt x="4" y="340"/>
                      </a:lnTo>
                      <a:lnTo>
                        <a:pt x="0" y="346"/>
                      </a:lnTo>
                      <a:lnTo>
                        <a:pt x="0" y="349"/>
                      </a:lnTo>
                      <a:lnTo>
                        <a:pt x="0" y="354"/>
                      </a:lnTo>
                      <a:lnTo>
                        <a:pt x="0" y="358"/>
                      </a:lnTo>
                      <a:lnTo>
                        <a:pt x="2" y="360"/>
                      </a:lnTo>
                      <a:lnTo>
                        <a:pt x="4" y="364"/>
                      </a:lnTo>
                      <a:lnTo>
                        <a:pt x="7" y="367"/>
                      </a:lnTo>
                      <a:lnTo>
                        <a:pt x="12" y="373"/>
                      </a:lnTo>
                      <a:lnTo>
                        <a:pt x="16" y="374"/>
                      </a:lnTo>
                      <a:lnTo>
                        <a:pt x="25" y="378"/>
                      </a:lnTo>
                      <a:lnTo>
                        <a:pt x="31" y="378"/>
                      </a:lnTo>
                      <a:lnTo>
                        <a:pt x="35" y="378"/>
                      </a:lnTo>
                      <a:lnTo>
                        <a:pt x="45" y="378"/>
                      </a:lnTo>
                      <a:lnTo>
                        <a:pt x="50" y="377"/>
                      </a:lnTo>
                      <a:lnTo>
                        <a:pt x="55" y="375"/>
                      </a:lnTo>
                      <a:lnTo>
                        <a:pt x="59" y="372"/>
                      </a:lnTo>
                      <a:lnTo>
                        <a:pt x="63" y="369"/>
                      </a:lnTo>
                      <a:lnTo>
                        <a:pt x="70" y="364"/>
                      </a:lnTo>
                      <a:lnTo>
                        <a:pt x="73" y="360"/>
                      </a:lnTo>
                      <a:lnTo>
                        <a:pt x="76" y="357"/>
                      </a:lnTo>
                      <a:lnTo>
                        <a:pt x="82" y="350"/>
                      </a:lnTo>
                      <a:lnTo>
                        <a:pt x="87" y="343"/>
                      </a:lnTo>
                      <a:lnTo>
                        <a:pt x="89" y="341"/>
                      </a:lnTo>
                      <a:lnTo>
                        <a:pt x="91" y="338"/>
                      </a:lnTo>
                      <a:lnTo>
                        <a:pt x="93" y="335"/>
                      </a:lnTo>
                      <a:lnTo>
                        <a:pt x="96" y="331"/>
                      </a:lnTo>
                      <a:lnTo>
                        <a:pt x="100" y="325"/>
                      </a:lnTo>
                      <a:lnTo>
                        <a:pt x="103" y="318"/>
                      </a:lnTo>
                      <a:lnTo>
                        <a:pt x="107" y="311"/>
                      </a:lnTo>
                      <a:lnTo>
                        <a:pt x="110" y="304"/>
                      </a:lnTo>
                      <a:lnTo>
                        <a:pt x="110" y="300"/>
                      </a:lnTo>
                      <a:lnTo>
                        <a:pt x="111" y="299"/>
                      </a:lnTo>
                      <a:lnTo>
                        <a:pt x="112" y="298"/>
                      </a:lnTo>
                      <a:lnTo>
                        <a:pt x="112" y="297"/>
                      </a:lnTo>
                      <a:lnTo>
                        <a:pt x="113" y="297"/>
                      </a:lnTo>
                      <a:lnTo>
                        <a:pt x="114" y="296"/>
                      </a:lnTo>
                      <a:lnTo>
                        <a:pt x="125" y="272"/>
                      </a:lnTo>
                      <a:lnTo>
                        <a:pt x="128" y="265"/>
                      </a:lnTo>
                      <a:lnTo>
                        <a:pt x="133" y="260"/>
                      </a:lnTo>
                      <a:lnTo>
                        <a:pt x="141" y="246"/>
                      </a:lnTo>
                      <a:lnTo>
                        <a:pt x="146" y="239"/>
                      </a:lnTo>
                      <a:lnTo>
                        <a:pt x="151" y="233"/>
                      </a:lnTo>
                      <a:lnTo>
                        <a:pt x="160" y="221"/>
                      </a:lnTo>
                      <a:lnTo>
                        <a:pt x="170" y="207"/>
                      </a:lnTo>
                      <a:lnTo>
                        <a:pt x="179" y="195"/>
                      </a:lnTo>
                      <a:lnTo>
                        <a:pt x="183" y="188"/>
                      </a:lnTo>
                      <a:lnTo>
                        <a:pt x="188" y="182"/>
                      </a:lnTo>
                      <a:lnTo>
                        <a:pt x="188" y="180"/>
                      </a:lnTo>
                      <a:lnTo>
                        <a:pt x="192" y="172"/>
                      </a:lnTo>
                      <a:lnTo>
                        <a:pt x="197" y="164"/>
                      </a:lnTo>
                      <a:lnTo>
                        <a:pt x="201" y="161"/>
                      </a:lnTo>
                      <a:lnTo>
                        <a:pt x="202" y="159"/>
                      </a:lnTo>
                      <a:lnTo>
                        <a:pt x="206" y="158"/>
                      </a:lnTo>
                      <a:lnTo>
                        <a:pt x="227" y="126"/>
                      </a:lnTo>
                      <a:lnTo>
                        <a:pt x="249" y="94"/>
                      </a:lnTo>
                      <a:lnTo>
                        <a:pt x="272" y="63"/>
                      </a:lnTo>
                      <a:lnTo>
                        <a:pt x="284" y="46"/>
                      </a:lnTo>
                      <a:lnTo>
                        <a:pt x="284" y="44"/>
                      </a:lnTo>
                      <a:lnTo>
                        <a:pt x="281" y="35"/>
                      </a:lnTo>
                      <a:lnTo>
                        <a:pt x="280" y="31"/>
                      </a:lnTo>
                      <a:lnTo>
                        <a:pt x="278" y="28"/>
                      </a:lnTo>
                      <a:lnTo>
                        <a:pt x="273" y="21"/>
                      </a:lnTo>
                      <a:lnTo>
                        <a:pt x="271" y="14"/>
                      </a:lnTo>
                      <a:lnTo>
                        <a:pt x="266" y="13"/>
                      </a:lnTo>
                      <a:lnTo>
                        <a:pt x="258" y="7"/>
                      </a:lnTo>
                      <a:lnTo>
                        <a:pt x="250" y="1"/>
                      </a:lnTo>
                      <a:lnTo>
                        <a:pt x="249" y="0"/>
                      </a:lnTo>
                      <a:lnTo>
                        <a:pt x="211" y="1"/>
                      </a:lnTo>
                      <a:lnTo>
                        <a:pt x="209" y="4"/>
                      </a:lnTo>
                      <a:lnTo>
                        <a:pt x="209" y="11"/>
                      </a:lnTo>
                      <a:lnTo>
                        <a:pt x="206" y="18"/>
                      </a:lnTo>
                      <a:lnTo>
                        <a:pt x="202" y="26"/>
                      </a:lnTo>
                      <a:lnTo>
                        <a:pt x="198" y="34"/>
                      </a:lnTo>
                      <a:lnTo>
                        <a:pt x="184" y="56"/>
                      </a:lnTo>
                      <a:lnTo>
                        <a:pt x="176" y="70"/>
                      </a:lnTo>
                      <a:lnTo>
                        <a:pt x="168" y="85"/>
                      </a:lnTo>
                      <a:lnTo>
                        <a:pt x="164" y="92"/>
                      </a:lnTo>
                      <a:lnTo>
                        <a:pt x="162" y="95"/>
                      </a:lnTo>
                      <a:lnTo>
                        <a:pt x="161" y="96"/>
                      </a:lnTo>
                      <a:lnTo>
                        <a:pt x="161" y="97"/>
                      </a:lnTo>
                      <a:lnTo>
                        <a:pt x="160" y="99"/>
                      </a:lnTo>
                      <a:lnTo>
                        <a:pt x="153" y="114"/>
                      </a:lnTo>
                      <a:lnTo>
                        <a:pt x="151" y="116"/>
                      </a:lnTo>
                      <a:lnTo>
                        <a:pt x="150" y="117"/>
                      </a:lnTo>
                      <a:lnTo>
                        <a:pt x="150" y="118"/>
                      </a:lnTo>
                      <a:lnTo>
                        <a:pt x="130" y="152"/>
                      </a:lnTo>
                      <a:lnTo>
                        <a:pt x="124" y="160"/>
                      </a:lnTo>
                      <a:lnTo>
                        <a:pt x="118" y="168"/>
                      </a:lnTo>
                      <a:lnTo>
                        <a:pt x="108" y="185"/>
                      </a:lnTo>
                      <a:lnTo>
                        <a:pt x="86" y="218"/>
                      </a:lnTo>
                      <a:lnTo>
                        <a:pt x="75" y="234"/>
                      </a:lnTo>
                      <a:lnTo>
                        <a:pt x="63" y="250"/>
                      </a:lnTo>
                      <a:lnTo>
                        <a:pt x="54" y="262"/>
                      </a:lnTo>
                      <a:lnTo>
                        <a:pt x="46" y="274"/>
                      </a:lnTo>
                      <a:lnTo>
                        <a:pt x="27" y="298"/>
                      </a:lnTo>
                      <a:lnTo>
                        <a:pt x="19" y="308"/>
                      </a:lnTo>
                      <a:lnTo>
                        <a:pt x="45" y="30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223" name="Text Box 75"/>
              <p:cNvSpPr txBox="1">
                <a:spLocks noChangeArrowheads="1"/>
              </p:cNvSpPr>
              <p:nvPr/>
            </p:nvSpPr>
            <p:spPr bwMode="auto">
              <a:xfrm>
                <a:off x="1521" y="2134"/>
                <a:ext cx="45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rPr>
                  <a:t>T+1</a:t>
                </a:r>
                <a:endParaRPr kumimoji="0" lang="en-CA" altLang="en-US" sz="1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pic>
          <p:nvPicPr>
            <p:cNvPr id="22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 y="1226"/>
              <a:ext cx="480"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7" name="Picture 2" descr="http://351123777.r.lightningbase-cdn.com/wp-content/uploads/2015/03/Getting-a-Little-Help-From-Friend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7106" y="3991708"/>
            <a:ext cx="3731294" cy="2798470"/>
          </a:xfrm>
          <a:prstGeom prst="rect">
            <a:avLst/>
          </a:prstGeom>
          <a:noFill/>
          <a:extLst>
            <a:ext uri="{909E8E84-426E-40DD-AFC4-6F175D3DCCD1}">
              <a14:hiddenFill xmlns:a14="http://schemas.microsoft.com/office/drawing/2010/main">
                <a:solidFill>
                  <a:srgbClr val="FFFFFF"/>
                </a:solidFill>
              </a14:hiddenFill>
            </a:ext>
          </a:extLst>
        </p:spPr>
      </p:pic>
      <p:grpSp>
        <p:nvGrpSpPr>
          <p:cNvPr id="434" name="Group 433"/>
          <p:cNvGrpSpPr/>
          <p:nvPr/>
        </p:nvGrpSpPr>
        <p:grpSpPr>
          <a:xfrm>
            <a:off x="5562600" y="3733800"/>
            <a:ext cx="3891861" cy="3064641"/>
            <a:chOff x="5257800" y="2819400"/>
            <a:chExt cx="4191000" cy="3630109"/>
          </a:xfrm>
        </p:grpSpPr>
        <p:grpSp>
          <p:nvGrpSpPr>
            <p:cNvPr id="435" name="Group 434"/>
            <p:cNvGrpSpPr/>
            <p:nvPr/>
          </p:nvGrpSpPr>
          <p:grpSpPr>
            <a:xfrm>
              <a:off x="5257800" y="4495800"/>
              <a:ext cx="3180789" cy="1953709"/>
              <a:chOff x="990600" y="4495800"/>
              <a:chExt cx="3180789" cy="1953709"/>
            </a:xfrm>
          </p:grpSpPr>
          <p:sp>
            <p:nvSpPr>
              <p:cNvPr id="464" name="AutoShape 31"/>
              <p:cNvSpPr>
                <a:spLocks noChangeArrowheads="1"/>
              </p:cNvSpPr>
              <p:nvPr/>
            </p:nvSpPr>
            <p:spPr bwMode="auto">
              <a:xfrm>
                <a:off x="3124200" y="5105400"/>
                <a:ext cx="914400" cy="1295400"/>
              </a:xfrm>
              <a:prstGeom prst="triangle">
                <a:avLst>
                  <a:gd name="adj" fmla="val 50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5" name="AutoShape 32"/>
              <p:cNvSpPr>
                <a:spLocks noChangeArrowheads="1"/>
              </p:cNvSpPr>
              <p:nvPr/>
            </p:nvSpPr>
            <p:spPr bwMode="auto">
              <a:xfrm>
                <a:off x="1219200" y="5105400"/>
                <a:ext cx="914400" cy="1295400"/>
              </a:xfrm>
              <a:prstGeom prst="triangle">
                <a:avLst>
                  <a:gd name="adj" fmla="val 50000"/>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6" name="Text Box 33"/>
              <p:cNvSpPr txBox="1">
                <a:spLocks noChangeArrowheads="1"/>
              </p:cNvSpPr>
              <p:nvPr/>
            </p:nvSpPr>
            <p:spPr bwMode="auto">
              <a:xfrm>
                <a:off x="1279236" y="6121400"/>
                <a:ext cx="878988" cy="32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x/4  3y</a:t>
                </a:r>
                <a:endParaRPr kumimoji="0" lang="en-US" alt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7" name="Text Box 35"/>
              <p:cNvSpPr txBox="1">
                <a:spLocks noChangeArrowheads="1"/>
              </p:cNvSpPr>
              <p:nvPr/>
            </p:nvSpPr>
            <p:spPr bwMode="auto">
              <a:xfrm>
                <a:off x="3071446" y="6107722"/>
                <a:ext cx="1099943" cy="32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(x-3</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x</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  y  </a:t>
                </a:r>
                <a:endParaRPr kumimoji="0" lang="en-US" altLang="en-US" sz="1200" b="0"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
            <p:nvSpPr>
              <p:cNvPr id="468" name="Line 36"/>
              <p:cNvSpPr>
                <a:spLocks noChangeShapeType="1"/>
              </p:cNvSpPr>
              <p:nvPr/>
            </p:nvSpPr>
            <p:spPr bwMode="auto">
              <a:xfrm flipH="1">
                <a:off x="1676400" y="4495800"/>
                <a:ext cx="1066800" cy="609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9" name="Line 38"/>
              <p:cNvSpPr>
                <a:spLocks noChangeShapeType="1"/>
              </p:cNvSpPr>
              <p:nvPr/>
            </p:nvSpPr>
            <p:spPr bwMode="auto">
              <a:xfrm>
                <a:off x="2743200" y="4495800"/>
                <a:ext cx="838200" cy="609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nvGrpSpPr>
              <p:cNvPr id="470" name="Group 39"/>
              <p:cNvGrpSpPr>
                <a:grpSpLocks/>
              </p:cNvGrpSpPr>
              <p:nvPr/>
            </p:nvGrpSpPr>
            <p:grpSpPr bwMode="auto">
              <a:xfrm flipH="1">
                <a:off x="990600" y="5181600"/>
                <a:ext cx="381000" cy="993775"/>
                <a:chOff x="2308" y="1513"/>
                <a:chExt cx="1162" cy="2570"/>
              </a:xfrm>
            </p:grpSpPr>
            <p:grpSp>
              <p:nvGrpSpPr>
                <p:cNvPr id="486" name="Group 40"/>
                <p:cNvGrpSpPr>
                  <a:grpSpLocks/>
                </p:cNvGrpSpPr>
                <p:nvPr/>
              </p:nvGrpSpPr>
              <p:grpSpPr bwMode="auto">
                <a:xfrm>
                  <a:off x="2308" y="1740"/>
                  <a:ext cx="957" cy="2343"/>
                  <a:chOff x="2308" y="1740"/>
                  <a:chExt cx="957" cy="2343"/>
                </a:xfrm>
              </p:grpSpPr>
              <p:sp>
                <p:nvSpPr>
                  <p:cNvPr id="494" name="Freeform 41"/>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5" name="Freeform 42"/>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6" name="Freeform 43"/>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7" name="Freeform 44"/>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8" name="Freeform 45"/>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9" name="Freeform 46"/>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487" name="Freeform 47"/>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8" name="Freeform 48"/>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9" name="Oval 49"/>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0" name="Oval 50"/>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1" name="Oval 51"/>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2" name="Oval 52"/>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93" name="Oval 53"/>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471" name="Group 69"/>
              <p:cNvGrpSpPr>
                <a:grpSpLocks/>
              </p:cNvGrpSpPr>
              <p:nvPr/>
            </p:nvGrpSpPr>
            <p:grpSpPr bwMode="auto">
              <a:xfrm flipH="1">
                <a:off x="2971800" y="5181600"/>
                <a:ext cx="381000" cy="993775"/>
                <a:chOff x="2308" y="1513"/>
                <a:chExt cx="1162" cy="2570"/>
              </a:xfrm>
            </p:grpSpPr>
            <p:grpSp>
              <p:nvGrpSpPr>
                <p:cNvPr id="472" name="Group 70"/>
                <p:cNvGrpSpPr>
                  <a:grpSpLocks/>
                </p:cNvGrpSpPr>
                <p:nvPr/>
              </p:nvGrpSpPr>
              <p:grpSpPr bwMode="auto">
                <a:xfrm>
                  <a:off x="2308" y="1740"/>
                  <a:ext cx="957" cy="2343"/>
                  <a:chOff x="2308" y="1740"/>
                  <a:chExt cx="957" cy="2343"/>
                </a:xfrm>
              </p:grpSpPr>
              <p:sp>
                <p:nvSpPr>
                  <p:cNvPr id="480" name="Freeform 71"/>
                  <p:cNvSpPr>
                    <a:spLocks/>
                  </p:cNvSpPr>
                  <p:nvPr/>
                </p:nvSpPr>
                <p:spPr bwMode="auto">
                  <a:xfrm>
                    <a:off x="2673" y="1740"/>
                    <a:ext cx="432" cy="485"/>
                  </a:xfrm>
                  <a:custGeom>
                    <a:avLst/>
                    <a:gdLst>
                      <a:gd name="T0" fmla="*/ 123 w 432"/>
                      <a:gd name="T1" fmla="*/ 206 h 485"/>
                      <a:gd name="T2" fmla="*/ 159 w 432"/>
                      <a:gd name="T3" fmla="*/ 53 h 485"/>
                      <a:gd name="T4" fmla="*/ 248 w 432"/>
                      <a:gd name="T5" fmla="*/ 0 h 485"/>
                      <a:gd name="T6" fmla="*/ 335 w 432"/>
                      <a:gd name="T7" fmla="*/ 0 h 485"/>
                      <a:gd name="T8" fmla="*/ 388 w 432"/>
                      <a:gd name="T9" fmla="*/ 53 h 485"/>
                      <a:gd name="T10" fmla="*/ 432 w 432"/>
                      <a:gd name="T11" fmla="*/ 215 h 485"/>
                      <a:gd name="T12" fmla="*/ 415 w 432"/>
                      <a:gd name="T13" fmla="*/ 349 h 485"/>
                      <a:gd name="T14" fmla="*/ 379 w 432"/>
                      <a:gd name="T15" fmla="*/ 458 h 485"/>
                      <a:gd name="T16" fmla="*/ 309 w 432"/>
                      <a:gd name="T17" fmla="*/ 485 h 485"/>
                      <a:gd name="T18" fmla="*/ 221 w 432"/>
                      <a:gd name="T19" fmla="*/ 475 h 485"/>
                      <a:gd name="T20" fmla="*/ 132 w 432"/>
                      <a:gd name="T21" fmla="*/ 368 h 485"/>
                      <a:gd name="T22" fmla="*/ 123 w 432"/>
                      <a:gd name="T23" fmla="*/ 288 h 485"/>
                      <a:gd name="T24" fmla="*/ 0 w 432"/>
                      <a:gd name="T25" fmla="*/ 242 h 485"/>
                      <a:gd name="T26" fmla="*/ 0 w 432"/>
                      <a:gd name="T27" fmla="*/ 189 h 485"/>
                      <a:gd name="T28" fmla="*/ 123 w 432"/>
                      <a:gd name="T29" fmla="*/ 206 h 4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
                      <a:gd name="T46" fmla="*/ 0 h 485"/>
                      <a:gd name="T47" fmla="*/ 432 w 432"/>
                      <a:gd name="T48" fmla="*/ 485 h 4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1" name="Freeform 72"/>
                  <p:cNvSpPr>
                    <a:spLocks/>
                  </p:cNvSpPr>
                  <p:nvPr/>
                </p:nvSpPr>
                <p:spPr bwMode="auto">
                  <a:xfrm>
                    <a:off x="2573" y="2253"/>
                    <a:ext cx="500" cy="828"/>
                  </a:xfrm>
                  <a:custGeom>
                    <a:avLst/>
                    <a:gdLst>
                      <a:gd name="T0" fmla="*/ 41 w 500"/>
                      <a:gd name="T1" fmla="*/ 173 h 828"/>
                      <a:gd name="T2" fmla="*/ 163 w 500"/>
                      <a:gd name="T3" fmla="*/ 35 h 828"/>
                      <a:gd name="T4" fmla="*/ 232 w 500"/>
                      <a:gd name="T5" fmla="*/ 0 h 828"/>
                      <a:gd name="T6" fmla="*/ 366 w 500"/>
                      <a:gd name="T7" fmla="*/ 5 h 828"/>
                      <a:gd name="T8" fmla="*/ 488 w 500"/>
                      <a:gd name="T9" fmla="*/ 57 h 828"/>
                      <a:gd name="T10" fmla="*/ 500 w 500"/>
                      <a:gd name="T11" fmla="*/ 126 h 828"/>
                      <a:gd name="T12" fmla="*/ 483 w 500"/>
                      <a:gd name="T13" fmla="*/ 207 h 828"/>
                      <a:gd name="T14" fmla="*/ 396 w 500"/>
                      <a:gd name="T15" fmla="*/ 281 h 828"/>
                      <a:gd name="T16" fmla="*/ 349 w 500"/>
                      <a:gd name="T17" fmla="*/ 414 h 828"/>
                      <a:gd name="T18" fmla="*/ 349 w 500"/>
                      <a:gd name="T19" fmla="*/ 552 h 828"/>
                      <a:gd name="T20" fmla="*/ 384 w 500"/>
                      <a:gd name="T21" fmla="*/ 637 h 828"/>
                      <a:gd name="T22" fmla="*/ 448 w 500"/>
                      <a:gd name="T23" fmla="*/ 695 h 828"/>
                      <a:gd name="T24" fmla="*/ 448 w 500"/>
                      <a:gd name="T25" fmla="*/ 765 h 828"/>
                      <a:gd name="T26" fmla="*/ 419 w 500"/>
                      <a:gd name="T27" fmla="*/ 800 h 828"/>
                      <a:gd name="T28" fmla="*/ 384 w 500"/>
                      <a:gd name="T29" fmla="*/ 816 h 828"/>
                      <a:gd name="T30" fmla="*/ 268 w 500"/>
                      <a:gd name="T31" fmla="*/ 828 h 828"/>
                      <a:gd name="T32" fmla="*/ 163 w 500"/>
                      <a:gd name="T33" fmla="*/ 747 h 828"/>
                      <a:gd name="T34" fmla="*/ 53 w 500"/>
                      <a:gd name="T35" fmla="*/ 574 h 828"/>
                      <a:gd name="T36" fmla="*/ 0 w 500"/>
                      <a:gd name="T37" fmla="*/ 368 h 828"/>
                      <a:gd name="T38" fmla="*/ 140 w 500"/>
                      <a:gd name="T39" fmla="*/ 436 h 828"/>
                      <a:gd name="T40" fmla="*/ 192 w 500"/>
                      <a:gd name="T41" fmla="*/ 436 h 828"/>
                      <a:gd name="T42" fmla="*/ 227 w 500"/>
                      <a:gd name="T43" fmla="*/ 396 h 828"/>
                      <a:gd name="T44" fmla="*/ 251 w 500"/>
                      <a:gd name="T45" fmla="*/ 316 h 828"/>
                      <a:gd name="T46" fmla="*/ 209 w 500"/>
                      <a:gd name="T47" fmla="*/ 293 h 828"/>
                      <a:gd name="T48" fmla="*/ 53 w 500"/>
                      <a:gd name="T49" fmla="*/ 293 h 828"/>
                      <a:gd name="T50" fmla="*/ 18 w 500"/>
                      <a:gd name="T51" fmla="*/ 293 h 828"/>
                      <a:gd name="T52" fmla="*/ 41 w 500"/>
                      <a:gd name="T53" fmla="*/ 173 h 8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0"/>
                      <a:gd name="T82" fmla="*/ 0 h 828"/>
                      <a:gd name="T83" fmla="*/ 500 w 500"/>
                      <a:gd name="T84" fmla="*/ 828 h 8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2" name="Freeform 73"/>
                  <p:cNvSpPr>
                    <a:spLocks/>
                  </p:cNvSpPr>
                  <p:nvPr/>
                </p:nvSpPr>
                <p:spPr bwMode="auto">
                  <a:xfrm>
                    <a:off x="2950" y="2289"/>
                    <a:ext cx="265" cy="895"/>
                  </a:xfrm>
                  <a:custGeom>
                    <a:avLst/>
                    <a:gdLst>
                      <a:gd name="T0" fmla="*/ 0 w 265"/>
                      <a:gd name="T1" fmla="*/ 75 h 895"/>
                      <a:gd name="T2" fmla="*/ 29 w 265"/>
                      <a:gd name="T3" fmla="*/ 23 h 895"/>
                      <a:gd name="T4" fmla="*/ 83 w 265"/>
                      <a:gd name="T5" fmla="*/ 0 h 895"/>
                      <a:gd name="T6" fmla="*/ 135 w 265"/>
                      <a:gd name="T7" fmla="*/ 5 h 895"/>
                      <a:gd name="T8" fmla="*/ 206 w 265"/>
                      <a:gd name="T9" fmla="*/ 108 h 895"/>
                      <a:gd name="T10" fmla="*/ 265 w 265"/>
                      <a:gd name="T11" fmla="*/ 264 h 895"/>
                      <a:gd name="T12" fmla="*/ 265 w 265"/>
                      <a:gd name="T13" fmla="*/ 384 h 895"/>
                      <a:gd name="T14" fmla="*/ 241 w 265"/>
                      <a:gd name="T15" fmla="*/ 447 h 895"/>
                      <a:gd name="T16" fmla="*/ 118 w 265"/>
                      <a:gd name="T17" fmla="*/ 522 h 895"/>
                      <a:gd name="T18" fmla="*/ 83 w 265"/>
                      <a:gd name="T19" fmla="*/ 573 h 895"/>
                      <a:gd name="T20" fmla="*/ 83 w 265"/>
                      <a:gd name="T21" fmla="*/ 608 h 895"/>
                      <a:gd name="T22" fmla="*/ 123 w 265"/>
                      <a:gd name="T23" fmla="*/ 654 h 895"/>
                      <a:gd name="T24" fmla="*/ 189 w 265"/>
                      <a:gd name="T25" fmla="*/ 723 h 895"/>
                      <a:gd name="T26" fmla="*/ 224 w 265"/>
                      <a:gd name="T27" fmla="*/ 814 h 895"/>
                      <a:gd name="T28" fmla="*/ 212 w 265"/>
                      <a:gd name="T29" fmla="*/ 895 h 895"/>
                      <a:gd name="T30" fmla="*/ 177 w 265"/>
                      <a:gd name="T31" fmla="*/ 877 h 895"/>
                      <a:gd name="T32" fmla="*/ 159 w 265"/>
                      <a:gd name="T33" fmla="*/ 764 h 895"/>
                      <a:gd name="T34" fmla="*/ 101 w 265"/>
                      <a:gd name="T35" fmla="*/ 694 h 895"/>
                      <a:gd name="T36" fmla="*/ 54 w 265"/>
                      <a:gd name="T37" fmla="*/ 676 h 895"/>
                      <a:gd name="T38" fmla="*/ 29 w 265"/>
                      <a:gd name="T39" fmla="*/ 643 h 895"/>
                      <a:gd name="T40" fmla="*/ 29 w 265"/>
                      <a:gd name="T41" fmla="*/ 568 h 895"/>
                      <a:gd name="T42" fmla="*/ 64 w 265"/>
                      <a:gd name="T43" fmla="*/ 505 h 895"/>
                      <a:gd name="T44" fmla="*/ 123 w 265"/>
                      <a:gd name="T45" fmla="*/ 465 h 895"/>
                      <a:gd name="T46" fmla="*/ 212 w 265"/>
                      <a:gd name="T47" fmla="*/ 402 h 895"/>
                      <a:gd name="T48" fmla="*/ 224 w 265"/>
                      <a:gd name="T49" fmla="*/ 327 h 895"/>
                      <a:gd name="T50" fmla="*/ 177 w 265"/>
                      <a:gd name="T51" fmla="*/ 224 h 895"/>
                      <a:gd name="T52" fmla="*/ 101 w 265"/>
                      <a:gd name="T53" fmla="*/ 143 h 895"/>
                      <a:gd name="T54" fmla="*/ 0 w 265"/>
                      <a:gd name="T55" fmla="*/ 75 h 8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5"/>
                      <a:gd name="T85" fmla="*/ 0 h 895"/>
                      <a:gd name="T86" fmla="*/ 265 w 265"/>
                      <a:gd name="T87" fmla="*/ 895 h 8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3" name="Freeform 74"/>
                  <p:cNvSpPr>
                    <a:spLocks/>
                  </p:cNvSpPr>
                  <p:nvPr/>
                </p:nvSpPr>
                <p:spPr bwMode="auto">
                  <a:xfrm>
                    <a:off x="2308" y="2238"/>
                    <a:ext cx="520" cy="435"/>
                  </a:xfrm>
                  <a:custGeom>
                    <a:avLst/>
                    <a:gdLst>
                      <a:gd name="T0" fmla="*/ 398 w 520"/>
                      <a:gd name="T1" fmla="*/ 5 h 435"/>
                      <a:gd name="T2" fmla="*/ 485 w 520"/>
                      <a:gd name="T3" fmla="*/ 0 h 435"/>
                      <a:gd name="T4" fmla="*/ 520 w 520"/>
                      <a:gd name="T5" fmla="*/ 35 h 435"/>
                      <a:gd name="T6" fmla="*/ 497 w 520"/>
                      <a:gd name="T7" fmla="*/ 87 h 435"/>
                      <a:gd name="T8" fmla="*/ 428 w 520"/>
                      <a:gd name="T9" fmla="*/ 110 h 435"/>
                      <a:gd name="T10" fmla="*/ 365 w 520"/>
                      <a:gd name="T11" fmla="*/ 110 h 435"/>
                      <a:gd name="T12" fmla="*/ 272 w 520"/>
                      <a:gd name="T13" fmla="*/ 127 h 435"/>
                      <a:gd name="T14" fmla="*/ 168 w 520"/>
                      <a:gd name="T15" fmla="*/ 145 h 435"/>
                      <a:gd name="T16" fmla="*/ 87 w 520"/>
                      <a:gd name="T17" fmla="*/ 180 h 435"/>
                      <a:gd name="T18" fmla="*/ 63 w 520"/>
                      <a:gd name="T19" fmla="*/ 214 h 435"/>
                      <a:gd name="T20" fmla="*/ 70 w 520"/>
                      <a:gd name="T21" fmla="*/ 249 h 435"/>
                      <a:gd name="T22" fmla="*/ 115 w 520"/>
                      <a:gd name="T23" fmla="*/ 296 h 435"/>
                      <a:gd name="T24" fmla="*/ 202 w 520"/>
                      <a:gd name="T25" fmla="*/ 331 h 435"/>
                      <a:gd name="T26" fmla="*/ 306 w 520"/>
                      <a:gd name="T27" fmla="*/ 331 h 435"/>
                      <a:gd name="T28" fmla="*/ 382 w 520"/>
                      <a:gd name="T29" fmla="*/ 331 h 435"/>
                      <a:gd name="T30" fmla="*/ 468 w 520"/>
                      <a:gd name="T31" fmla="*/ 348 h 435"/>
                      <a:gd name="T32" fmla="*/ 450 w 520"/>
                      <a:gd name="T33" fmla="*/ 435 h 435"/>
                      <a:gd name="T34" fmla="*/ 330 w 520"/>
                      <a:gd name="T35" fmla="*/ 401 h 435"/>
                      <a:gd name="T36" fmla="*/ 290 w 520"/>
                      <a:gd name="T37" fmla="*/ 371 h 435"/>
                      <a:gd name="T38" fmla="*/ 208 w 520"/>
                      <a:gd name="T39" fmla="*/ 371 h 435"/>
                      <a:gd name="T40" fmla="*/ 70 w 520"/>
                      <a:gd name="T41" fmla="*/ 336 h 435"/>
                      <a:gd name="T42" fmla="*/ 12 w 520"/>
                      <a:gd name="T43" fmla="*/ 284 h 435"/>
                      <a:gd name="T44" fmla="*/ 0 w 520"/>
                      <a:gd name="T45" fmla="*/ 214 h 435"/>
                      <a:gd name="T46" fmla="*/ 46 w 520"/>
                      <a:gd name="T47" fmla="*/ 145 h 435"/>
                      <a:gd name="T48" fmla="*/ 202 w 520"/>
                      <a:gd name="T49" fmla="*/ 75 h 435"/>
                      <a:gd name="T50" fmla="*/ 340 w 520"/>
                      <a:gd name="T51" fmla="*/ 40 h 435"/>
                      <a:gd name="T52" fmla="*/ 398 w 520"/>
                      <a:gd name="T53" fmla="*/ 5 h 4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0"/>
                      <a:gd name="T82" fmla="*/ 0 h 435"/>
                      <a:gd name="T83" fmla="*/ 520 w 520"/>
                      <a:gd name="T84" fmla="*/ 435 h 4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4" name="Freeform 75"/>
                  <p:cNvSpPr>
                    <a:spLocks/>
                  </p:cNvSpPr>
                  <p:nvPr/>
                </p:nvSpPr>
                <p:spPr bwMode="auto">
                  <a:xfrm>
                    <a:off x="2882" y="2923"/>
                    <a:ext cx="383" cy="1160"/>
                  </a:xfrm>
                  <a:custGeom>
                    <a:avLst/>
                    <a:gdLst>
                      <a:gd name="T0" fmla="*/ 0 w 383"/>
                      <a:gd name="T1" fmla="*/ 0 h 1160"/>
                      <a:gd name="T2" fmla="*/ 99 w 383"/>
                      <a:gd name="T3" fmla="*/ 17 h 1160"/>
                      <a:gd name="T4" fmla="*/ 151 w 383"/>
                      <a:gd name="T5" fmla="*/ 103 h 1160"/>
                      <a:gd name="T6" fmla="*/ 203 w 383"/>
                      <a:gd name="T7" fmla="*/ 257 h 1160"/>
                      <a:gd name="T8" fmla="*/ 226 w 383"/>
                      <a:gd name="T9" fmla="*/ 451 h 1160"/>
                      <a:gd name="T10" fmla="*/ 226 w 383"/>
                      <a:gd name="T11" fmla="*/ 560 h 1160"/>
                      <a:gd name="T12" fmla="*/ 191 w 383"/>
                      <a:gd name="T13" fmla="*/ 696 h 1160"/>
                      <a:gd name="T14" fmla="*/ 134 w 383"/>
                      <a:gd name="T15" fmla="*/ 885 h 1160"/>
                      <a:gd name="T16" fmla="*/ 122 w 383"/>
                      <a:gd name="T17" fmla="*/ 937 h 1160"/>
                      <a:gd name="T18" fmla="*/ 139 w 383"/>
                      <a:gd name="T19" fmla="*/ 965 h 1160"/>
                      <a:gd name="T20" fmla="*/ 261 w 383"/>
                      <a:gd name="T21" fmla="*/ 1006 h 1160"/>
                      <a:gd name="T22" fmla="*/ 383 w 383"/>
                      <a:gd name="T23" fmla="*/ 1086 h 1160"/>
                      <a:gd name="T24" fmla="*/ 378 w 383"/>
                      <a:gd name="T25" fmla="*/ 1119 h 1160"/>
                      <a:gd name="T26" fmla="*/ 290 w 383"/>
                      <a:gd name="T27" fmla="*/ 1160 h 1160"/>
                      <a:gd name="T28" fmla="*/ 256 w 383"/>
                      <a:gd name="T29" fmla="*/ 1142 h 1160"/>
                      <a:gd name="T30" fmla="*/ 191 w 383"/>
                      <a:gd name="T31" fmla="*/ 1057 h 1160"/>
                      <a:gd name="T32" fmla="*/ 116 w 383"/>
                      <a:gd name="T33" fmla="*/ 1016 h 1160"/>
                      <a:gd name="T34" fmla="*/ 34 w 383"/>
                      <a:gd name="T35" fmla="*/ 988 h 1160"/>
                      <a:gd name="T36" fmla="*/ 29 w 383"/>
                      <a:gd name="T37" fmla="*/ 948 h 1160"/>
                      <a:gd name="T38" fmla="*/ 52 w 383"/>
                      <a:gd name="T39" fmla="*/ 868 h 1160"/>
                      <a:gd name="T40" fmla="*/ 116 w 383"/>
                      <a:gd name="T41" fmla="*/ 743 h 1160"/>
                      <a:gd name="T42" fmla="*/ 156 w 383"/>
                      <a:gd name="T43" fmla="*/ 594 h 1160"/>
                      <a:gd name="T44" fmla="*/ 156 w 383"/>
                      <a:gd name="T45" fmla="*/ 423 h 1160"/>
                      <a:gd name="T46" fmla="*/ 122 w 383"/>
                      <a:gd name="T47" fmla="*/ 274 h 1160"/>
                      <a:gd name="T48" fmla="*/ 47 w 383"/>
                      <a:gd name="T49" fmla="*/ 136 h 1160"/>
                      <a:gd name="T50" fmla="*/ 12 w 383"/>
                      <a:gd name="T51" fmla="*/ 63 h 1160"/>
                      <a:gd name="T52" fmla="*/ 0 w 383"/>
                      <a:gd name="T53" fmla="*/ 0 h 1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3"/>
                      <a:gd name="T82" fmla="*/ 0 h 1160"/>
                      <a:gd name="T83" fmla="*/ 383 w 383"/>
                      <a:gd name="T84" fmla="*/ 1160 h 1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85" name="Freeform 76"/>
                  <p:cNvSpPr>
                    <a:spLocks/>
                  </p:cNvSpPr>
                  <p:nvPr/>
                </p:nvSpPr>
                <p:spPr bwMode="auto">
                  <a:xfrm>
                    <a:off x="2443" y="2919"/>
                    <a:ext cx="461" cy="1027"/>
                  </a:xfrm>
                  <a:custGeom>
                    <a:avLst/>
                    <a:gdLst>
                      <a:gd name="T0" fmla="*/ 421 w 461"/>
                      <a:gd name="T1" fmla="*/ 0 h 1027"/>
                      <a:gd name="T2" fmla="*/ 449 w 461"/>
                      <a:gd name="T3" fmla="*/ 22 h 1027"/>
                      <a:gd name="T4" fmla="*/ 461 w 461"/>
                      <a:gd name="T5" fmla="*/ 91 h 1027"/>
                      <a:gd name="T6" fmla="*/ 439 w 461"/>
                      <a:gd name="T7" fmla="*/ 159 h 1027"/>
                      <a:gd name="T8" fmla="*/ 380 w 461"/>
                      <a:gd name="T9" fmla="*/ 245 h 1027"/>
                      <a:gd name="T10" fmla="*/ 315 w 461"/>
                      <a:gd name="T11" fmla="*/ 348 h 1027"/>
                      <a:gd name="T12" fmla="*/ 293 w 461"/>
                      <a:gd name="T13" fmla="*/ 462 h 1027"/>
                      <a:gd name="T14" fmla="*/ 310 w 461"/>
                      <a:gd name="T15" fmla="*/ 645 h 1027"/>
                      <a:gd name="T16" fmla="*/ 350 w 461"/>
                      <a:gd name="T17" fmla="*/ 868 h 1027"/>
                      <a:gd name="T18" fmla="*/ 380 w 461"/>
                      <a:gd name="T19" fmla="*/ 959 h 1027"/>
                      <a:gd name="T20" fmla="*/ 368 w 461"/>
                      <a:gd name="T21" fmla="*/ 987 h 1027"/>
                      <a:gd name="T22" fmla="*/ 298 w 461"/>
                      <a:gd name="T23" fmla="*/ 992 h 1027"/>
                      <a:gd name="T24" fmla="*/ 211 w 461"/>
                      <a:gd name="T25" fmla="*/ 969 h 1027"/>
                      <a:gd name="T26" fmla="*/ 134 w 461"/>
                      <a:gd name="T27" fmla="*/ 1004 h 1027"/>
                      <a:gd name="T28" fmla="*/ 87 w 461"/>
                      <a:gd name="T29" fmla="*/ 1027 h 1027"/>
                      <a:gd name="T30" fmla="*/ 53 w 461"/>
                      <a:gd name="T31" fmla="*/ 1022 h 1027"/>
                      <a:gd name="T32" fmla="*/ 0 w 461"/>
                      <a:gd name="T33" fmla="*/ 959 h 1027"/>
                      <a:gd name="T34" fmla="*/ 53 w 461"/>
                      <a:gd name="T35" fmla="*/ 936 h 1027"/>
                      <a:gd name="T36" fmla="*/ 187 w 461"/>
                      <a:gd name="T37" fmla="*/ 908 h 1027"/>
                      <a:gd name="T38" fmla="*/ 263 w 461"/>
                      <a:gd name="T39" fmla="*/ 936 h 1027"/>
                      <a:gd name="T40" fmla="*/ 315 w 461"/>
                      <a:gd name="T41" fmla="*/ 936 h 1027"/>
                      <a:gd name="T42" fmla="*/ 310 w 461"/>
                      <a:gd name="T43" fmla="*/ 890 h 1027"/>
                      <a:gd name="T44" fmla="*/ 258 w 461"/>
                      <a:gd name="T45" fmla="*/ 616 h 1027"/>
                      <a:gd name="T46" fmla="*/ 222 w 461"/>
                      <a:gd name="T47" fmla="*/ 456 h 1027"/>
                      <a:gd name="T48" fmla="*/ 228 w 461"/>
                      <a:gd name="T49" fmla="*/ 376 h 1027"/>
                      <a:gd name="T50" fmla="*/ 280 w 461"/>
                      <a:gd name="T51" fmla="*/ 227 h 1027"/>
                      <a:gd name="T52" fmla="*/ 333 w 461"/>
                      <a:gd name="T53" fmla="*/ 91 h 1027"/>
                      <a:gd name="T54" fmla="*/ 421 w 461"/>
                      <a:gd name="T55" fmla="*/ 0 h 10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1"/>
                      <a:gd name="T85" fmla="*/ 0 h 1027"/>
                      <a:gd name="T86" fmla="*/ 461 w 461"/>
                      <a:gd name="T87" fmla="*/ 1027 h 10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473" name="Freeform 77"/>
                <p:cNvSpPr>
                  <a:spLocks/>
                </p:cNvSpPr>
                <p:nvPr/>
              </p:nvSpPr>
              <p:spPr bwMode="auto">
                <a:xfrm>
                  <a:off x="2626" y="1540"/>
                  <a:ext cx="827" cy="563"/>
                </a:xfrm>
                <a:custGeom>
                  <a:avLst/>
                  <a:gdLst>
                    <a:gd name="T0" fmla="*/ 0 w 827"/>
                    <a:gd name="T1" fmla="*/ 139 h 563"/>
                    <a:gd name="T2" fmla="*/ 108 w 827"/>
                    <a:gd name="T3" fmla="*/ 18 h 563"/>
                    <a:gd name="T4" fmla="*/ 160 w 827"/>
                    <a:gd name="T5" fmla="*/ 75 h 563"/>
                    <a:gd name="T6" fmla="*/ 213 w 827"/>
                    <a:gd name="T7" fmla="*/ 110 h 563"/>
                    <a:gd name="T8" fmla="*/ 269 w 827"/>
                    <a:gd name="T9" fmla="*/ 110 h 563"/>
                    <a:gd name="T10" fmla="*/ 327 w 827"/>
                    <a:gd name="T11" fmla="*/ 52 h 563"/>
                    <a:gd name="T12" fmla="*/ 396 w 827"/>
                    <a:gd name="T13" fmla="*/ 5 h 563"/>
                    <a:gd name="T14" fmla="*/ 477 w 827"/>
                    <a:gd name="T15" fmla="*/ 0 h 563"/>
                    <a:gd name="T16" fmla="*/ 563 w 827"/>
                    <a:gd name="T17" fmla="*/ 35 h 563"/>
                    <a:gd name="T18" fmla="*/ 620 w 827"/>
                    <a:gd name="T19" fmla="*/ 87 h 563"/>
                    <a:gd name="T20" fmla="*/ 648 w 827"/>
                    <a:gd name="T21" fmla="*/ 157 h 563"/>
                    <a:gd name="T22" fmla="*/ 654 w 827"/>
                    <a:gd name="T23" fmla="*/ 249 h 563"/>
                    <a:gd name="T24" fmla="*/ 671 w 827"/>
                    <a:gd name="T25" fmla="*/ 331 h 563"/>
                    <a:gd name="T26" fmla="*/ 718 w 827"/>
                    <a:gd name="T27" fmla="*/ 371 h 563"/>
                    <a:gd name="T28" fmla="*/ 774 w 827"/>
                    <a:gd name="T29" fmla="*/ 389 h 563"/>
                    <a:gd name="T30" fmla="*/ 827 w 827"/>
                    <a:gd name="T31" fmla="*/ 401 h 563"/>
                    <a:gd name="T32" fmla="*/ 786 w 827"/>
                    <a:gd name="T33" fmla="*/ 563 h 563"/>
                    <a:gd name="T34" fmla="*/ 654 w 827"/>
                    <a:gd name="T35" fmla="*/ 540 h 563"/>
                    <a:gd name="T36" fmla="*/ 517 w 827"/>
                    <a:gd name="T37" fmla="*/ 493 h 563"/>
                    <a:gd name="T38" fmla="*/ 407 w 827"/>
                    <a:gd name="T39" fmla="*/ 441 h 563"/>
                    <a:gd name="T40" fmla="*/ 286 w 827"/>
                    <a:gd name="T41" fmla="*/ 389 h 563"/>
                    <a:gd name="T42" fmla="*/ 160 w 827"/>
                    <a:gd name="T43" fmla="*/ 331 h 563"/>
                    <a:gd name="T44" fmla="*/ 57 w 827"/>
                    <a:gd name="T45" fmla="*/ 209 h 563"/>
                    <a:gd name="T46" fmla="*/ 0 w 827"/>
                    <a:gd name="T47" fmla="*/ 139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7"/>
                    <a:gd name="T73" fmla="*/ 0 h 563"/>
                    <a:gd name="T74" fmla="*/ 827 w 827"/>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4" name="Freeform 78"/>
                <p:cNvSpPr>
                  <a:spLocks/>
                </p:cNvSpPr>
                <p:nvPr/>
              </p:nvSpPr>
              <p:spPr bwMode="auto">
                <a:xfrm>
                  <a:off x="2614" y="1513"/>
                  <a:ext cx="856" cy="606"/>
                </a:xfrm>
                <a:custGeom>
                  <a:avLst/>
                  <a:gdLst>
                    <a:gd name="T0" fmla="*/ 75 w 856"/>
                    <a:gd name="T1" fmla="*/ 266 h 606"/>
                    <a:gd name="T2" fmla="*/ 172 w 856"/>
                    <a:gd name="T3" fmla="*/ 363 h 606"/>
                    <a:gd name="T4" fmla="*/ 304 w 856"/>
                    <a:gd name="T5" fmla="*/ 428 h 606"/>
                    <a:gd name="T6" fmla="*/ 489 w 856"/>
                    <a:gd name="T7" fmla="*/ 513 h 606"/>
                    <a:gd name="T8" fmla="*/ 615 w 856"/>
                    <a:gd name="T9" fmla="*/ 566 h 606"/>
                    <a:gd name="T10" fmla="*/ 816 w 856"/>
                    <a:gd name="T11" fmla="*/ 606 h 606"/>
                    <a:gd name="T12" fmla="*/ 856 w 856"/>
                    <a:gd name="T13" fmla="*/ 393 h 606"/>
                    <a:gd name="T14" fmla="*/ 804 w 856"/>
                    <a:gd name="T15" fmla="*/ 393 h 606"/>
                    <a:gd name="T16" fmla="*/ 753 w 856"/>
                    <a:gd name="T17" fmla="*/ 363 h 606"/>
                    <a:gd name="T18" fmla="*/ 695 w 856"/>
                    <a:gd name="T19" fmla="*/ 323 h 606"/>
                    <a:gd name="T20" fmla="*/ 695 w 856"/>
                    <a:gd name="T21" fmla="*/ 243 h 606"/>
                    <a:gd name="T22" fmla="*/ 660 w 856"/>
                    <a:gd name="T23" fmla="*/ 116 h 606"/>
                    <a:gd name="T24" fmla="*/ 597 w 856"/>
                    <a:gd name="T25" fmla="*/ 46 h 606"/>
                    <a:gd name="T26" fmla="*/ 505 w 856"/>
                    <a:gd name="T27" fmla="*/ 0 h 606"/>
                    <a:gd name="T28" fmla="*/ 391 w 856"/>
                    <a:gd name="T29" fmla="*/ 12 h 606"/>
                    <a:gd name="T30" fmla="*/ 321 w 856"/>
                    <a:gd name="T31" fmla="*/ 53 h 606"/>
                    <a:gd name="T32" fmla="*/ 286 w 856"/>
                    <a:gd name="T33" fmla="*/ 98 h 606"/>
                    <a:gd name="T34" fmla="*/ 253 w 856"/>
                    <a:gd name="T35" fmla="*/ 121 h 606"/>
                    <a:gd name="T36" fmla="*/ 218 w 856"/>
                    <a:gd name="T37" fmla="*/ 116 h 606"/>
                    <a:gd name="T38" fmla="*/ 166 w 856"/>
                    <a:gd name="T39" fmla="*/ 63 h 606"/>
                    <a:gd name="T40" fmla="*/ 132 w 856"/>
                    <a:gd name="T41" fmla="*/ 0 h 606"/>
                    <a:gd name="T42" fmla="*/ 103 w 856"/>
                    <a:gd name="T43" fmla="*/ 30 h 606"/>
                    <a:gd name="T44" fmla="*/ 0 w 856"/>
                    <a:gd name="T45" fmla="*/ 150 h 606"/>
                    <a:gd name="T46" fmla="*/ 5 w 856"/>
                    <a:gd name="T47" fmla="*/ 178 h 606"/>
                    <a:gd name="T48" fmla="*/ 17 w 856"/>
                    <a:gd name="T49" fmla="*/ 191 h 606"/>
                    <a:gd name="T50" fmla="*/ 120 w 856"/>
                    <a:gd name="T51" fmla="*/ 81 h 606"/>
                    <a:gd name="T52" fmla="*/ 172 w 856"/>
                    <a:gd name="T53" fmla="*/ 133 h 606"/>
                    <a:gd name="T54" fmla="*/ 206 w 856"/>
                    <a:gd name="T55" fmla="*/ 168 h 606"/>
                    <a:gd name="T56" fmla="*/ 253 w 856"/>
                    <a:gd name="T57" fmla="*/ 168 h 606"/>
                    <a:gd name="T58" fmla="*/ 286 w 856"/>
                    <a:gd name="T59" fmla="*/ 156 h 606"/>
                    <a:gd name="T60" fmla="*/ 339 w 856"/>
                    <a:gd name="T61" fmla="*/ 116 h 606"/>
                    <a:gd name="T62" fmla="*/ 367 w 856"/>
                    <a:gd name="T63" fmla="*/ 70 h 606"/>
                    <a:gd name="T64" fmla="*/ 442 w 856"/>
                    <a:gd name="T65" fmla="*/ 46 h 606"/>
                    <a:gd name="T66" fmla="*/ 505 w 856"/>
                    <a:gd name="T67" fmla="*/ 53 h 606"/>
                    <a:gd name="T68" fmla="*/ 562 w 856"/>
                    <a:gd name="T69" fmla="*/ 87 h 606"/>
                    <a:gd name="T70" fmla="*/ 615 w 856"/>
                    <a:gd name="T71" fmla="*/ 138 h 606"/>
                    <a:gd name="T72" fmla="*/ 643 w 856"/>
                    <a:gd name="T73" fmla="*/ 203 h 606"/>
                    <a:gd name="T74" fmla="*/ 643 w 856"/>
                    <a:gd name="T75" fmla="*/ 260 h 606"/>
                    <a:gd name="T76" fmla="*/ 643 w 856"/>
                    <a:gd name="T77" fmla="*/ 323 h 606"/>
                    <a:gd name="T78" fmla="*/ 666 w 856"/>
                    <a:gd name="T79" fmla="*/ 375 h 606"/>
                    <a:gd name="T80" fmla="*/ 730 w 856"/>
                    <a:gd name="T81" fmla="*/ 410 h 606"/>
                    <a:gd name="T82" fmla="*/ 804 w 856"/>
                    <a:gd name="T83" fmla="*/ 444 h 606"/>
                    <a:gd name="T84" fmla="*/ 770 w 856"/>
                    <a:gd name="T85" fmla="*/ 554 h 606"/>
                    <a:gd name="T86" fmla="*/ 580 w 856"/>
                    <a:gd name="T87" fmla="*/ 503 h 606"/>
                    <a:gd name="T88" fmla="*/ 454 w 856"/>
                    <a:gd name="T89" fmla="*/ 450 h 606"/>
                    <a:gd name="T90" fmla="*/ 339 w 856"/>
                    <a:gd name="T91" fmla="*/ 416 h 606"/>
                    <a:gd name="T92" fmla="*/ 241 w 856"/>
                    <a:gd name="T93" fmla="*/ 363 h 606"/>
                    <a:gd name="T94" fmla="*/ 120 w 856"/>
                    <a:gd name="T95" fmla="*/ 266 h 606"/>
                    <a:gd name="T96" fmla="*/ 34 w 856"/>
                    <a:gd name="T97" fmla="*/ 173 h 606"/>
                    <a:gd name="T98" fmla="*/ 22 w 856"/>
                    <a:gd name="T99" fmla="*/ 185 h 606"/>
                    <a:gd name="T100" fmla="*/ 75 w 856"/>
                    <a:gd name="T101" fmla="*/ 266 h 6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6"/>
                    <a:gd name="T154" fmla="*/ 0 h 606"/>
                    <a:gd name="T155" fmla="*/ 856 w 856"/>
                    <a:gd name="T156" fmla="*/ 606 h 6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5" name="Oval 79"/>
                <p:cNvSpPr>
                  <a:spLocks noChangeArrowheads="1"/>
                </p:cNvSpPr>
                <p:nvPr/>
              </p:nvSpPr>
              <p:spPr bwMode="auto">
                <a:xfrm rot="-4286940">
                  <a:off x="279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6" name="Oval 80"/>
                <p:cNvSpPr>
                  <a:spLocks noChangeArrowheads="1"/>
                </p:cNvSpPr>
                <p:nvPr/>
              </p:nvSpPr>
              <p:spPr bwMode="auto">
                <a:xfrm rot="-4286940">
                  <a:off x="281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7" name="Oval 81"/>
                <p:cNvSpPr>
                  <a:spLocks noChangeArrowheads="1"/>
                </p:cNvSpPr>
                <p:nvPr/>
              </p:nvSpPr>
              <p:spPr bwMode="auto">
                <a:xfrm rot="-4286940">
                  <a:off x="2741" y="1887"/>
                  <a:ext cx="141" cy="50"/>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8" name="Oval 82"/>
                <p:cNvSpPr>
                  <a:spLocks noChangeArrowheads="1"/>
                </p:cNvSpPr>
                <p:nvPr/>
              </p:nvSpPr>
              <p:spPr bwMode="auto">
                <a:xfrm rot="-4286940">
                  <a:off x="2760" y="1913"/>
                  <a:ext cx="81" cy="19"/>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79" name="Oval 83"/>
                <p:cNvSpPr>
                  <a:spLocks noChangeArrowheads="1"/>
                </p:cNvSpPr>
                <p:nvPr/>
              </p:nvSpPr>
              <p:spPr bwMode="auto">
                <a:xfrm>
                  <a:off x="2687" y="2089"/>
                  <a:ext cx="198" cy="85"/>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grpSp>
          <p:nvGrpSpPr>
            <p:cNvPr id="436" name="Group 435"/>
            <p:cNvGrpSpPr/>
            <p:nvPr/>
          </p:nvGrpSpPr>
          <p:grpSpPr>
            <a:xfrm>
              <a:off x="5257800" y="2819400"/>
              <a:ext cx="4191000" cy="1981200"/>
              <a:chOff x="990600" y="2819400"/>
              <a:chExt cx="4191000" cy="1981200"/>
            </a:xfrm>
          </p:grpSpPr>
          <p:sp>
            <p:nvSpPr>
              <p:cNvPr id="437" name="Rectangle 2"/>
              <p:cNvSpPr>
                <a:spLocks noChangeArrowheads="1"/>
              </p:cNvSpPr>
              <p:nvPr/>
            </p:nvSpPr>
            <p:spPr bwMode="auto">
              <a:xfrm>
                <a:off x="1295400" y="2819400"/>
                <a:ext cx="3429000" cy="1676400"/>
              </a:xfrm>
              <a:prstGeom prst="rect">
                <a:avLst/>
              </a:prstGeom>
              <a:solidFill>
                <a:srgbClr val="00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nvGrpSpPr>
              <p:cNvPr id="438" name="Group 437"/>
              <p:cNvGrpSpPr/>
              <p:nvPr/>
            </p:nvGrpSpPr>
            <p:grpSpPr>
              <a:xfrm>
                <a:off x="990600" y="2838450"/>
                <a:ext cx="4191000" cy="1962150"/>
                <a:chOff x="990600" y="2838450"/>
                <a:chExt cx="4191000" cy="1962150"/>
              </a:xfrm>
            </p:grpSpPr>
            <p:grpSp>
              <p:nvGrpSpPr>
                <p:cNvPr id="439" name="Group 6"/>
                <p:cNvGrpSpPr>
                  <a:grpSpLocks/>
                </p:cNvGrpSpPr>
                <p:nvPr/>
              </p:nvGrpSpPr>
              <p:grpSpPr bwMode="auto">
                <a:xfrm>
                  <a:off x="990600" y="3733800"/>
                  <a:ext cx="441325" cy="1066800"/>
                  <a:chOff x="864" y="465"/>
                  <a:chExt cx="1046" cy="2358"/>
                </a:xfrm>
              </p:grpSpPr>
              <p:grpSp>
                <p:nvGrpSpPr>
                  <p:cNvPr id="441" name="Group 7"/>
                  <p:cNvGrpSpPr>
                    <a:grpSpLocks/>
                  </p:cNvGrpSpPr>
                  <p:nvPr/>
                </p:nvGrpSpPr>
                <p:grpSpPr bwMode="auto">
                  <a:xfrm>
                    <a:off x="864" y="465"/>
                    <a:ext cx="1008" cy="2319"/>
                    <a:chOff x="587" y="528"/>
                    <a:chExt cx="1008" cy="2319"/>
                  </a:xfrm>
                </p:grpSpPr>
                <p:grpSp>
                  <p:nvGrpSpPr>
                    <p:cNvPr id="444" name="Group 8"/>
                    <p:cNvGrpSpPr>
                      <a:grpSpLocks/>
                    </p:cNvGrpSpPr>
                    <p:nvPr/>
                  </p:nvGrpSpPr>
                  <p:grpSpPr bwMode="auto">
                    <a:xfrm>
                      <a:off x="587" y="528"/>
                      <a:ext cx="1008" cy="2319"/>
                      <a:chOff x="587" y="528"/>
                      <a:chExt cx="1008" cy="2319"/>
                    </a:xfrm>
                  </p:grpSpPr>
                  <p:grpSp>
                    <p:nvGrpSpPr>
                      <p:cNvPr id="446" name="Group 9"/>
                      <p:cNvGrpSpPr>
                        <a:grpSpLocks/>
                      </p:cNvGrpSpPr>
                      <p:nvPr/>
                    </p:nvGrpSpPr>
                    <p:grpSpPr bwMode="auto">
                      <a:xfrm>
                        <a:off x="587" y="528"/>
                        <a:ext cx="1008" cy="2319"/>
                        <a:chOff x="1151" y="1104"/>
                        <a:chExt cx="686" cy="1741"/>
                      </a:xfrm>
                    </p:grpSpPr>
                    <p:sp>
                      <p:nvSpPr>
                        <p:cNvPr id="453" name="Freeform 10"/>
                        <p:cNvSpPr>
                          <a:spLocks/>
                        </p:cNvSpPr>
                        <p:nvPr/>
                      </p:nvSpPr>
                      <p:spPr bwMode="auto">
                        <a:xfrm flipH="1">
                          <a:off x="1321" y="1581"/>
                          <a:ext cx="304" cy="566"/>
                        </a:xfrm>
                        <a:custGeom>
                          <a:avLst/>
                          <a:gdLst>
                            <a:gd name="T0" fmla="*/ 7 w 304"/>
                            <a:gd name="T1" fmla="*/ 174 h 566"/>
                            <a:gd name="T2" fmla="*/ 18 w 304"/>
                            <a:gd name="T3" fmla="*/ 122 h 566"/>
                            <a:gd name="T4" fmla="*/ 42 w 304"/>
                            <a:gd name="T5" fmla="*/ 83 h 566"/>
                            <a:gd name="T6" fmla="*/ 81 w 304"/>
                            <a:gd name="T7" fmla="*/ 45 h 566"/>
                            <a:gd name="T8" fmla="*/ 148 w 304"/>
                            <a:gd name="T9" fmla="*/ 7 h 566"/>
                            <a:gd name="T10" fmla="*/ 205 w 304"/>
                            <a:gd name="T11" fmla="*/ 0 h 566"/>
                            <a:gd name="T12" fmla="*/ 255 w 304"/>
                            <a:gd name="T13" fmla="*/ 10 h 566"/>
                            <a:gd name="T14" fmla="*/ 290 w 304"/>
                            <a:gd name="T15" fmla="*/ 31 h 566"/>
                            <a:gd name="T16" fmla="*/ 304 w 304"/>
                            <a:gd name="T17" fmla="*/ 59 h 566"/>
                            <a:gd name="T18" fmla="*/ 304 w 304"/>
                            <a:gd name="T19" fmla="*/ 87 h 566"/>
                            <a:gd name="T20" fmla="*/ 290 w 304"/>
                            <a:gd name="T21" fmla="*/ 118 h 566"/>
                            <a:gd name="T22" fmla="*/ 262 w 304"/>
                            <a:gd name="T23" fmla="*/ 146 h 566"/>
                            <a:gd name="T24" fmla="*/ 223 w 304"/>
                            <a:gd name="T25" fmla="*/ 181 h 566"/>
                            <a:gd name="T26" fmla="*/ 201 w 304"/>
                            <a:gd name="T27" fmla="*/ 215 h 566"/>
                            <a:gd name="T28" fmla="*/ 194 w 304"/>
                            <a:gd name="T29" fmla="*/ 240 h 566"/>
                            <a:gd name="T30" fmla="*/ 194 w 304"/>
                            <a:gd name="T31" fmla="*/ 260 h 566"/>
                            <a:gd name="T32" fmla="*/ 205 w 304"/>
                            <a:gd name="T33" fmla="*/ 295 h 566"/>
                            <a:gd name="T34" fmla="*/ 230 w 304"/>
                            <a:gd name="T35" fmla="*/ 344 h 566"/>
                            <a:gd name="T36" fmla="*/ 247 w 304"/>
                            <a:gd name="T37" fmla="*/ 399 h 566"/>
                            <a:gd name="T38" fmla="*/ 251 w 304"/>
                            <a:gd name="T39" fmla="*/ 438 h 566"/>
                            <a:gd name="T40" fmla="*/ 244 w 304"/>
                            <a:gd name="T41" fmla="*/ 479 h 566"/>
                            <a:gd name="T42" fmla="*/ 233 w 304"/>
                            <a:gd name="T43" fmla="*/ 510 h 566"/>
                            <a:gd name="T44" fmla="*/ 201 w 304"/>
                            <a:gd name="T45" fmla="*/ 545 h 566"/>
                            <a:gd name="T46" fmla="*/ 173 w 304"/>
                            <a:gd name="T47" fmla="*/ 559 h 566"/>
                            <a:gd name="T48" fmla="*/ 141 w 304"/>
                            <a:gd name="T49" fmla="*/ 566 h 566"/>
                            <a:gd name="T50" fmla="*/ 113 w 304"/>
                            <a:gd name="T51" fmla="*/ 563 h 566"/>
                            <a:gd name="T52" fmla="*/ 92 w 304"/>
                            <a:gd name="T53" fmla="*/ 549 h 566"/>
                            <a:gd name="T54" fmla="*/ 67 w 304"/>
                            <a:gd name="T55" fmla="*/ 521 h 566"/>
                            <a:gd name="T56" fmla="*/ 42 w 304"/>
                            <a:gd name="T57" fmla="*/ 472 h 566"/>
                            <a:gd name="T58" fmla="*/ 14 w 304"/>
                            <a:gd name="T59" fmla="*/ 392 h 566"/>
                            <a:gd name="T60" fmla="*/ 4 w 304"/>
                            <a:gd name="T61" fmla="*/ 333 h 566"/>
                            <a:gd name="T62" fmla="*/ 0 w 304"/>
                            <a:gd name="T63" fmla="*/ 257 h 566"/>
                            <a:gd name="T64" fmla="*/ 0 w 304"/>
                            <a:gd name="T65" fmla="*/ 222 h 566"/>
                            <a:gd name="T66" fmla="*/ 7 w 304"/>
                            <a:gd name="T67" fmla="*/ 174 h 5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566"/>
                            <a:gd name="T104" fmla="*/ 304 w 304"/>
                            <a:gd name="T105" fmla="*/ 566 h 5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4" name="Freeform 11"/>
                        <p:cNvSpPr>
                          <a:spLocks/>
                        </p:cNvSpPr>
                        <p:nvPr/>
                      </p:nvSpPr>
                      <p:spPr bwMode="auto">
                        <a:xfrm flipH="1">
                          <a:off x="1151" y="1619"/>
                          <a:ext cx="249" cy="572"/>
                        </a:xfrm>
                        <a:custGeom>
                          <a:avLst/>
                          <a:gdLst>
                            <a:gd name="T0" fmla="*/ 25 w 249"/>
                            <a:gd name="T1" fmla="*/ 65 h 572"/>
                            <a:gd name="T2" fmla="*/ 7 w 249"/>
                            <a:gd name="T3" fmla="*/ 44 h 572"/>
                            <a:gd name="T4" fmla="*/ 0 w 249"/>
                            <a:gd name="T5" fmla="*/ 27 h 572"/>
                            <a:gd name="T6" fmla="*/ 11 w 249"/>
                            <a:gd name="T7" fmla="*/ 7 h 572"/>
                            <a:gd name="T8" fmla="*/ 28 w 249"/>
                            <a:gd name="T9" fmla="*/ 0 h 572"/>
                            <a:gd name="T10" fmla="*/ 60 w 249"/>
                            <a:gd name="T11" fmla="*/ 0 h 572"/>
                            <a:gd name="T12" fmla="*/ 96 w 249"/>
                            <a:gd name="T13" fmla="*/ 24 h 572"/>
                            <a:gd name="T14" fmla="*/ 132 w 249"/>
                            <a:gd name="T15" fmla="*/ 61 h 572"/>
                            <a:gd name="T16" fmla="*/ 192 w 249"/>
                            <a:gd name="T17" fmla="*/ 140 h 572"/>
                            <a:gd name="T18" fmla="*/ 231 w 249"/>
                            <a:gd name="T19" fmla="*/ 204 h 572"/>
                            <a:gd name="T20" fmla="*/ 249 w 249"/>
                            <a:gd name="T21" fmla="*/ 255 h 572"/>
                            <a:gd name="T22" fmla="*/ 245 w 249"/>
                            <a:gd name="T23" fmla="*/ 283 h 572"/>
                            <a:gd name="T24" fmla="*/ 224 w 249"/>
                            <a:gd name="T25" fmla="*/ 320 h 572"/>
                            <a:gd name="T26" fmla="*/ 181 w 249"/>
                            <a:gd name="T27" fmla="*/ 347 h 572"/>
                            <a:gd name="T28" fmla="*/ 110 w 249"/>
                            <a:gd name="T29" fmla="*/ 371 h 572"/>
                            <a:gd name="T30" fmla="*/ 75 w 249"/>
                            <a:gd name="T31" fmla="*/ 395 h 572"/>
                            <a:gd name="T32" fmla="*/ 60 w 249"/>
                            <a:gd name="T33" fmla="*/ 415 h 572"/>
                            <a:gd name="T34" fmla="*/ 68 w 249"/>
                            <a:gd name="T35" fmla="*/ 436 h 572"/>
                            <a:gd name="T36" fmla="*/ 107 w 249"/>
                            <a:gd name="T37" fmla="*/ 456 h 572"/>
                            <a:gd name="T38" fmla="*/ 139 w 249"/>
                            <a:gd name="T39" fmla="*/ 497 h 572"/>
                            <a:gd name="T40" fmla="*/ 153 w 249"/>
                            <a:gd name="T41" fmla="*/ 538 h 572"/>
                            <a:gd name="T42" fmla="*/ 149 w 249"/>
                            <a:gd name="T43" fmla="*/ 558 h 572"/>
                            <a:gd name="T44" fmla="*/ 117 w 249"/>
                            <a:gd name="T45" fmla="*/ 572 h 572"/>
                            <a:gd name="T46" fmla="*/ 107 w 249"/>
                            <a:gd name="T47" fmla="*/ 572 h 572"/>
                            <a:gd name="T48" fmla="*/ 92 w 249"/>
                            <a:gd name="T49" fmla="*/ 535 h 572"/>
                            <a:gd name="T50" fmla="*/ 85 w 249"/>
                            <a:gd name="T51" fmla="*/ 494 h 572"/>
                            <a:gd name="T52" fmla="*/ 64 w 249"/>
                            <a:gd name="T53" fmla="*/ 463 h 572"/>
                            <a:gd name="T54" fmla="*/ 32 w 249"/>
                            <a:gd name="T55" fmla="*/ 446 h 572"/>
                            <a:gd name="T56" fmla="*/ 21 w 249"/>
                            <a:gd name="T57" fmla="*/ 426 h 572"/>
                            <a:gd name="T58" fmla="*/ 25 w 249"/>
                            <a:gd name="T59" fmla="*/ 405 h 572"/>
                            <a:gd name="T60" fmla="*/ 53 w 249"/>
                            <a:gd name="T61" fmla="*/ 371 h 572"/>
                            <a:gd name="T62" fmla="*/ 107 w 249"/>
                            <a:gd name="T63" fmla="*/ 351 h 572"/>
                            <a:gd name="T64" fmla="*/ 157 w 249"/>
                            <a:gd name="T65" fmla="*/ 320 h 572"/>
                            <a:gd name="T66" fmla="*/ 196 w 249"/>
                            <a:gd name="T67" fmla="*/ 286 h 572"/>
                            <a:gd name="T68" fmla="*/ 210 w 249"/>
                            <a:gd name="T69" fmla="*/ 252 h 572"/>
                            <a:gd name="T70" fmla="*/ 206 w 249"/>
                            <a:gd name="T71" fmla="*/ 238 h 572"/>
                            <a:gd name="T72" fmla="*/ 189 w 249"/>
                            <a:gd name="T73" fmla="*/ 208 h 572"/>
                            <a:gd name="T74" fmla="*/ 157 w 249"/>
                            <a:gd name="T75" fmla="*/ 163 h 572"/>
                            <a:gd name="T76" fmla="*/ 121 w 249"/>
                            <a:gd name="T77" fmla="*/ 136 h 572"/>
                            <a:gd name="T78" fmla="*/ 82 w 249"/>
                            <a:gd name="T79" fmla="*/ 106 h 572"/>
                            <a:gd name="T80" fmla="*/ 53 w 249"/>
                            <a:gd name="T81" fmla="*/ 89 h 572"/>
                            <a:gd name="T82" fmla="*/ 25 w 249"/>
                            <a:gd name="T83" fmla="*/ 65 h 5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572"/>
                            <a:gd name="T128" fmla="*/ 249 w 249"/>
                            <a:gd name="T129" fmla="*/ 572 h 5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5" name="Freeform 12"/>
                        <p:cNvSpPr>
                          <a:spLocks/>
                        </p:cNvSpPr>
                        <p:nvPr/>
                      </p:nvSpPr>
                      <p:spPr bwMode="auto">
                        <a:xfrm flipH="1">
                          <a:off x="1447" y="1581"/>
                          <a:ext cx="362" cy="499"/>
                        </a:xfrm>
                        <a:custGeom>
                          <a:avLst/>
                          <a:gdLst>
                            <a:gd name="T0" fmla="*/ 151 w 362"/>
                            <a:gd name="T1" fmla="*/ 35 h 499"/>
                            <a:gd name="T2" fmla="*/ 221 w 362"/>
                            <a:gd name="T3" fmla="*/ 0 h 499"/>
                            <a:gd name="T4" fmla="*/ 281 w 362"/>
                            <a:gd name="T5" fmla="*/ 0 h 499"/>
                            <a:gd name="T6" fmla="*/ 344 w 362"/>
                            <a:gd name="T7" fmla="*/ 14 h 499"/>
                            <a:gd name="T8" fmla="*/ 362 w 362"/>
                            <a:gd name="T9" fmla="*/ 35 h 499"/>
                            <a:gd name="T10" fmla="*/ 351 w 362"/>
                            <a:gd name="T11" fmla="*/ 59 h 499"/>
                            <a:gd name="T12" fmla="*/ 334 w 362"/>
                            <a:gd name="T13" fmla="*/ 91 h 499"/>
                            <a:gd name="T14" fmla="*/ 302 w 362"/>
                            <a:gd name="T15" fmla="*/ 87 h 499"/>
                            <a:gd name="T16" fmla="*/ 274 w 362"/>
                            <a:gd name="T17" fmla="*/ 77 h 499"/>
                            <a:gd name="T18" fmla="*/ 253 w 362"/>
                            <a:gd name="T19" fmla="*/ 63 h 499"/>
                            <a:gd name="T20" fmla="*/ 232 w 362"/>
                            <a:gd name="T21" fmla="*/ 59 h 499"/>
                            <a:gd name="T22" fmla="*/ 193 w 362"/>
                            <a:gd name="T23" fmla="*/ 70 h 499"/>
                            <a:gd name="T24" fmla="*/ 137 w 362"/>
                            <a:gd name="T25" fmla="*/ 94 h 499"/>
                            <a:gd name="T26" fmla="*/ 91 w 362"/>
                            <a:gd name="T27" fmla="*/ 136 h 499"/>
                            <a:gd name="T28" fmla="*/ 70 w 362"/>
                            <a:gd name="T29" fmla="*/ 164 h 499"/>
                            <a:gd name="T30" fmla="*/ 60 w 362"/>
                            <a:gd name="T31" fmla="*/ 185 h 499"/>
                            <a:gd name="T32" fmla="*/ 60 w 362"/>
                            <a:gd name="T33" fmla="*/ 202 h 499"/>
                            <a:gd name="T34" fmla="*/ 74 w 362"/>
                            <a:gd name="T35" fmla="*/ 220 h 499"/>
                            <a:gd name="T36" fmla="*/ 116 w 362"/>
                            <a:gd name="T37" fmla="*/ 248 h 499"/>
                            <a:gd name="T38" fmla="*/ 155 w 362"/>
                            <a:gd name="T39" fmla="*/ 286 h 499"/>
                            <a:gd name="T40" fmla="*/ 179 w 362"/>
                            <a:gd name="T41" fmla="*/ 325 h 499"/>
                            <a:gd name="T42" fmla="*/ 193 w 362"/>
                            <a:gd name="T43" fmla="*/ 352 h 499"/>
                            <a:gd name="T44" fmla="*/ 186 w 362"/>
                            <a:gd name="T45" fmla="*/ 370 h 499"/>
                            <a:gd name="T46" fmla="*/ 169 w 362"/>
                            <a:gd name="T47" fmla="*/ 387 h 499"/>
                            <a:gd name="T48" fmla="*/ 134 w 362"/>
                            <a:gd name="T49" fmla="*/ 398 h 499"/>
                            <a:gd name="T50" fmla="*/ 95 w 362"/>
                            <a:gd name="T51" fmla="*/ 412 h 499"/>
                            <a:gd name="T52" fmla="*/ 77 w 362"/>
                            <a:gd name="T53" fmla="*/ 433 h 499"/>
                            <a:gd name="T54" fmla="*/ 81 w 362"/>
                            <a:gd name="T55" fmla="*/ 468 h 499"/>
                            <a:gd name="T56" fmla="*/ 53 w 362"/>
                            <a:gd name="T57" fmla="*/ 499 h 499"/>
                            <a:gd name="T58" fmla="*/ 39 w 362"/>
                            <a:gd name="T59" fmla="*/ 489 h 499"/>
                            <a:gd name="T60" fmla="*/ 42 w 362"/>
                            <a:gd name="T61" fmla="*/ 429 h 499"/>
                            <a:gd name="T62" fmla="*/ 67 w 362"/>
                            <a:gd name="T63" fmla="*/ 398 h 499"/>
                            <a:gd name="T64" fmla="*/ 102 w 362"/>
                            <a:gd name="T65" fmla="*/ 373 h 499"/>
                            <a:gd name="T66" fmla="*/ 137 w 362"/>
                            <a:gd name="T67" fmla="*/ 359 h 499"/>
                            <a:gd name="T68" fmla="*/ 155 w 362"/>
                            <a:gd name="T69" fmla="*/ 352 h 499"/>
                            <a:gd name="T70" fmla="*/ 158 w 362"/>
                            <a:gd name="T71" fmla="*/ 342 h 499"/>
                            <a:gd name="T72" fmla="*/ 148 w 362"/>
                            <a:gd name="T73" fmla="*/ 325 h 499"/>
                            <a:gd name="T74" fmla="*/ 112 w 362"/>
                            <a:gd name="T75" fmla="*/ 290 h 499"/>
                            <a:gd name="T76" fmla="*/ 70 w 362"/>
                            <a:gd name="T77" fmla="*/ 262 h 499"/>
                            <a:gd name="T78" fmla="*/ 35 w 362"/>
                            <a:gd name="T79" fmla="*/ 241 h 499"/>
                            <a:gd name="T80" fmla="*/ 7 w 362"/>
                            <a:gd name="T81" fmla="*/ 220 h 499"/>
                            <a:gd name="T82" fmla="*/ 0 w 362"/>
                            <a:gd name="T83" fmla="*/ 195 h 499"/>
                            <a:gd name="T84" fmla="*/ 18 w 362"/>
                            <a:gd name="T85" fmla="*/ 157 h 499"/>
                            <a:gd name="T86" fmla="*/ 56 w 362"/>
                            <a:gd name="T87" fmla="*/ 108 h 499"/>
                            <a:gd name="T88" fmla="*/ 95 w 362"/>
                            <a:gd name="T89" fmla="*/ 70 h 499"/>
                            <a:gd name="T90" fmla="*/ 123 w 362"/>
                            <a:gd name="T91" fmla="*/ 52 h 499"/>
                            <a:gd name="T92" fmla="*/ 151 w 362"/>
                            <a:gd name="T93" fmla="*/ 35 h 4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2"/>
                            <a:gd name="T142" fmla="*/ 0 h 499"/>
                            <a:gd name="T143" fmla="*/ 362 w 362"/>
                            <a:gd name="T144" fmla="*/ 499 h 4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6" name="Freeform 13"/>
                        <p:cNvSpPr>
                          <a:spLocks/>
                        </p:cNvSpPr>
                        <p:nvPr/>
                      </p:nvSpPr>
                      <p:spPr bwMode="auto">
                        <a:xfrm flipH="1">
                          <a:off x="1376" y="2005"/>
                          <a:ext cx="229" cy="840"/>
                        </a:xfrm>
                        <a:custGeom>
                          <a:avLst/>
                          <a:gdLst>
                            <a:gd name="T0" fmla="*/ 132 w 229"/>
                            <a:gd name="T1" fmla="*/ 69 h 840"/>
                            <a:gd name="T2" fmla="*/ 136 w 229"/>
                            <a:gd name="T3" fmla="*/ 21 h 840"/>
                            <a:gd name="T4" fmla="*/ 168 w 229"/>
                            <a:gd name="T5" fmla="*/ 0 h 840"/>
                            <a:gd name="T6" fmla="*/ 204 w 229"/>
                            <a:gd name="T7" fmla="*/ 3 h 840"/>
                            <a:gd name="T8" fmla="*/ 225 w 229"/>
                            <a:gd name="T9" fmla="*/ 21 h 840"/>
                            <a:gd name="T10" fmla="*/ 229 w 229"/>
                            <a:gd name="T11" fmla="*/ 90 h 840"/>
                            <a:gd name="T12" fmla="*/ 218 w 229"/>
                            <a:gd name="T13" fmla="*/ 266 h 840"/>
                            <a:gd name="T14" fmla="*/ 204 w 229"/>
                            <a:gd name="T15" fmla="*/ 373 h 840"/>
                            <a:gd name="T16" fmla="*/ 222 w 229"/>
                            <a:gd name="T17" fmla="*/ 460 h 840"/>
                            <a:gd name="T18" fmla="*/ 225 w 229"/>
                            <a:gd name="T19" fmla="*/ 546 h 840"/>
                            <a:gd name="T20" fmla="*/ 215 w 229"/>
                            <a:gd name="T21" fmla="*/ 633 h 840"/>
                            <a:gd name="T22" fmla="*/ 197 w 229"/>
                            <a:gd name="T23" fmla="*/ 743 h 840"/>
                            <a:gd name="T24" fmla="*/ 204 w 229"/>
                            <a:gd name="T25" fmla="*/ 802 h 840"/>
                            <a:gd name="T26" fmla="*/ 186 w 229"/>
                            <a:gd name="T27" fmla="*/ 812 h 840"/>
                            <a:gd name="T28" fmla="*/ 72 w 229"/>
                            <a:gd name="T29" fmla="*/ 833 h 840"/>
                            <a:gd name="T30" fmla="*/ 43 w 229"/>
                            <a:gd name="T31" fmla="*/ 840 h 840"/>
                            <a:gd name="T32" fmla="*/ 0 w 229"/>
                            <a:gd name="T33" fmla="*/ 816 h 840"/>
                            <a:gd name="T34" fmla="*/ 0 w 229"/>
                            <a:gd name="T35" fmla="*/ 802 h 840"/>
                            <a:gd name="T36" fmla="*/ 125 w 229"/>
                            <a:gd name="T37" fmla="*/ 795 h 840"/>
                            <a:gd name="T38" fmla="*/ 168 w 229"/>
                            <a:gd name="T39" fmla="*/ 778 h 840"/>
                            <a:gd name="T40" fmla="*/ 172 w 229"/>
                            <a:gd name="T41" fmla="*/ 740 h 840"/>
                            <a:gd name="T42" fmla="*/ 175 w 229"/>
                            <a:gd name="T43" fmla="*/ 622 h 840"/>
                            <a:gd name="T44" fmla="*/ 165 w 229"/>
                            <a:gd name="T45" fmla="*/ 525 h 840"/>
                            <a:gd name="T46" fmla="*/ 154 w 229"/>
                            <a:gd name="T47" fmla="*/ 408 h 840"/>
                            <a:gd name="T48" fmla="*/ 157 w 229"/>
                            <a:gd name="T49" fmla="*/ 335 h 840"/>
                            <a:gd name="T50" fmla="*/ 165 w 229"/>
                            <a:gd name="T51" fmla="*/ 242 h 840"/>
                            <a:gd name="T52" fmla="*/ 147 w 229"/>
                            <a:gd name="T53" fmla="*/ 152 h 840"/>
                            <a:gd name="T54" fmla="*/ 132 w 229"/>
                            <a:gd name="T55" fmla="*/ 69 h 8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9"/>
                            <a:gd name="T85" fmla="*/ 0 h 840"/>
                            <a:gd name="T86" fmla="*/ 229 w 229"/>
                            <a:gd name="T87" fmla="*/ 840 h 8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7" name="Freeform 14"/>
                        <p:cNvSpPr>
                          <a:spLocks/>
                        </p:cNvSpPr>
                        <p:nvPr/>
                      </p:nvSpPr>
                      <p:spPr bwMode="auto">
                        <a:xfrm flipH="1">
                          <a:off x="1390" y="2033"/>
                          <a:ext cx="447" cy="658"/>
                        </a:xfrm>
                        <a:custGeom>
                          <a:avLst/>
                          <a:gdLst>
                            <a:gd name="T0" fmla="*/ 212 w 447"/>
                            <a:gd name="T1" fmla="*/ 268 h 658"/>
                            <a:gd name="T2" fmla="*/ 212 w 447"/>
                            <a:gd name="T3" fmla="*/ 233 h 658"/>
                            <a:gd name="T4" fmla="*/ 230 w 447"/>
                            <a:gd name="T5" fmla="*/ 174 h 658"/>
                            <a:gd name="T6" fmla="*/ 284 w 447"/>
                            <a:gd name="T7" fmla="*/ 80 h 658"/>
                            <a:gd name="T8" fmla="*/ 370 w 447"/>
                            <a:gd name="T9" fmla="*/ 0 h 658"/>
                            <a:gd name="T10" fmla="*/ 424 w 447"/>
                            <a:gd name="T11" fmla="*/ 0 h 658"/>
                            <a:gd name="T12" fmla="*/ 447 w 447"/>
                            <a:gd name="T13" fmla="*/ 38 h 658"/>
                            <a:gd name="T14" fmla="*/ 415 w 447"/>
                            <a:gd name="T15" fmla="*/ 91 h 658"/>
                            <a:gd name="T16" fmla="*/ 348 w 447"/>
                            <a:gd name="T17" fmla="*/ 129 h 658"/>
                            <a:gd name="T18" fmla="*/ 307 w 447"/>
                            <a:gd name="T19" fmla="*/ 167 h 658"/>
                            <a:gd name="T20" fmla="*/ 266 w 447"/>
                            <a:gd name="T21" fmla="*/ 223 h 658"/>
                            <a:gd name="T22" fmla="*/ 257 w 447"/>
                            <a:gd name="T23" fmla="*/ 261 h 658"/>
                            <a:gd name="T24" fmla="*/ 262 w 447"/>
                            <a:gd name="T25" fmla="*/ 303 h 658"/>
                            <a:gd name="T26" fmla="*/ 284 w 447"/>
                            <a:gd name="T27" fmla="*/ 373 h 658"/>
                            <a:gd name="T28" fmla="*/ 289 w 447"/>
                            <a:gd name="T29" fmla="*/ 449 h 658"/>
                            <a:gd name="T30" fmla="*/ 280 w 447"/>
                            <a:gd name="T31" fmla="*/ 547 h 658"/>
                            <a:gd name="T32" fmla="*/ 257 w 447"/>
                            <a:gd name="T33" fmla="*/ 616 h 658"/>
                            <a:gd name="T34" fmla="*/ 217 w 447"/>
                            <a:gd name="T35" fmla="*/ 658 h 658"/>
                            <a:gd name="T36" fmla="*/ 190 w 447"/>
                            <a:gd name="T37" fmla="*/ 658 h 658"/>
                            <a:gd name="T38" fmla="*/ 104 w 447"/>
                            <a:gd name="T39" fmla="*/ 637 h 658"/>
                            <a:gd name="T40" fmla="*/ 27 w 447"/>
                            <a:gd name="T41" fmla="*/ 634 h 658"/>
                            <a:gd name="T42" fmla="*/ 0 w 447"/>
                            <a:gd name="T43" fmla="*/ 620 h 658"/>
                            <a:gd name="T44" fmla="*/ 50 w 447"/>
                            <a:gd name="T45" fmla="*/ 606 h 658"/>
                            <a:gd name="T46" fmla="*/ 131 w 447"/>
                            <a:gd name="T47" fmla="*/ 609 h 658"/>
                            <a:gd name="T48" fmla="*/ 181 w 447"/>
                            <a:gd name="T49" fmla="*/ 623 h 658"/>
                            <a:gd name="T50" fmla="*/ 212 w 447"/>
                            <a:gd name="T51" fmla="*/ 613 h 658"/>
                            <a:gd name="T52" fmla="*/ 244 w 447"/>
                            <a:gd name="T53" fmla="*/ 557 h 658"/>
                            <a:gd name="T54" fmla="*/ 248 w 447"/>
                            <a:gd name="T55" fmla="*/ 477 h 658"/>
                            <a:gd name="T56" fmla="*/ 239 w 447"/>
                            <a:gd name="T57" fmla="*/ 404 h 658"/>
                            <a:gd name="T58" fmla="*/ 212 w 447"/>
                            <a:gd name="T59" fmla="*/ 317 h 658"/>
                            <a:gd name="T60" fmla="*/ 212 w 447"/>
                            <a:gd name="T61" fmla="*/ 268 h 6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
                            <a:gd name="T94" fmla="*/ 0 h 658"/>
                            <a:gd name="T95" fmla="*/ 447 w 447"/>
                            <a:gd name="T96" fmla="*/ 658 h 6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8" name="Freeform 15"/>
                        <p:cNvSpPr>
                          <a:spLocks/>
                        </p:cNvSpPr>
                        <p:nvPr/>
                      </p:nvSpPr>
                      <p:spPr bwMode="auto">
                        <a:xfrm flipH="1">
                          <a:off x="1353" y="1223"/>
                          <a:ext cx="282" cy="326"/>
                        </a:xfrm>
                        <a:custGeom>
                          <a:avLst/>
                          <a:gdLst>
                            <a:gd name="T0" fmla="*/ 81 w 282"/>
                            <a:gd name="T1" fmla="*/ 137 h 326"/>
                            <a:gd name="T2" fmla="*/ 78 w 282"/>
                            <a:gd name="T3" fmla="*/ 84 h 326"/>
                            <a:gd name="T4" fmla="*/ 88 w 282"/>
                            <a:gd name="T5" fmla="*/ 35 h 326"/>
                            <a:gd name="T6" fmla="*/ 127 w 282"/>
                            <a:gd name="T7" fmla="*/ 7 h 326"/>
                            <a:gd name="T8" fmla="*/ 173 w 282"/>
                            <a:gd name="T9" fmla="*/ 0 h 326"/>
                            <a:gd name="T10" fmla="*/ 208 w 282"/>
                            <a:gd name="T11" fmla="*/ 4 h 326"/>
                            <a:gd name="T12" fmla="*/ 240 w 282"/>
                            <a:gd name="T13" fmla="*/ 25 h 326"/>
                            <a:gd name="T14" fmla="*/ 257 w 282"/>
                            <a:gd name="T15" fmla="*/ 60 h 326"/>
                            <a:gd name="T16" fmla="*/ 278 w 282"/>
                            <a:gd name="T17" fmla="*/ 130 h 326"/>
                            <a:gd name="T18" fmla="*/ 282 w 282"/>
                            <a:gd name="T19" fmla="*/ 207 h 326"/>
                            <a:gd name="T20" fmla="*/ 271 w 282"/>
                            <a:gd name="T21" fmla="*/ 263 h 326"/>
                            <a:gd name="T22" fmla="*/ 250 w 282"/>
                            <a:gd name="T23" fmla="*/ 298 h 326"/>
                            <a:gd name="T24" fmla="*/ 215 w 282"/>
                            <a:gd name="T25" fmla="*/ 319 h 326"/>
                            <a:gd name="T26" fmla="*/ 187 w 282"/>
                            <a:gd name="T27" fmla="*/ 326 h 326"/>
                            <a:gd name="T28" fmla="*/ 145 w 282"/>
                            <a:gd name="T29" fmla="*/ 315 h 326"/>
                            <a:gd name="T30" fmla="*/ 123 w 282"/>
                            <a:gd name="T31" fmla="*/ 284 h 326"/>
                            <a:gd name="T32" fmla="*/ 102 w 282"/>
                            <a:gd name="T33" fmla="*/ 238 h 326"/>
                            <a:gd name="T34" fmla="*/ 85 w 282"/>
                            <a:gd name="T35" fmla="*/ 186 h 326"/>
                            <a:gd name="T36" fmla="*/ 53 w 282"/>
                            <a:gd name="T37" fmla="*/ 207 h 326"/>
                            <a:gd name="T38" fmla="*/ 18 w 282"/>
                            <a:gd name="T39" fmla="*/ 221 h 326"/>
                            <a:gd name="T40" fmla="*/ 4 w 282"/>
                            <a:gd name="T41" fmla="*/ 221 h 326"/>
                            <a:gd name="T42" fmla="*/ 0 w 282"/>
                            <a:gd name="T43" fmla="*/ 207 h 326"/>
                            <a:gd name="T44" fmla="*/ 7 w 282"/>
                            <a:gd name="T45" fmla="*/ 189 h 326"/>
                            <a:gd name="T46" fmla="*/ 60 w 282"/>
                            <a:gd name="T47" fmla="*/ 168 h 326"/>
                            <a:gd name="T48" fmla="*/ 81 w 282"/>
                            <a:gd name="T49" fmla="*/ 137 h 3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2"/>
                            <a:gd name="T76" fmla="*/ 0 h 326"/>
                            <a:gd name="T77" fmla="*/ 282 w 282"/>
                            <a:gd name="T78" fmla="*/ 326 h 3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nvGrpSpPr>
                        <p:cNvPr id="459" name="Group 16"/>
                        <p:cNvGrpSpPr>
                          <a:grpSpLocks/>
                        </p:cNvGrpSpPr>
                        <p:nvPr/>
                      </p:nvGrpSpPr>
                      <p:grpSpPr bwMode="auto">
                        <a:xfrm flipH="1">
                          <a:off x="1212" y="1104"/>
                          <a:ext cx="277" cy="235"/>
                          <a:chOff x="1590" y="1104"/>
                          <a:chExt cx="277" cy="235"/>
                        </a:xfrm>
                      </p:grpSpPr>
                      <p:sp>
                        <p:nvSpPr>
                          <p:cNvPr id="460" name="Freeform 17"/>
                          <p:cNvSpPr>
                            <a:spLocks/>
                          </p:cNvSpPr>
                          <p:nvPr/>
                        </p:nvSpPr>
                        <p:spPr bwMode="auto">
                          <a:xfrm>
                            <a:off x="1683" y="1257"/>
                            <a:ext cx="184" cy="82"/>
                          </a:xfrm>
                          <a:custGeom>
                            <a:avLst/>
                            <a:gdLst>
                              <a:gd name="T0" fmla="*/ 13 w 184"/>
                              <a:gd name="T1" fmla="*/ 82 h 82"/>
                              <a:gd name="T2" fmla="*/ 0 w 184"/>
                              <a:gd name="T3" fmla="*/ 71 h 82"/>
                              <a:gd name="T4" fmla="*/ 0 w 184"/>
                              <a:gd name="T5" fmla="*/ 45 h 82"/>
                              <a:gd name="T6" fmla="*/ 16 w 184"/>
                              <a:gd name="T7" fmla="*/ 17 h 82"/>
                              <a:gd name="T8" fmla="*/ 36 w 184"/>
                              <a:gd name="T9" fmla="*/ 9 h 82"/>
                              <a:gd name="T10" fmla="*/ 61 w 184"/>
                              <a:gd name="T11" fmla="*/ 22 h 82"/>
                              <a:gd name="T12" fmla="*/ 86 w 184"/>
                              <a:gd name="T13" fmla="*/ 19 h 82"/>
                              <a:gd name="T14" fmla="*/ 102 w 184"/>
                              <a:gd name="T15" fmla="*/ 0 h 82"/>
                              <a:gd name="T16" fmla="*/ 123 w 184"/>
                              <a:gd name="T17" fmla="*/ 2 h 82"/>
                              <a:gd name="T18" fmla="*/ 155 w 184"/>
                              <a:gd name="T19" fmla="*/ 15 h 82"/>
                              <a:gd name="T20" fmla="*/ 182 w 184"/>
                              <a:gd name="T21" fmla="*/ 13 h 82"/>
                              <a:gd name="T22" fmla="*/ 184 w 184"/>
                              <a:gd name="T23" fmla="*/ 32 h 82"/>
                              <a:gd name="T24" fmla="*/ 175 w 184"/>
                              <a:gd name="T25" fmla="*/ 45 h 82"/>
                              <a:gd name="T26" fmla="*/ 141 w 184"/>
                              <a:gd name="T27" fmla="*/ 43 h 82"/>
                              <a:gd name="T28" fmla="*/ 118 w 184"/>
                              <a:gd name="T29" fmla="*/ 39 h 82"/>
                              <a:gd name="T30" fmla="*/ 105 w 184"/>
                              <a:gd name="T31" fmla="*/ 48 h 82"/>
                              <a:gd name="T32" fmla="*/ 91 w 184"/>
                              <a:gd name="T33" fmla="*/ 67 h 82"/>
                              <a:gd name="T34" fmla="*/ 66 w 184"/>
                              <a:gd name="T35" fmla="*/ 62 h 82"/>
                              <a:gd name="T36" fmla="*/ 54 w 184"/>
                              <a:gd name="T37" fmla="*/ 56 h 82"/>
                              <a:gd name="T38" fmla="*/ 45 w 184"/>
                              <a:gd name="T39" fmla="*/ 63 h 82"/>
                              <a:gd name="T40" fmla="*/ 32 w 184"/>
                              <a:gd name="T41" fmla="*/ 76 h 82"/>
                              <a:gd name="T42" fmla="*/ 13 w 184"/>
                              <a:gd name="T43" fmla="*/ 82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4"/>
                              <a:gd name="T67" fmla="*/ 0 h 82"/>
                              <a:gd name="T68" fmla="*/ 184 w 184"/>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1" name="Freeform 18"/>
                          <p:cNvSpPr>
                            <a:spLocks/>
                          </p:cNvSpPr>
                          <p:nvPr/>
                        </p:nvSpPr>
                        <p:spPr bwMode="auto">
                          <a:xfrm>
                            <a:off x="1654" y="1193"/>
                            <a:ext cx="178" cy="114"/>
                          </a:xfrm>
                          <a:custGeom>
                            <a:avLst/>
                            <a:gdLst>
                              <a:gd name="T0" fmla="*/ 23 w 178"/>
                              <a:gd name="T1" fmla="*/ 114 h 114"/>
                              <a:gd name="T2" fmla="*/ 11 w 178"/>
                              <a:gd name="T3" fmla="*/ 108 h 114"/>
                              <a:gd name="T4" fmla="*/ 0 w 178"/>
                              <a:gd name="T5" fmla="*/ 79 h 114"/>
                              <a:gd name="T6" fmla="*/ 11 w 178"/>
                              <a:gd name="T7" fmla="*/ 51 h 114"/>
                              <a:gd name="T8" fmla="*/ 27 w 178"/>
                              <a:gd name="T9" fmla="*/ 39 h 114"/>
                              <a:gd name="T10" fmla="*/ 56 w 178"/>
                              <a:gd name="T11" fmla="*/ 42 h 114"/>
                              <a:gd name="T12" fmla="*/ 76 w 178"/>
                              <a:gd name="T13" fmla="*/ 35 h 114"/>
                              <a:gd name="T14" fmla="*/ 90 w 178"/>
                              <a:gd name="T15" fmla="*/ 13 h 114"/>
                              <a:gd name="T16" fmla="*/ 111 w 178"/>
                              <a:gd name="T17" fmla="*/ 4 h 114"/>
                              <a:gd name="T18" fmla="*/ 146 w 178"/>
                              <a:gd name="T19" fmla="*/ 9 h 114"/>
                              <a:gd name="T20" fmla="*/ 171 w 178"/>
                              <a:gd name="T21" fmla="*/ 0 h 114"/>
                              <a:gd name="T22" fmla="*/ 178 w 178"/>
                              <a:gd name="T23" fmla="*/ 17 h 114"/>
                              <a:gd name="T24" fmla="*/ 171 w 178"/>
                              <a:gd name="T25" fmla="*/ 33 h 114"/>
                              <a:gd name="T26" fmla="*/ 140 w 178"/>
                              <a:gd name="T27" fmla="*/ 42 h 114"/>
                              <a:gd name="T28" fmla="*/ 120 w 178"/>
                              <a:gd name="T29" fmla="*/ 40 h 114"/>
                              <a:gd name="T30" fmla="*/ 108 w 178"/>
                              <a:gd name="T31" fmla="*/ 57 h 114"/>
                              <a:gd name="T32" fmla="*/ 97 w 178"/>
                              <a:gd name="T33" fmla="*/ 79 h 114"/>
                              <a:gd name="T34" fmla="*/ 72 w 178"/>
                              <a:gd name="T35" fmla="*/ 81 h 114"/>
                              <a:gd name="T36" fmla="*/ 59 w 178"/>
                              <a:gd name="T37" fmla="*/ 79 h 114"/>
                              <a:gd name="T38" fmla="*/ 47 w 178"/>
                              <a:gd name="T39" fmla="*/ 88 h 114"/>
                              <a:gd name="T40" fmla="*/ 41 w 178"/>
                              <a:gd name="T41" fmla="*/ 99 h 114"/>
                              <a:gd name="T42" fmla="*/ 23 w 178"/>
                              <a:gd name="T43" fmla="*/ 1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14"/>
                              <a:gd name="T68" fmla="*/ 178 w 17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2" name="Freeform 19"/>
                          <p:cNvSpPr>
                            <a:spLocks/>
                          </p:cNvSpPr>
                          <p:nvPr/>
                        </p:nvSpPr>
                        <p:spPr bwMode="auto">
                          <a:xfrm>
                            <a:off x="1630" y="1154"/>
                            <a:ext cx="161" cy="138"/>
                          </a:xfrm>
                          <a:custGeom>
                            <a:avLst/>
                            <a:gdLst>
                              <a:gd name="T0" fmla="*/ 31 w 161"/>
                              <a:gd name="T1" fmla="*/ 138 h 138"/>
                              <a:gd name="T2" fmla="*/ 16 w 161"/>
                              <a:gd name="T3" fmla="*/ 133 h 138"/>
                              <a:gd name="T4" fmla="*/ 0 w 161"/>
                              <a:gd name="T5" fmla="*/ 109 h 138"/>
                              <a:gd name="T6" fmla="*/ 5 w 161"/>
                              <a:gd name="T7" fmla="*/ 78 h 138"/>
                              <a:gd name="T8" fmla="*/ 16 w 161"/>
                              <a:gd name="T9" fmla="*/ 65 h 138"/>
                              <a:gd name="T10" fmla="*/ 43 w 161"/>
                              <a:gd name="T11" fmla="*/ 62 h 138"/>
                              <a:gd name="T12" fmla="*/ 65 w 161"/>
                              <a:gd name="T13" fmla="*/ 51 h 138"/>
                              <a:gd name="T14" fmla="*/ 72 w 161"/>
                              <a:gd name="T15" fmla="*/ 25 h 138"/>
                              <a:gd name="T16" fmla="*/ 92 w 161"/>
                              <a:gd name="T17" fmla="*/ 15 h 138"/>
                              <a:gd name="T18" fmla="*/ 127 w 161"/>
                              <a:gd name="T19" fmla="*/ 13 h 138"/>
                              <a:gd name="T20" fmla="*/ 148 w 161"/>
                              <a:gd name="T21" fmla="*/ 0 h 138"/>
                              <a:gd name="T22" fmla="*/ 161 w 161"/>
                              <a:gd name="T23" fmla="*/ 13 h 138"/>
                              <a:gd name="T24" fmla="*/ 156 w 161"/>
                              <a:gd name="T25" fmla="*/ 25 h 138"/>
                              <a:gd name="T26" fmla="*/ 128 w 161"/>
                              <a:gd name="T27" fmla="*/ 44 h 138"/>
                              <a:gd name="T28" fmla="*/ 107 w 161"/>
                              <a:gd name="T29" fmla="*/ 49 h 138"/>
                              <a:gd name="T30" fmla="*/ 99 w 161"/>
                              <a:gd name="T31" fmla="*/ 65 h 138"/>
                              <a:gd name="T32" fmla="*/ 94 w 161"/>
                              <a:gd name="T33" fmla="*/ 91 h 138"/>
                              <a:gd name="T34" fmla="*/ 69 w 161"/>
                              <a:gd name="T35" fmla="*/ 98 h 138"/>
                              <a:gd name="T36" fmla="*/ 54 w 161"/>
                              <a:gd name="T37" fmla="*/ 94 h 138"/>
                              <a:gd name="T38" fmla="*/ 45 w 161"/>
                              <a:gd name="T39" fmla="*/ 105 h 138"/>
                              <a:gd name="T40" fmla="*/ 40 w 161"/>
                              <a:gd name="T41" fmla="*/ 123 h 138"/>
                              <a:gd name="T42" fmla="*/ 31 w 161"/>
                              <a:gd name="T43" fmla="*/ 138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1"/>
                              <a:gd name="T67" fmla="*/ 0 h 138"/>
                              <a:gd name="T68" fmla="*/ 161 w 161"/>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63" name="Freeform 20"/>
                          <p:cNvSpPr>
                            <a:spLocks/>
                          </p:cNvSpPr>
                          <p:nvPr/>
                        </p:nvSpPr>
                        <p:spPr bwMode="auto">
                          <a:xfrm>
                            <a:off x="1590" y="1104"/>
                            <a:ext cx="123" cy="174"/>
                          </a:xfrm>
                          <a:custGeom>
                            <a:avLst/>
                            <a:gdLst>
                              <a:gd name="T0" fmla="*/ 48 w 123"/>
                              <a:gd name="T1" fmla="*/ 172 h 174"/>
                              <a:gd name="T2" fmla="*/ 31 w 123"/>
                              <a:gd name="T3" fmla="*/ 174 h 174"/>
                              <a:gd name="T4" fmla="*/ 9 w 123"/>
                              <a:gd name="T5" fmla="*/ 158 h 174"/>
                              <a:gd name="T6" fmla="*/ 0 w 123"/>
                              <a:gd name="T7" fmla="*/ 131 h 174"/>
                              <a:gd name="T8" fmla="*/ 4 w 123"/>
                              <a:gd name="T9" fmla="*/ 113 h 174"/>
                              <a:gd name="T10" fmla="*/ 29 w 123"/>
                              <a:gd name="T11" fmla="*/ 97 h 174"/>
                              <a:gd name="T12" fmla="*/ 46 w 123"/>
                              <a:gd name="T13" fmla="*/ 79 h 174"/>
                              <a:gd name="T14" fmla="*/ 46 w 123"/>
                              <a:gd name="T15" fmla="*/ 52 h 174"/>
                              <a:gd name="T16" fmla="*/ 59 w 123"/>
                              <a:gd name="T17" fmla="*/ 39 h 174"/>
                              <a:gd name="T18" fmla="*/ 90 w 123"/>
                              <a:gd name="T19" fmla="*/ 22 h 174"/>
                              <a:gd name="T20" fmla="*/ 106 w 123"/>
                              <a:gd name="T21" fmla="*/ 0 h 174"/>
                              <a:gd name="T22" fmla="*/ 121 w 123"/>
                              <a:gd name="T23" fmla="*/ 7 h 174"/>
                              <a:gd name="T24" fmla="*/ 123 w 123"/>
                              <a:gd name="T25" fmla="*/ 22 h 174"/>
                              <a:gd name="T26" fmla="*/ 105 w 123"/>
                              <a:gd name="T27" fmla="*/ 47 h 174"/>
                              <a:gd name="T28" fmla="*/ 84 w 123"/>
                              <a:gd name="T29" fmla="*/ 61 h 174"/>
                              <a:gd name="T30" fmla="*/ 86 w 123"/>
                              <a:gd name="T31" fmla="*/ 81 h 174"/>
                              <a:gd name="T32" fmla="*/ 90 w 123"/>
                              <a:gd name="T33" fmla="*/ 104 h 174"/>
                              <a:gd name="T34" fmla="*/ 68 w 123"/>
                              <a:gd name="T35" fmla="*/ 118 h 174"/>
                              <a:gd name="T36" fmla="*/ 59 w 123"/>
                              <a:gd name="T37" fmla="*/ 124 h 174"/>
                              <a:gd name="T38" fmla="*/ 51 w 123"/>
                              <a:gd name="T39" fmla="*/ 138 h 174"/>
                              <a:gd name="T40" fmla="*/ 50 w 123"/>
                              <a:gd name="T41" fmla="*/ 152 h 174"/>
                              <a:gd name="T42" fmla="*/ 48 w 123"/>
                              <a:gd name="T43" fmla="*/ 172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174"/>
                              <a:gd name="T68" fmla="*/ 123 w 123"/>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grpSp>
                    <p:nvGrpSpPr>
                      <p:cNvPr id="447" name="Group 21"/>
                      <p:cNvGrpSpPr>
                        <a:grpSpLocks/>
                      </p:cNvGrpSpPr>
                      <p:nvPr/>
                    </p:nvGrpSpPr>
                    <p:grpSpPr bwMode="auto">
                      <a:xfrm rot="4286940" flipH="1">
                        <a:off x="1038" y="766"/>
                        <a:ext cx="141" cy="50"/>
                        <a:chOff x="4032" y="2817"/>
                        <a:chExt cx="417" cy="635"/>
                      </a:xfrm>
                    </p:grpSpPr>
                    <p:sp>
                      <p:nvSpPr>
                        <p:cNvPr id="451" name="Oval 22"/>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2" name="Oval 23"/>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nvGrpSpPr>
                      <p:cNvPr id="448" name="Group 24"/>
                      <p:cNvGrpSpPr>
                        <a:grpSpLocks/>
                      </p:cNvGrpSpPr>
                      <p:nvPr/>
                    </p:nvGrpSpPr>
                    <p:grpSpPr bwMode="auto">
                      <a:xfrm rot="4286940" flipH="1">
                        <a:off x="962" y="766"/>
                        <a:ext cx="141" cy="50"/>
                        <a:chOff x="4032" y="2817"/>
                        <a:chExt cx="417" cy="635"/>
                      </a:xfrm>
                    </p:grpSpPr>
                    <p:sp>
                      <p:nvSpPr>
                        <p:cNvPr id="449" name="Oval 25"/>
                        <p:cNvSpPr>
                          <a:spLocks noChangeArrowheads="1"/>
                        </p:cNvSpPr>
                        <p:nvPr/>
                      </p:nvSpPr>
                      <p:spPr bwMode="auto">
                        <a:xfrm>
                          <a:off x="4032" y="2817"/>
                          <a:ext cx="417" cy="635"/>
                        </a:xfrm>
                        <a:prstGeom prst="ellipse">
                          <a:avLst/>
                        </a:prstGeom>
                        <a:solidFill>
                          <a:schemeClr val="tx2"/>
                        </a:solidFill>
                        <a:ln w="12700" cap="sq">
                          <a:solidFill>
                            <a:schemeClr val="tx1"/>
                          </a:solidFill>
                          <a:round/>
                          <a:headEnd type="none" w="sm" len="sm"/>
                          <a:tailEnd type="none" w="sm" len="sm"/>
                        </a:ln>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50" name="Oval 26"/>
                        <p:cNvSpPr>
                          <a:spLocks noChangeArrowheads="1"/>
                        </p:cNvSpPr>
                        <p:nvPr/>
                      </p:nvSpPr>
                      <p:spPr bwMode="auto">
                        <a:xfrm>
                          <a:off x="4080" y="2928"/>
                          <a:ext cx="240" cy="240"/>
                        </a:xfrm>
                        <a:prstGeom prst="ellipse">
                          <a:avLst/>
                        </a:prstGeom>
                        <a:solidFill>
                          <a:schemeClr val="bg2"/>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lIns="274320" rIns="27432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alt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grpSp>
                <p:sp>
                  <p:nvSpPr>
                    <p:cNvPr id="445" name="Oval 27"/>
                    <p:cNvSpPr>
                      <a:spLocks noChangeArrowheads="1"/>
                    </p:cNvSpPr>
                    <p:nvPr/>
                  </p:nvSpPr>
                  <p:spPr bwMode="auto">
                    <a:xfrm>
                      <a:off x="1098" y="1008"/>
                      <a:ext cx="198" cy="74"/>
                    </a:xfrm>
                    <a:prstGeom prst="ellipse">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lIns="274320" rIns="27432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altLang="en-US" sz="24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442" name="Freeform 28"/>
                  <p:cNvSpPr>
                    <a:spLocks noChangeAspect="1"/>
                  </p:cNvSpPr>
                  <p:nvPr/>
                </p:nvSpPr>
                <p:spPr bwMode="auto">
                  <a:xfrm>
                    <a:off x="1153" y="2448"/>
                    <a:ext cx="446" cy="375"/>
                  </a:xfrm>
                  <a:custGeom>
                    <a:avLst/>
                    <a:gdLst>
                      <a:gd name="T0" fmla="*/ 194 w 446"/>
                      <a:gd name="T1" fmla="*/ 93 h 375"/>
                      <a:gd name="T2" fmla="*/ 183 w 446"/>
                      <a:gd name="T3" fmla="*/ 57 h 375"/>
                      <a:gd name="T4" fmla="*/ 164 w 446"/>
                      <a:gd name="T5" fmla="*/ 22 h 375"/>
                      <a:gd name="T6" fmla="*/ 131 w 446"/>
                      <a:gd name="T7" fmla="*/ 0 h 375"/>
                      <a:gd name="T8" fmla="*/ 93 w 446"/>
                      <a:gd name="T9" fmla="*/ 0 h 375"/>
                      <a:gd name="T10" fmla="*/ 54 w 446"/>
                      <a:gd name="T11" fmla="*/ 13 h 375"/>
                      <a:gd name="T12" fmla="*/ 2 w 446"/>
                      <a:gd name="T13" fmla="*/ 57 h 375"/>
                      <a:gd name="T14" fmla="*/ 0 w 446"/>
                      <a:gd name="T15" fmla="*/ 79 h 375"/>
                      <a:gd name="T16" fmla="*/ 16 w 446"/>
                      <a:gd name="T17" fmla="*/ 115 h 375"/>
                      <a:gd name="T18" fmla="*/ 68 w 446"/>
                      <a:gd name="T19" fmla="*/ 159 h 375"/>
                      <a:gd name="T20" fmla="*/ 68 w 446"/>
                      <a:gd name="T21" fmla="*/ 177 h 375"/>
                      <a:gd name="T22" fmla="*/ 46 w 446"/>
                      <a:gd name="T23" fmla="*/ 203 h 375"/>
                      <a:gd name="T24" fmla="*/ 49 w 446"/>
                      <a:gd name="T25" fmla="*/ 225 h 375"/>
                      <a:gd name="T26" fmla="*/ 63 w 446"/>
                      <a:gd name="T27" fmla="*/ 234 h 375"/>
                      <a:gd name="T28" fmla="*/ 80 w 446"/>
                      <a:gd name="T29" fmla="*/ 243 h 375"/>
                      <a:gd name="T30" fmla="*/ 80 w 446"/>
                      <a:gd name="T31" fmla="*/ 265 h 375"/>
                      <a:gd name="T32" fmla="*/ 52 w 446"/>
                      <a:gd name="T33" fmla="*/ 305 h 375"/>
                      <a:gd name="T34" fmla="*/ 54 w 446"/>
                      <a:gd name="T35" fmla="*/ 322 h 375"/>
                      <a:gd name="T36" fmla="*/ 82 w 446"/>
                      <a:gd name="T37" fmla="*/ 344 h 375"/>
                      <a:gd name="T38" fmla="*/ 123 w 446"/>
                      <a:gd name="T39" fmla="*/ 327 h 375"/>
                      <a:gd name="T40" fmla="*/ 142 w 446"/>
                      <a:gd name="T41" fmla="*/ 331 h 375"/>
                      <a:gd name="T42" fmla="*/ 189 w 446"/>
                      <a:gd name="T43" fmla="*/ 340 h 375"/>
                      <a:gd name="T44" fmla="*/ 232 w 446"/>
                      <a:gd name="T45" fmla="*/ 366 h 375"/>
                      <a:gd name="T46" fmla="*/ 259 w 446"/>
                      <a:gd name="T47" fmla="*/ 375 h 375"/>
                      <a:gd name="T48" fmla="*/ 355 w 446"/>
                      <a:gd name="T49" fmla="*/ 356 h 375"/>
                      <a:gd name="T50" fmla="*/ 446 w 446"/>
                      <a:gd name="T51" fmla="*/ 273 h 375"/>
                      <a:gd name="T52" fmla="*/ 408 w 446"/>
                      <a:gd name="T53" fmla="*/ 349 h 375"/>
                      <a:gd name="T54" fmla="*/ 325 w 446"/>
                      <a:gd name="T55" fmla="*/ 364 h 375"/>
                      <a:gd name="T56" fmla="*/ 431 w 446"/>
                      <a:gd name="T57" fmla="*/ 303 h 375"/>
                      <a:gd name="T58" fmla="*/ 393 w 446"/>
                      <a:gd name="T59" fmla="*/ 273 h 375"/>
                      <a:gd name="T60" fmla="*/ 281 w 446"/>
                      <a:gd name="T61" fmla="*/ 260 h 375"/>
                      <a:gd name="T62" fmla="*/ 197 w 446"/>
                      <a:gd name="T63" fmla="*/ 247 h 375"/>
                      <a:gd name="T64" fmla="*/ 153 w 446"/>
                      <a:gd name="T65" fmla="*/ 238 h 375"/>
                      <a:gd name="T66" fmla="*/ 161 w 446"/>
                      <a:gd name="T67" fmla="*/ 221 h 375"/>
                      <a:gd name="T68" fmla="*/ 186 w 446"/>
                      <a:gd name="T69" fmla="*/ 199 h 375"/>
                      <a:gd name="T70" fmla="*/ 180 w 446"/>
                      <a:gd name="T71" fmla="*/ 172 h 375"/>
                      <a:gd name="T72" fmla="*/ 156 w 446"/>
                      <a:gd name="T73" fmla="*/ 146 h 375"/>
                      <a:gd name="T74" fmla="*/ 156 w 446"/>
                      <a:gd name="T75" fmla="*/ 124 h 375"/>
                      <a:gd name="T76" fmla="*/ 169 w 446"/>
                      <a:gd name="T77" fmla="*/ 75 h 375"/>
                      <a:gd name="T78" fmla="*/ 147 w 446"/>
                      <a:gd name="T79" fmla="*/ 167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6"/>
                      <a:gd name="T121" fmla="*/ 0 h 375"/>
                      <a:gd name="T122" fmla="*/ 446 w 446"/>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sp>
                <p:nvSpPr>
                  <p:cNvPr id="443" name="Freeform 29"/>
                  <p:cNvSpPr>
                    <a:spLocks/>
                  </p:cNvSpPr>
                  <p:nvPr/>
                </p:nvSpPr>
                <p:spPr bwMode="auto">
                  <a:xfrm>
                    <a:off x="1440" y="2304"/>
                    <a:ext cx="470" cy="320"/>
                  </a:xfrm>
                  <a:custGeom>
                    <a:avLst/>
                    <a:gdLst>
                      <a:gd name="T0" fmla="*/ 88 w 470"/>
                      <a:gd name="T1" fmla="*/ 0 h 320"/>
                      <a:gd name="T2" fmla="*/ 48 w 470"/>
                      <a:gd name="T3" fmla="*/ 9 h 320"/>
                      <a:gd name="T4" fmla="*/ 13 w 470"/>
                      <a:gd name="T5" fmla="*/ 77 h 320"/>
                      <a:gd name="T6" fmla="*/ 0 w 470"/>
                      <a:gd name="T7" fmla="*/ 133 h 320"/>
                      <a:gd name="T8" fmla="*/ 8 w 470"/>
                      <a:gd name="T9" fmla="*/ 133 h 320"/>
                      <a:gd name="T10" fmla="*/ 19 w 470"/>
                      <a:gd name="T11" fmla="*/ 124 h 320"/>
                      <a:gd name="T12" fmla="*/ 31 w 470"/>
                      <a:gd name="T13" fmla="*/ 133 h 320"/>
                      <a:gd name="T14" fmla="*/ 25 w 470"/>
                      <a:gd name="T15" fmla="*/ 152 h 320"/>
                      <a:gd name="T16" fmla="*/ 17 w 470"/>
                      <a:gd name="T17" fmla="*/ 181 h 320"/>
                      <a:gd name="T18" fmla="*/ 23 w 470"/>
                      <a:gd name="T19" fmla="*/ 206 h 320"/>
                      <a:gd name="T20" fmla="*/ 35 w 470"/>
                      <a:gd name="T21" fmla="*/ 200 h 320"/>
                      <a:gd name="T22" fmla="*/ 40 w 470"/>
                      <a:gd name="T23" fmla="*/ 220 h 320"/>
                      <a:gd name="T24" fmla="*/ 35 w 470"/>
                      <a:gd name="T25" fmla="*/ 253 h 320"/>
                      <a:gd name="T26" fmla="*/ 40 w 470"/>
                      <a:gd name="T27" fmla="*/ 301 h 320"/>
                      <a:gd name="T28" fmla="*/ 48 w 470"/>
                      <a:gd name="T29" fmla="*/ 320 h 320"/>
                      <a:gd name="T30" fmla="*/ 65 w 470"/>
                      <a:gd name="T31" fmla="*/ 320 h 320"/>
                      <a:gd name="T32" fmla="*/ 88 w 470"/>
                      <a:gd name="T33" fmla="*/ 306 h 320"/>
                      <a:gd name="T34" fmla="*/ 103 w 470"/>
                      <a:gd name="T35" fmla="*/ 301 h 320"/>
                      <a:gd name="T36" fmla="*/ 111 w 470"/>
                      <a:gd name="T37" fmla="*/ 291 h 320"/>
                      <a:gd name="T38" fmla="*/ 132 w 470"/>
                      <a:gd name="T39" fmla="*/ 282 h 320"/>
                      <a:gd name="T40" fmla="*/ 178 w 470"/>
                      <a:gd name="T41" fmla="*/ 291 h 320"/>
                      <a:gd name="T42" fmla="*/ 195 w 470"/>
                      <a:gd name="T43" fmla="*/ 301 h 320"/>
                      <a:gd name="T44" fmla="*/ 204 w 470"/>
                      <a:gd name="T45" fmla="*/ 277 h 320"/>
                      <a:gd name="T46" fmla="*/ 394 w 470"/>
                      <a:gd name="T47" fmla="*/ 264 h 320"/>
                      <a:gd name="T48" fmla="*/ 470 w 470"/>
                      <a:gd name="T49" fmla="*/ 219 h 320"/>
                      <a:gd name="T50" fmla="*/ 341 w 470"/>
                      <a:gd name="T51" fmla="*/ 205 h 320"/>
                      <a:gd name="T52" fmla="*/ 265 w 470"/>
                      <a:gd name="T53" fmla="*/ 205 h 320"/>
                      <a:gd name="T54" fmla="*/ 197 w 470"/>
                      <a:gd name="T55" fmla="*/ 205 h 320"/>
                      <a:gd name="T56" fmla="*/ 181 w 470"/>
                      <a:gd name="T57" fmla="*/ 177 h 320"/>
                      <a:gd name="T58" fmla="*/ 135 w 470"/>
                      <a:gd name="T59" fmla="*/ 177 h 320"/>
                      <a:gd name="T60" fmla="*/ 120 w 470"/>
                      <a:gd name="T61" fmla="*/ 172 h 320"/>
                      <a:gd name="T62" fmla="*/ 101 w 470"/>
                      <a:gd name="T63" fmla="*/ 162 h 320"/>
                      <a:gd name="T64" fmla="*/ 94 w 470"/>
                      <a:gd name="T65" fmla="*/ 143 h 320"/>
                      <a:gd name="T66" fmla="*/ 97 w 470"/>
                      <a:gd name="T67" fmla="*/ 124 h 320"/>
                      <a:gd name="T68" fmla="*/ 93 w 470"/>
                      <a:gd name="T69" fmla="*/ 106 h 320"/>
                      <a:gd name="T70" fmla="*/ 84 w 470"/>
                      <a:gd name="T71" fmla="*/ 91 h 320"/>
                      <a:gd name="T72" fmla="*/ 90 w 470"/>
                      <a:gd name="T73" fmla="*/ 67 h 320"/>
                      <a:gd name="T74" fmla="*/ 107 w 470"/>
                      <a:gd name="T75" fmla="*/ 52 h 320"/>
                      <a:gd name="T76" fmla="*/ 105 w 470"/>
                      <a:gd name="T77" fmla="*/ 29 h 320"/>
                      <a:gd name="T78" fmla="*/ 88 w 470"/>
                      <a:gd name="T79" fmla="*/ 0 h 3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320"/>
                      <a:gd name="T122" fmla="*/ 470 w 470"/>
                      <a:gd name="T123" fmla="*/ 320 h 3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pitchFamily="18" charset="0"/>
                      <a:ea typeface="+mn-ea"/>
                      <a:cs typeface="Arial" charset="0"/>
                    </a:endParaRPr>
                  </a:p>
                </p:txBody>
              </p:sp>
            </p:grpSp>
            <p:sp>
              <p:nvSpPr>
                <p:cNvPr id="440" name="Text Box 84"/>
                <p:cNvSpPr txBox="1">
                  <a:spLocks noChangeArrowheads="1"/>
                </p:cNvSpPr>
                <p:nvPr/>
              </p:nvSpPr>
              <p:spPr bwMode="auto">
                <a:xfrm>
                  <a:off x="1295400" y="2838450"/>
                  <a:ext cx="3886200" cy="142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Strange(</a:t>
                  </a:r>
                  <a:r>
                    <a:rPr kumimoji="0" lang="en-US" altLang="en-US" sz="1200" b="0" i="0" u="none" strike="noStrike" kern="1200" cap="none" spc="0" normalizeH="0" baseline="0" noProof="0" dirty="0" err="1">
                      <a:ln>
                        <a:noFill/>
                      </a:ln>
                      <a:solidFill>
                        <a:srgbClr val="CC9900"/>
                      </a:solidFill>
                      <a:effectLst/>
                      <a:uLnTx/>
                      <a:uFillTx/>
                      <a:latin typeface="Times New Roman" pitchFamily="18" charset="0"/>
                      <a:ea typeface="+mn-ea"/>
                      <a:cs typeface="Arial" charset="0"/>
                    </a:rPr>
                    <a:t>x,y</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x</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x/4;     y1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3y;  f</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Strange( x</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y</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x</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x - 3x1; y</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sym typeface="Symbol"/>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  y;  f</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sym typeface="Symbol"/>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Strange( x</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y</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   return(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f</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rPr>
                    <a:t>1</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+f</a:t>
                  </a:r>
                  <a:r>
                    <a:rPr kumimoji="0" lang="en-US" altLang="en-US" sz="1200" b="0" i="0" u="none" strike="noStrike" kern="1200" cap="none" spc="0" normalizeH="0" baseline="-25000" noProof="0" dirty="0">
                      <a:ln>
                        <a:noFill/>
                      </a:ln>
                      <a:solidFill>
                        <a:srgbClr val="CC9900"/>
                      </a:solidFill>
                      <a:effectLst/>
                      <a:uLnTx/>
                      <a:uFillTx/>
                      <a:latin typeface="Times New Roman" pitchFamily="18" charset="0"/>
                      <a:ea typeface="+mn-ea"/>
                      <a:cs typeface="Arial" charset="0"/>
                      <a:sym typeface="Symbol"/>
                    </a:rPr>
                    <a:t>2</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sym typeface="Symbol"/>
                    </a:rPr>
                    <a:t> </a:t>
                  </a:r>
                  <a:r>
                    <a:rPr kumimoji="0" lang="en-US" altLang="en-US" sz="1200" b="0" i="0" u="none" strike="noStrike" kern="1200" cap="none" spc="0" normalizeH="0" baseline="0" noProof="0" dirty="0">
                      <a:ln>
                        <a:noFill/>
                      </a:ln>
                      <a:solidFill>
                        <a:srgbClr val="CC9900"/>
                      </a:solidFill>
                      <a:effectLst/>
                      <a:uLnTx/>
                      <a:uFillTx/>
                      <a:latin typeface="Times New Roman" pitchFamily="18" charset="0"/>
                      <a:ea typeface="+mn-ea"/>
                      <a:cs typeface="Arial" charset="0"/>
                    </a:rPr>
                    <a:t>);</a:t>
                  </a:r>
                  <a:endParaRPr kumimoji="0" lang="en-US" altLang="en-US" sz="1200" b="0" i="0" u="none" strike="noStrike" kern="1200" cap="none" spc="0" normalizeH="0" baseline="30000" noProof="0" dirty="0">
                    <a:ln>
                      <a:noFill/>
                    </a:ln>
                    <a:solidFill>
                      <a:srgbClr val="CC9900"/>
                    </a:solidFill>
                    <a:effectLst/>
                    <a:uLnTx/>
                    <a:uFillTx/>
                    <a:latin typeface="Times New Roman" pitchFamily="18" charset="0"/>
                    <a:ea typeface="+mn-ea"/>
                    <a:cs typeface="Arial" charset="0"/>
                  </a:endParaRPr>
                </a:p>
              </p:txBody>
            </p:sp>
          </p:grpSp>
        </p:grpSp>
      </p:grpSp>
    </p:spTree>
    <p:extLst>
      <p:ext uri="{BB962C8B-B14F-4D97-AF65-F5344CB8AC3E}">
        <p14:creationId xmlns:p14="http://schemas.microsoft.com/office/powerpoint/2010/main" val="56271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6" descr="http://www.cen.ulaval.ca/pingualuit/CraterLakeRF2.jpg"/>
          <p:cNvPicPr>
            <a:picLocks noChangeAspect="1" noChangeArrowheads="1"/>
          </p:cNvPicPr>
          <p:nvPr/>
        </p:nvPicPr>
        <p:blipFill>
          <a:blip r:embed="rId3" cstate="print">
            <a:extLst>
              <a:ext uri="{28A0092B-C50C-407E-A947-70E740481C1C}">
                <a14:useLocalDpi xmlns:a14="http://schemas.microsoft.com/office/drawing/2010/main" val="0"/>
              </a:ext>
            </a:extLst>
          </a:blip>
          <a:srcRect l="15245" t="26462" r="9944" b="10146"/>
          <a:stretch>
            <a:fillRect/>
          </a:stretch>
        </p:blipFill>
        <p:spPr bwMode="auto">
          <a:xfrm>
            <a:off x="198438" y="1689100"/>
            <a:ext cx="8834437"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Picture 13" descr="C:\Users\home\Documents\swimming-clip-art-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75730">
            <a:off x="4551363" y="3630613"/>
            <a:ext cx="754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7" name="Picture 14" descr="C:\Users\home\Documents\imag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233613"/>
            <a:ext cx="838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ounded Rectangular Callout 122"/>
          <p:cNvSpPr>
            <a:spLocks noChangeArrowheads="1"/>
          </p:cNvSpPr>
          <p:nvPr/>
        </p:nvSpPr>
        <p:spPr bwMode="auto">
          <a:xfrm>
            <a:off x="3162300" y="4191000"/>
            <a:ext cx="5486400" cy="1219200"/>
          </a:xfrm>
          <a:prstGeom prst="wedgeRoundRectCallout">
            <a:avLst>
              <a:gd name="adj1" fmla="val -15588"/>
              <a:gd name="adj2" fmla="val -58606"/>
              <a:gd name="adj3" fmla="val 16667"/>
            </a:avLst>
          </a:prstGeom>
          <a:noFill/>
          <a:ln w="254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i="0" dirty="0"/>
              <a:t>He runs back and forth to catch me.</a:t>
            </a:r>
            <a:br>
              <a:rPr lang="en-US" altLang="en-US" sz="2400" i="0" dirty="0"/>
            </a:br>
            <a:r>
              <a:rPr lang="en-US" altLang="en-US" sz="2400" i="0" dirty="0"/>
              <a:t>And I change my direction to avoid him.</a:t>
            </a:r>
            <a:br>
              <a:rPr lang="en-US" altLang="en-US" sz="2400" i="0" dirty="0"/>
            </a:br>
            <a:r>
              <a:rPr lang="en-US" altLang="en-US" sz="2400" i="0" dirty="0"/>
              <a:t>Can I get away?</a:t>
            </a:r>
          </a:p>
        </p:txBody>
      </p:sp>
      <p:sp>
        <p:nvSpPr>
          <p:cNvPr id="15" name="Rectangle 2">
            <a:extLst>
              <a:ext uri="{FF2B5EF4-FFF2-40B4-BE49-F238E27FC236}">
                <a16:creationId xmlns:a16="http://schemas.microsoft.com/office/drawing/2014/main" id="{571E8DD2-D5BE-48B0-B28A-D1E1B8585B6B}"/>
              </a:ext>
            </a:extLst>
          </p:cNvPr>
          <p:cNvSpPr>
            <a:spLocks noGrp="1" noChangeArrowheads="1"/>
          </p:cNvSpPr>
          <p:nvPr>
            <p:ph type="title"/>
          </p:nvPr>
        </p:nvSpPr>
        <p:spPr>
          <a:xfrm>
            <a:off x="5371362" y="-63500"/>
            <a:ext cx="3886200" cy="523875"/>
          </a:xfrm>
        </p:spPr>
        <p:txBody>
          <a:bodyPr/>
          <a:lstStyle/>
          <a:p>
            <a:pPr eaLnBrk="1" hangingPunct="1"/>
            <a:r>
              <a:rPr lang="en-US" altLang="en-US" sz="3600"/>
              <a:t>Fairy God Mother</a:t>
            </a:r>
          </a:p>
        </p:txBody>
      </p:sp>
      <p:sp>
        <p:nvSpPr>
          <p:cNvPr id="16" name="Rectangle 13">
            <a:extLst>
              <a:ext uri="{FF2B5EF4-FFF2-40B4-BE49-F238E27FC236}">
                <a16:creationId xmlns:a16="http://schemas.microsoft.com/office/drawing/2014/main" id="{6C12DDE2-4F55-4508-9B72-43365635D690}"/>
              </a:ext>
            </a:extLst>
          </p:cNvPr>
          <p:cNvSpPr>
            <a:spLocks noChangeArrowheads="1"/>
          </p:cNvSpPr>
          <p:nvPr/>
        </p:nvSpPr>
        <p:spPr bwMode="auto">
          <a:xfrm>
            <a:off x="913836" y="119440"/>
            <a:ext cx="16769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pPr>
            <a:r>
              <a:rPr lang="en-US" altLang="en-US" sz="2400" i="0" dirty="0"/>
              <a:t> Precond: </a:t>
            </a:r>
          </a:p>
          <a:p>
            <a:pPr eaLnBrk="1" hangingPunct="1">
              <a:spcBef>
                <a:spcPct val="0"/>
              </a:spcBef>
            </a:pPr>
            <a:endParaRPr lang="en-US" altLang="en-US" sz="2400" i="0" dirty="0"/>
          </a:p>
          <a:p>
            <a:pPr eaLnBrk="1" hangingPunct="1">
              <a:spcBef>
                <a:spcPct val="0"/>
              </a:spcBef>
            </a:pPr>
            <a:r>
              <a:rPr lang="en-US" altLang="en-US" sz="2400" i="0" dirty="0"/>
              <a:t> Postcond:</a:t>
            </a:r>
            <a:endParaRPr lang="en-US" altLang="en-US" sz="2400" baseline="30000" dirty="0">
              <a:solidFill>
                <a:schemeClr val="accent1"/>
              </a:solidFill>
            </a:endParaRPr>
          </a:p>
        </p:txBody>
      </p:sp>
      <p:grpSp>
        <p:nvGrpSpPr>
          <p:cNvPr id="17" name="Group 16">
            <a:extLst>
              <a:ext uri="{FF2B5EF4-FFF2-40B4-BE49-F238E27FC236}">
                <a16:creationId xmlns:a16="http://schemas.microsoft.com/office/drawing/2014/main" id="{2FA3AE62-FF42-44C4-89A5-949DBE940D09}"/>
              </a:ext>
            </a:extLst>
          </p:cNvPr>
          <p:cNvGrpSpPr/>
          <p:nvPr/>
        </p:nvGrpSpPr>
        <p:grpSpPr>
          <a:xfrm>
            <a:off x="76200" y="196849"/>
            <a:ext cx="914400" cy="863351"/>
            <a:chOff x="496867" y="813020"/>
            <a:chExt cx="2203491" cy="2203491"/>
          </a:xfrm>
        </p:grpSpPr>
        <p:pic>
          <p:nvPicPr>
            <p:cNvPr id="18" name="Picture 42">
              <a:extLst>
                <a:ext uri="{FF2B5EF4-FFF2-40B4-BE49-F238E27FC236}">
                  <a16:creationId xmlns:a16="http://schemas.microsoft.com/office/drawing/2014/main" id="{8348F222-C3BA-4987-BAAE-9BC9EDEA6A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44641" y="1319423"/>
              <a:ext cx="870734" cy="78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3">
              <a:extLst>
                <a:ext uri="{FF2B5EF4-FFF2-40B4-BE49-F238E27FC236}">
                  <a16:creationId xmlns:a16="http://schemas.microsoft.com/office/drawing/2014/main" id="{D48C2E71-A5CC-45FC-8E7E-D7CF48332F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386" y="1365162"/>
              <a:ext cx="542398" cy="79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44">
              <a:extLst>
                <a:ext uri="{FF2B5EF4-FFF2-40B4-BE49-F238E27FC236}">
                  <a16:creationId xmlns:a16="http://schemas.microsoft.com/office/drawing/2014/main" id="{E8F0EDCA-1FB7-4DB5-BC7C-5D9E385A0DE5}"/>
                </a:ext>
              </a:extLst>
            </p:cNvPr>
            <p:cNvSpPr>
              <a:spLocks/>
            </p:cNvSpPr>
            <p:nvPr/>
          </p:nvSpPr>
          <p:spPr bwMode="auto">
            <a:xfrm>
              <a:off x="914400" y="2133600"/>
              <a:ext cx="1371600" cy="165100"/>
            </a:xfrm>
            <a:custGeom>
              <a:avLst/>
              <a:gdLst>
                <a:gd name="T0" fmla="*/ 0 w 864"/>
                <a:gd name="T1" fmla="*/ 2147483647 h 104"/>
                <a:gd name="T2" fmla="*/ 2147483647 w 864"/>
                <a:gd name="T3" fmla="*/ 2147483647 h 104"/>
                <a:gd name="T4" fmla="*/ 2147483647 w 864"/>
                <a:gd name="T5" fmla="*/ 0 h 104"/>
                <a:gd name="T6" fmla="*/ 2147483647 w 864"/>
                <a:gd name="T7" fmla="*/ 2147483647 h 104"/>
                <a:gd name="T8" fmla="*/ 2147483647 w 864"/>
                <a:gd name="T9" fmla="*/ 0 h 104"/>
                <a:gd name="T10" fmla="*/ 0 60000 65536"/>
                <a:gd name="T11" fmla="*/ 0 60000 65536"/>
                <a:gd name="T12" fmla="*/ 0 60000 65536"/>
                <a:gd name="T13" fmla="*/ 0 60000 65536"/>
                <a:gd name="T14" fmla="*/ 0 60000 65536"/>
                <a:gd name="T15" fmla="*/ 0 w 864"/>
                <a:gd name="T16" fmla="*/ 0 h 104"/>
                <a:gd name="T17" fmla="*/ 864 w 864"/>
                <a:gd name="T18" fmla="*/ 104 h 104"/>
              </a:gdLst>
              <a:ahLst/>
              <a:cxnLst>
                <a:cxn ang="T10">
                  <a:pos x="T0" y="T1"/>
                </a:cxn>
                <a:cxn ang="T11">
                  <a:pos x="T2" y="T3"/>
                </a:cxn>
                <a:cxn ang="T12">
                  <a:pos x="T4" y="T5"/>
                </a:cxn>
                <a:cxn ang="T13">
                  <a:pos x="T6" y="T7"/>
                </a:cxn>
                <a:cxn ang="T14">
                  <a:pos x="T8" y="T9"/>
                </a:cxn>
              </a:cxnLst>
              <a:rect l="T15" t="T16" r="T17" b="T18"/>
              <a:pathLst>
                <a:path w="864" h="104">
                  <a:moveTo>
                    <a:pt x="0" y="48"/>
                  </a:moveTo>
                  <a:cubicBezTo>
                    <a:pt x="80" y="76"/>
                    <a:pt x="160" y="104"/>
                    <a:pt x="240" y="96"/>
                  </a:cubicBezTo>
                  <a:cubicBezTo>
                    <a:pt x="320" y="88"/>
                    <a:pt x="392" y="0"/>
                    <a:pt x="480" y="0"/>
                  </a:cubicBezTo>
                  <a:cubicBezTo>
                    <a:pt x="568" y="0"/>
                    <a:pt x="704" y="96"/>
                    <a:pt x="768" y="96"/>
                  </a:cubicBezTo>
                  <a:cubicBezTo>
                    <a:pt x="832" y="96"/>
                    <a:pt x="848" y="48"/>
                    <a:pt x="864" y="0"/>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21" name="Oval 197">
              <a:extLst>
                <a:ext uri="{FF2B5EF4-FFF2-40B4-BE49-F238E27FC236}">
                  <a16:creationId xmlns:a16="http://schemas.microsoft.com/office/drawing/2014/main" id="{A036C902-65EA-4D6D-A132-D40E411D4915}"/>
                </a:ext>
              </a:extLst>
            </p:cNvPr>
            <p:cNvSpPr>
              <a:spLocks noChangeAspect="1" noChangeArrowheads="1"/>
            </p:cNvSpPr>
            <p:nvPr/>
          </p:nvSpPr>
          <p:spPr bwMode="auto">
            <a:xfrm>
              <a:off x="496867" y="813020"/>
              <a:ext cx="2203491" cy="2203491"/>
            </a:xfrm>
            <a:prstGeom prst="ellipse">
              <a:avLst/>
            </a:prstGeom>
            <a:noFill/>
            <a:ln w="63500">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endParaRPr lang="en-US" altLang="en-US" sz="2400"/>
            </a:p>
          </p:txBody>
        </p:sp>
      </p:grpSp>
      <p:sp>
        <p:nvSpPr>
          <p:cNvPr id="22" name="Rectangle 13">
            <a:extLst>
              <a:ext uri="{FF2B5EF4-FFF2-40B4-BE49-F238E27FC236}">
                <a16:creationId xmlns:a16="http://schemas.microsoft.com/office/drawing/2014/main" id="{2B4126B8-1449-43DB-9081-41C89B0158E1}"/>
              </a:ext>
            </a:extLst>
          </p:cNvPr>
          <p:cNvSpPr>
            <a:spLocks noChangeArrowheads="1"/>
          </p:cNvSpPr>
          <p:nvPr/>
        </p:nvSpPr>
        <p:spPr bwMode="auto">
          <a:xfrm>
            <a:off x="2438400" y="135105"/>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400" i="0" dirty="0"/>
              <a:t>I’m in somewhere in the lake.</a:t>
            </a:r>
          </a:p>
          <a:p>
            <a:pPr eaLnBrk="1" hangingPunct="1">
              <a:spcBef>
                <a:spcPct val="0"/>
              </a:spcBef>
              <a:buNone/>
            </a:pPr>
            <a:r>
              <a:rPr lang="en-US" altLang="en-US" sz="2400" i="0" dirty="0"/>
              <a:t>He runs 4</a:t>
            </a:r>
            <a:r>
              <a:rPr lang="en-US" altLang="en-US" sz="2400" i="0" dirty="0">
                <a:sym typeface="Symbol" pitchFamily="18" charset="2"/>
              </a:rPr>
              <a:t> I swim.</a:t>
            </a:r>
            <a:endParaRPr lang="en-US" altLang="en-US" sz="2400" i="0" dirty="0"/>
          </a:p>
          <a:p>
            <a:pPr eaLnBrk="1" hangingPunct="1">
              <a:spcBef>
                <a:spcPct val="0"/>
              </a:spcBef>
              <a:buNone/>
            </a:pPr>
            <a:r>
              <a:rPr lang="en-US" altLang="en-US" sz="2400" i="0" dirty="0"/>
              <a:t>Get to shore without him there.</a:t>
            </a:r>
            <a:endParaRPr lang="en-US" altLang="en-US" sz="2400" baseline="30000" dirty="0">
              <a:solidFill>
                <a:schemeClr val="accent1"/>
              </a:solidFill>
            </a:endParaRPr>
          </a:p>
        </p:txBody>
      </p:sp>
    </p:spTree>
    <p:extLst>
      <p:ext uri="{BB962C8B-B14F-4D97-AF65-F5344CB8AC3E}">
        <p14:creationId xmlns:p14="http://schemas.microsoft.com/office/powerpoint/2010/main" val="97711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845468B-6A5F-4490-B194-C44BBD0FED38}"/>
              </a:ext>
            </a:extLst>
          </p:cNvPr>
          <p:cNvSpPr>
            <a:spLocks noChangeArrowheads="1"/>
          </p:cNvSpPr>
          <p:nvPr/>
        </p:nvSpPr>
        <p:spPr bwMode="auto">
          <a:xfrm>
            <a:off x="685800" y="-3048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i="0" dirty="0">
                <a:solidFill>
                  <a:srgbClr val="FFFF00"/>
                </a:solidFill>
              </a:rPr>
              <a:t>n in a Row</a:t>
            </a:r>
            <a:endPar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mn-cs"/>
            </a:endParaRPr>
          </a:p>
        </p:txBody>
      </p:sp>
      <p:sp>
        <p:nvSpPr>
          <p:cNvPr id="21" name="Rectangle 13">
            <a:extLst>
              <a:ext uri="{FF2B5EF4-FFF2-40B4-BE49-F238E27FC236}">
                <a16:creationId xmlns:a16="http://schemas.microsoft.com/office/drawing/2014/main" id="{0BD6CBEC-F575-4DE0-B059-A01922D2922A}"/>
              </a:ext>
            </a:extLst>
          </p:cNvPr>
          <p:cNvSpPr>
            <a:spLocks noChangeArrowheads="1"/>
          </p:cNvSpPr>
          <p:nvPr/>
        </p:nvSpPr>
        <p:spPr bwMode="auto">
          <a:xfrm>
            <a:off x="94341" y="455474"/>
            <a:ext cx="94306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None/>
            </a:pPr>
            <a:r>
              <a:rPr lang="en-US" altLang="en-US" sz="2400" i="0" dirty="0">
                <a:solidFill>
                  <a:srgbClr val="33CC33"/>
                </a:solidFill>
              </a:rPr>
              <a:t>Precondition: </a:t>
            </a:r>
            <a:r>
              <a:rPr lang="en-US" altLang="en-US" sz="2400" i="0" dirty="0"/>
              <a:t> Infinite line. Int n. Opponent skips every 10</a:t>
            </a:r>
            <a:r>
              <a:rPr lang="en-US" altLang="en-US" sz="2400" i="0" baseline="30000" dirty="0"/>
              <a:t>th</a:t>
            </a:r>
            <a:r>
              <a:rPr lang="en-US" altLang="en-US" sz="2400" i="0" dirty="0"/>
              <a:t> move.</a:t>
            </a:r>
          </a:p>
          <a:p>
            <a:pPr eaLnBrk="1" hangingPunct="1">
              <a:spcBef>
                <a:spcPts val="0"/>
              </a:spcBef>
              <a:buNone/>
            </a:pPr>
            <a:r>
              <a:rPr kumimoji="0" lang="en-US" altLang="en-US" sz="2400" b="0" i="0" u="none" strike="noStrike" kern="0" cap="none" spc="0" normalizeH="0" baseline="0" noProof="0" dirty="0">
                <a:ln>
                  <a:noFill/>
                </a:ln>
                <a:solidFill>
                  <a:srgbClr val="33CC33"/>
                </a:solidFill>
                <a:effectLst/>
                <a:uLnTx/>
                <a:uFillTx/>
                <a:latin typeface="Times New Roman"/>
                <a:ea typeface="+mn-ea"/>
                <a:cs typeface="+mn-cs"/>
              </a:rPr>
              <a:t>PostConditions: </a:t>
            </a:r>
            <a:r>
              <a:rPr lang="en-US" altLang="en-US" sz="2400" i="0" kern="0" dirty="0">
                <a:solidFill>
                  <a:srgbClr val="FFFFFF"/>
                </a:solidFill>
                <a:latin typeface="Times New Roman"/>
                <a:ea typeface="+mn-ea"/>
                <a:cs typeface="+mn-cs"/>
              </a:rPr>
              <a:t>Continuous </a:t>
            </a:r>
            <a:r>
              <a:rPr lang="en-US" altLang="en-US" sz="2400" i="0" kern="0" dirty="0">
                <a:solidFill>
                  <a:srgbClr val="FFFFFF"/>
                </a:solidFill>
                <a:latin typeface="Times New Roman"/>
              </a:rPr>
              <a:t>block of n whites.</a:t>
            </a:r>
            <a:endParaRPr kumimoji="0" lang="en-US" altLang="en-US" sz="2400" b="0" i="0" u="none" strike="noStrike" kern="0" cap="none" spc="0" normalizeH="0" baseline="0" noProof="0" dirty="0">
              <a:ln>
                <a:noFill/>
              </a:ln>
              <a:solidFill>
                <a:srgbClr val="FFFFFF"/>
              </a:solidFill>
              <a:effectLst/>
              <a:uLnTx/>
              <a:uFillTx/>
              <a:latin typeface="Times New Roman"/>
            </a:endParaRPr>
          </a:p>
        </p:txBody>
      </p:sp>
      <p:sp>
        <p:nvSpPr>
          <p:cNvPr id="2" name="AutoShape 35">
            <a:extLst>
              <a:ext uri="{FF2B5EF4-FFF2-40B4-BE49-F238E27FC236}">
                <a16:creationId xmlns:a16="http://schemas.microsoft.com/office/drawing/2014/main" id="{7C35C961-E1D7-5B2B-B5C3-DE0CF650E498}"/>
              </a:ext>
            </a:extLst>
          </p:cNvPr>
          <p:cNvSpPr>
            <a:spLocks noChangeArrowheads="1"/>
          </p:cNvSpPr>
          <p:nvPr/>
        </p:nvSpPr>
        <p:spPr bwMode="auto">
          <a:xfrm>
            <a:off x="4419600" y="1447800"/>
            <a:ext cx="3905075" cy="503553"/>
          </a:xfrm>
          <a:prstGeom prst="wedgeRoundRectCallout">
            <a:avLst>
              <a:gd name="adj1" fmla="val 54248"/>
              <a:gd name="adj2" fmla="val -2702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i="0" dirty="0">
                <a:solidFill>
                  <a:srgbClr val="FFFFFF"/>
                </a:solidFill>
              </a:rPr>
              <a:t>How 1/10 extra moves help?</a:t>
            </a:r>
          </a:p>
        </p:txBody>
      </p:sp>
      <p:grpSp>
        <p:nvGrpSpPr>
          <p:cNvPr id="4" name="Group 29">
            <a:extLst>
              <a:ext uri="{FF2B5EF4-FFF2-40B4-BE49-F238E27FC236}">
                <a16:creationId xmlns:a16="http://schemas.microsoft.com/office/drawing/2014/main" id="{8E478186-66E9-DF5D-9F86-0E1421D7B48A}"/>
              </a:ext>
            </a:extLst>
          </p:cNvPr>
          <p:cNvGrpSpPr>
            <a:grpSpLocks/>
          </p:cNvGrpSpPr>
          <p:nvPr/>
        </p:nvGrpSpPr>
        <p:grpSpPr bwMode="auto">
          <a:xfrm>
            <a:off x="8226409" y="1371600"/>
            <a:ext cx="917591" cy="929993"/>
            <a:chOff x="2065" y="1551"/>
            <a:chExt cx="1628" cy="1988"/>
          </a:xfrm>
        </p:grpSpPr>
        <p:sp>
          <p:nvSpPr>
            <p:cNvPr id="6" name="Freeform 30">
              <a:extLst>
                <a:ext uri="{FF2B5EF4-FFF2-40B4-BE49-F238E27FC236}">
                  <a16:creationId xmlns:a16="http://schemas.microsoft.com/office/drawing/2014/main" id="{826172AB-9EA2-37EF-53DA-68515C1A2979}"/>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7" name="Freeform 31">
              <a:extLst>
                <a:ext uri="{FF2B5EF4-FFF2-40B4-BE49-F238E27FC236}">
                  <a16:creationId xmlns:a16="http://schemas.microsoft.com/office/drawing/2014/main" id="{7BF0B251-091B-63B6-BCCF-3F5E0C3EC570}"/>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8" name="Freeform 32">
              <a:extLst>
                <a:ext uri="{FF2B5EF4-FFF2-40B4-BE49-F238E27FC236}">
                  <a16:creationId xmlns:a16="http://schemas.microsoft.com/office/drawing/2014/main" id="{4247BBEC-AAC6-9CD6-17D4-935A2D20A2B8}"/>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9" name="Freeform 33">
              <a:extLst>
                <a:ext uri="{FF2B5EF4-FFF2-40B4-BE49-F238E27FC236}">
                  <a16:creationId xmlns:a16="http://schemas.microsoft.com/office/drawing/2014/main" id="{7284F277-C534-CEB4-E1D4-1AC45F088F75}"/>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0" name="Freeform 34">
              <a:extLst>
                <a:ext uri="{FF2B5EF4-FFF2-40B4-BE49-F238E27FC236}">
                  <a16:creationId xmlns:a16="http://schemas.microsoft.com/office/drawing/2014/main" id="{9815D3CD-4ACB-EB55-31E4-9F82C9735B31}"/>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1" name="Freeform 35">
              <a:extLst>
                <a:ext uri="{FF2B5EF4-FFF2-40B4-BE49-F238E27FC236}">
                  <a16:creationId xmlns:a16="http://schemas.microsoft.com/office/drawing/2014/main" id="{DC87E1C2-1DC0-B800-4C28-D727FC48AED1}"/>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2" name="Freeform 36">
              <a:extLst>
                <a:ext uri="{FF2B5EF4-FFF2-40B4-BE49-F238E27FC236}">
                  <a16:creationId xmlns:a16="http://schemas.microsoft.com/office/drawing/2014/main" id="{1D6F3ED8-E153-BFF4-15EE-B5B8697C031F}"/>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3" name="Freeform 37">
              <a:extLst>
                <a:ext uri="{FF2B5EF4-FFF2-40B4-BE49-F238E27FC236}">
                  <a16:creationId xmlns:a16="http://schemas.microsoft.com/office/drawing/2014/main" id="{307AA7F8-D2F5-EDA5-3623-5B38E7E0C6E8}"/>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4" name="Freeform 38">
              <a:extLst>
                <a:ext uri="{FF2B5EF4-FFF2-40B4-BE49-F238E27FC236}">
                  <a16:creationId xmlns:a16="http://schemas.microsoft.com/office/drawing/2014/main" id="{184CE45D-A7AF-2805-2DBE-06EB65FE546A}"/>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5" name="Freeform 39">
              <a:extLst>
                <a:ext uri="{FF2B5EF4-FFF2-40B4-BE49-F238E27FC236}">
                  <a16:creationId xmlns:a16="http://schemas.microsoft.com/office/drawing/2014/main" id="{B8080ED0-75A5-08DA-EF52-E915E6E33D69}"/>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6" name="Freeform 40">
              <a:extLst>
                <a:ext uri="{FF2B5EF4-FFF2-40B4-BE49-F238E27FC236}">
                  <a16:creationId xmlns:a16="http://schemas.microsoft.com/office/drawing/2014/main" id="{F1A3B03D-18FA-F95D-2790-4F71B508DFD2}"/>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7" name="Freeform 41">
              <a:extLst>
                <a:ext uri="{FF2B5EF4-FFF2-40B4-BE49-F238E27FC236}">
                  <a16:creationId xmlns:a16="http://schemas.microsoft.com/office/drawing/2014/main" id="{8379D54D-8E43-258D-CCD3-5A1F40935542}"/>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8" name="Freeform 42">
              <a:extLst>
                <a:ext uri="{FF2B5EF4-FFF2-40B4-BE49-F238E27FC236}">
                  <a16:creationId xmlns:a16="http://schemas.microsoft.com/office/drawing/2014/main" id="{10400531-5F99-A6CF-C023-FBBE7909D90C}"/>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19" name="Freeform 43">
              <a:extLst>
                <a:ext uri="{FF2B5EF4-FFF2-40B4-BE49-F238E27FC236}">
                  <a16:creationId xmlns:a16="http://schemas.microsoft.com/office/drawing/2014/main" id="{25C4C623-2312-9B89-4A02-77D2286926BE}"/>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20" name="Freeform 44">
              <a:extLst>
                <a:ext uri="{FF2B5EF4-FFF2-40B4-BE49-F238E27FC236}">
                  <a16:creationId xmlns:a16="http://schemas.microsoft.com/office/drawing/2014/main" id="{1D3F48C4-B5D9-8A18-1EC2-EAC874F0656F}"/>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22" name="Freeform 45">
              <a:extLst>
                <a:ext uri="{FF2B5EF4-FFF2-40B4-BE49-F238E27FC236}">
                  <a16:creationId xmlns:a16="http://schemas.microsoft.com/office/drawing/2014/main" id="{F3909C49-CA2E-FDC8-A588-97DC5C6CF3AD}"/>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sp>
          <p:nvSpPr>
            <p:cNvPr id="23" name="Freeform 46">
              <a:extLst>
                <a:ext uri="{FF2B5EF4-FFF2-40B4-BE49-F238E27FC236}">
                  <a16:creationId xmlns:a16="http://schemas.microsoft.com/office/drawing/2014/main" id="{3927DCEA-7C52-F64D-7321-C75502D3FFBB}"/>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defTabSz="685800" fontAlgn="auto">
                <a:spcBef>
                  <a:spcPts val="0"/>
                </a:spcBef>
                <a:spcAft>
                  <a:spcPts val="0"/>
                </a:spcAft>
              </a:pPr>
              <a:endParaRPr lang="en-US" sz="2400" i="0" dirty="0">
                <a:solidFill>
                  <a:srgbClr val="FFFFFF"/>
                </a:solidFill>
                <a:latin typeface="Times New Roman"/>
              </a:endParaRPr>
            </a:p>
          </p:txBody>
        </p:sp>
      </p:grpSp>
      <p:graphicFrame>
        <p:nvGraphicFramePr>
          <p:cNvPr id="24" name="Table 12">
            <a:extLst>
              <a:ext uri="{FF2B5EF4-FFF2-40B4-BE49-F238E27FC236}">
                <a16:creationId xmlns:a16="http://schemas.microsoft.com/office/drawing/2014/main" id="{15218344-7384-3A95-4ABC-15C3F98CF309}"/>
              </a:ext>
            </a:extLst>
          </p:cNvPr>
          <p:cNvGraphicFramePr>
            <a:graphicFrameLocks noGrp="1"/>
          </p:cNvGraphicFramePr>
          <p:nvPr/>
        </p:nvGraphicFramePr>
        <p:xfrm>
          <a:off x="838200" y="1854277"/>
          <a:ext cx="3276600" cy="365760"/>
        </p:xfrm>
        <a:graphic>
          <a:graphicData uri="http://schemas.openxmlformats.org/drawingml/2006/table">
            <a:tbl>
              <a:tblPr firstRow="1" bandRow="1">
                <a:tableStyleId>{5C22544A-7EE6-4342-B048-85BDC9FD1C3A}</a:tableStyleId>
              </a:tblPr>
              <a:tblGrid>
                <a:gridCol w="327660">
                  <a:extLst>
                    <a:ext uri="{9D8B030D-6E8A-4147-A177-3AD203B41FA5}">
                      <a16:colId xmlns:a16="http://schemas.microsoft.com/office/drawing/2014/main" val="3588770779"/>
                    </a:ext>
                  </a:extLst>
                </a:gridCol>
                <a:gridCol w="327660">
                  <a:extLst>
                    <a:ext uri="{9D8B030D-6E8A-4147-A177-3AD203B41FA5}">
                      <a16:colId xmlns:a16="http://schemas.microsoft.com/office/drawing/2014/main" val="3294214274"/>
                    </a:ext>
                  </a:extLst>
                </a:gridCol>
                <a:gridCol w="327660">
                  <a:extLst>
                    <a:ext uri="{9D8B030D-6E8A-4147-A177-3AD203B41FA5}">
                      <a16:colId xmlns:a16="http://schemas.microsoft.com/office/drawing/2014/main" val="1693474977"/>
                    </a:ext>
                  </a:extLst>
                </a:gridCol>
                <a:gridCol w="327660">
                  <a:extLst>
                    <a:ext uri="{9D8B030D-6E8A-4147-A177-3AD203B41FA5}">
                      <a16:colId xmlns:a16="http://schemas.microsoft.com/office/drawing/2014/main" val="1372723987"/>
                    </a:ext>
                  </a:extLst>
                </a:gridCol>
                <a:gridCol w="327660">
                  <a:extLst>
                    <a:ext uri="{9D8B030D-6E8A-4147-A177-3AD203B41FA5}">
                      <a16:colId xmlns:a16="http://schemas.microsoft.com/office/drawing/2014/main" val="4034213939"/>
                    </a:ext>
                  </a:extLst>
                </a:gridCol>
                <a:gridCol w="327660">
                  <a:extLst>
                    <a:ext uri="{9D8B030D-6E8A-4147-A177-3AD203B41FA5}">
                      <a16:colId xmlns:a16="http://schemas.microsoft.com/office/drawing/2014/main" val="462297051"/>
                    </a:ext>
                  </a:extLst>
                </a:gridCol>
                <a:gridCol w="327660">
                  <a:extLst>
                    <a:ext uri="{9D8B030D-6E8A-4147-A177-3AD203B41FA5}">
                      <a16:colId xmlns:a16="http://schemas.microsoft.com/office/drawing/2014/main" val="3309854346"/>
                    </a:ext>
                  </a:extLst>
                </a:gridCol>
                <a:gridCol w="327660">
                  <a:extLst>
                    <a:ext uri="{9D8B030D-6E8A-4147-A177-3AD203B41FA5}">
                      <a16:colId xmlns:a16="http://schemas.microsoft.com/office/drawing/2014/main" val="2844947646"/>
                    </a:ext>
                  </a:extLst>
                </a:gridCol>
                <a:gridCol w="327660">
                  <a:extLst>
                    <a:ext uri="{9D8B030D-6E8A-4147-A177-3AD203B41FA5}">
                      <a16:colId xmlns:a16="http://schemas.microsoft.com/office/drawing/2014/main" val="3441182213"/>
                    </a:ext>
                  </a:extLst>
                </a:gridCol>
                <a:gridCol w="327660">
                  <a:extLst>
                    <a:ext uri="{9D8B030D-6E8A-4147-A177-3AD203B41FA5}">
                      <a16:colId xmlns:a16="http://schemas.microsoft.com/office/drawing/2014/main" val="926738892"/>
                    </a:ext>
                  </a:extLst>
                </a:gridCol>
              </a:tblGrid>
              <a:tr h="355600">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3012983"/>
                  </a:ext>
                </a:extLst>
              </a:tr>
            </a:tbl>
          </a:graphicData>
        </a:graphic>
      </p:graphicFrame>
      <p:sp>
        <p:nvSpPr>
          <p:cNvPr id="25" name="TextBox 24">
            <a:extLst>
              <a:ext uri="{FF2B5EF4-FFF2-40B4-BE49-F238E27FC236}">
                <a16:creationId xmlns:a16="http://schemas.microsoft.com/office/drawing/2014/main" id="{CA51A43A-6549-E2DB-0EC4-B2FE0B4BF38D}"/>
              </a:ext>
            </a:extLst>
          </p:cNvPr>
          <p:cNvSpPr txBox="1"/>
          <p:nvPr/>
        </p:nvSpPr>
        <p:spPr>
          <a:xfrm>
            <a:off x="1780310" y="180109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26" name="TextBox 25">
            <a:extLst>
              <a:ext uri="{FF2B5EF4-FFF2-40B4-BE49-F238E27FC236}">
                <a16:creationId xmlns:a16="http://schemas.microsoft.com/office/drawing/2014/main" id="{8B637BC0-5E64-C7F0-66F6-4002AFC8CA4E}"/>
              </a:ext>
            </a:extLst>
          </p:cNvPr>
          <p:cNvSpPr txBox="1"/>
          <p:nvPr/>
        </p:nvSpPr>
        <p:spPr>
          <a:xfrm>
            <a:off x="1474506" y="179662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27" name="AutoShape 35">
            <a:extLst>
              <a:ext uri="{FF2B5EF4-FFF2-40B4-BE49-F238E27FC236}">
                <a16:creationId xmlns:a16="http://schemas.microsoft.com/office/drawing/2014/main" id="{7EF467B6-EE56-2F87-0398-818C3E523A55}"/>
              </a:ext>
            </a:extLst>
          </p:cNvPr>
          <p:cNvSpPr>
            <a:spLocks noChangeArrowheads="1"/>
          </p:cNvSpPr>
          <p:nvPr/>
        </p:nvSpPr>
        <p:spPr bwMode="auto">
          <a:xfrm>
            <a:off x="4800600" y="3733800"/>
            <a:ext cx="3645709" cy="454557"/>
          </a:xfrm>
          <a:prstGeom prst="wedgeRoundRectCallout">
            <a:avLst>
              <a:gd name="adj1" fmla="val 24731"/>
              <a:gd name="adj2" fmla="val -78574"/>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i="0" dirty="0">
                <a:solidFill>
                  <a:srgbClr val="FFFFFF"/>
                </a:solidFill>
              </a:rPr>
              <a:t>Black skip every 10</a:t>
            </a:r>
            <a:r>
              <a:rPr lang="en-US" altLang="en-US" sz="2400" i="0" baseline="30000" dirty="0">
                <a:solidFill>
                  <a:srgbClr val="FFFFFF"/>
                </a:solidFill>
              </a:rPr>
              <a:t>th</a:t>
            </a:r>
            <a:r>
              <a:rPr lang="en-US" altLang="en-US" sz="2400" i="0" dirty="0">
                <a:solidFill>
                  <a:srgbClr val="FFFFFF"/>
                </a:solidFill>
              </a:rPr>
              <a:t> move.</a:t>
            </a:r>
          </a:p>
        </p:txBody>
      </p:sp>
      <p:sp>
        <p:nvSpPr>
          <p:cNvPr id="28" name="TextBox 27">
            <a:extLst>
              <a:ext uri="{FF2B5EF4-FFF2-40B4-BE49-F238E27FC236}">
                <a16:creationId xmlns:a16="http://schemas.microsoft.com/office/drawing/2014/main" id="{1612C5FB-20A1-18F8-7EBE-2D006E78BF4A}"/>
              </a:ext>
            </a:extLst>
          </p:cNvPr>
          <p:cNvSpPr txBox="1"/>
          <p:nvPr/>
        </p:nvSpPr>
        <p:spPr>
          <a:xfrm>
            <a:off x="2119745" y="1794165"/>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29" name="TextBox 28">
            <a:extLst>
              <a:ext uri="{FF2B5EF4-FFF2-40B4-BE49-F238E27FC236}">
                <a16:creationId xmlns:a16="http://schemas.microsoft.com/office/drawing/2014/main" id="{5D69F959-6980-2149-0D8F-F543291C7D08}"/>
              </a:ext>
            </a:extLst>
          </p:cNvPr>
          <p:cNvSpPr txBox="1"/>
          <p:nvPr/>
        </p:nvSpPr>
        <p:spPr>
          <a:xfrm>
            <a:off x="2480846" y="181494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graphicFrame>
        <p:nvGraphicFramePr>
          <p:cNvPr id="30" name="Table 12">
            <a:extLst>
              <a:ext uri="{FF2B5EF4-FFF2-40B4-BE49-F238E27FC236}">
                <a16:creationId xmlns:a16="http://schemas.microsoft.com/office/drawing/2014/main" id="{874ACE86-82AA-AC3A-8CEF-4E3DD0288157}"/>
              </a:ext>
            </a:extLst>
          </p:cNvPr>
          <p:cNvGraphicFramePr>
            <a:graphicFrameLocks noGrp="1"/>
          </p:cNvGraphicFramePr>
          <p:nvPr/>
        </p:nvGraphicFramePr>
        <p:xfrm>
          <a:off x="838200" y="2318402"/>
          <a:ext cx="3276600" cy="365760"/>
        </p:xfrm>
        <a:graphic>
          <a:graphicData uri="http://schemas.openxmlformats.org/drawingml/2006/table">
            <a:tbl>
              <a:tblPr firstRow="1" bandRow="1">
                <a:tableStyleId>{5C22544A-7EE6-4342-B048-85BDC9FD1C3A}</a:tableStyleId>
              </a:tblPr>
              <a:tblGrid>
                <a:gridCol w="327660">
                  <a:extLst>
                    <a:ext uri="{9D8B030D-6E8A-4147-A177-3AD203B41FA5}">
                      <a16:colId xmlns:a16="http://schemas.microsoft.com/office/drawing/2014/main" val="3588770779"/>
                    </a:ext>
                  </a:extLst>
                </a:gridCol>
                <a:gridCol w="327660">
                  <a:extLst>
                    <a:ext uri="{9D8B030D-6E8A-4147-A177-3AD203B41FA5}">
                      <a16:colId xmlns:a16="http://schemas.microsoft.com/office/drawing/2014/main" val="3294214274"/>
                    </a:ext>
                  </a:extLst>
                </a:gridCol>
                <a:gridCol w="327660">
                  <a:extLst>
                    <a:ext uri="{9D8B030D-6E8A-4147-A177-3AD203B41FA5}">
                      <a16:colId xmlns:a16="http://schemas.microsoft.com/office/drawing/2014/main" val="1693474977"/>
                    </a:ext>
                  </a:extLst>
                </a:gridCol>
                <a:gridCol w="327660">
                  <a:extLst>
                    <a:ext uri="{9D8B030D-6E8A-4147-A177-3AD203B41FA5}">
                      <a16:colId xmlns:a16="http://schemas.microsoft.com/office/drawing/2014/main" val="1372723987"/>
                    </a:ext>
                  </a:extLst>
                </a:gridCol>
                <a:gridCol w="327660">
                  <a:extLst>
                    <a:ext uri="{9D8B030D-6E8A-4147-A177-3AD203B41FA5}">
                      <a16:colId xmlns:a16="http://schemas.microsoft.com/office/drawing/2014/main" val="4034213939"/>
                    </a:ext>
                  </a:extLst>
                </a:gridCol>
                <a:gridCol w="327660">
                  <a:extLst>
                    <a:ext uri="{9D8B030D-6E8A-4147-A177-3AD203B41FA5}">
                      <a16:colId xmlns:a16="http://schemas.microsoft.com/office/drawing/2014/main" val="462297051"/>
                    </a:ext>
                  </a:extLst>
                </a:gridCol>
                <a:gridCol w="327660">
                  <a:extLst>
                    <a:ext uri="{9D8B030D-6E8A-4147-A177-3AD203B41FA5}">
                      <a16:colId xmlns:a16="http://schemas.microsoft.com/office/drawing/2014/main" val="3309854346"/>
                    </a:ext>
                  </a:extLst>
                </a:gridCol>
                <a:gridCol w="327660">
                  <a:extLst>
                    <a:ext uri="{9D8B030D-6E8A-4147-A177-3AD203B41FA5}">
                      <a16:colId xmlns:a16="http://schemas.microsoft.com/office/drawing/2014/main" val="2844947646"/>
                    </a:ext>
                  </a:extLst>
                </a:gridCol>
                <a:gridCol w="327660">
                  <a:extLst>
                    <a:ext uri="{9D8B030D-6E8A-4147-A177-3AD203B41FA5}">
                      <a16:colId xmlns:a16="http://schemas.microsoft.com/office/drawing/2014/main" val="3441182213"/>
                    </a:ext>
                  </a:extLst>
                </a:gridCol>
                <a:gridCol w="327660">
                  <a:extLst>
                    <a:ext uri="{9D8B030D-6E8A-4147-A177-3AD203B41FA5}">
                      <a16:colId xmlns:a16="http://schemas.microsoft.com/office/drawing/2014/main" val="926738892"/>
                    </a:ext>
                  </a:extLst>
                </a:gridCol>
              </a:tblGrid>
              <a:tr h="355600">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3012983"/>
                  </a:ext>
                </a:extLst>
              </a:tr>
            </a:tbl>
          </a:graphicData>
        </a:graphic>
      </p:graphicFrame>
      <p:sp>
        <p:nvSpPr>
          <p:cNvPr id="31" name="TextBox 30">
            <a:extLst>
              <a:ext uri="{FF2B5EF4-FFF2-40B4-BE49-F238E27FC236}">
                <a16:creationId xmlns:a16="http://schemas.microsoft.com/office/drawing/2014/main" id="{C057B257-006C-024B-7742-060964BF7F27}"/>
              </a:ext>
            </a:extLst>
          </p:cNvPr>
          <p:cNvSpPr txBox="1"/>
          <p:nvPr/>
        </p:nvSpPr>
        <p:spPr>
          <a:xfrm>
            <a:off x="1780310" y="2265215"/>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64" name="TextBox 63">
            <a:extLst>
              <a:ext uri="{FF2B5EF4-FFF2-40B4-BE49-F238E27FC236}">
                <a16:creationId xmlns:a16="http://schemas.microsoft.com/office/drawing/2014/main" id="{3B1C793B-5E82-D7CA-9A43-208689B99F8A}"/>
              </a:ext>
            </a:extLst>
          </p:cNvPr>
          <p:cNvSpPr txBox="1"/>
          <p:nvPr/>
        </p:nvSpPr>
        <p:spPr>
          <a:xfrm>
            <a:off x="1474506" y="2260750"/>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65" name="TextBox 64">
            <a:extLst>
              <a:ext uri="{FF2B5EF4-FFF2-40B4-BE49-F238E27FC236}">
                <a16:creationId xmlns:a16="http://schemas.microsoft.com/office/drawing/2014/main" id="{0BF0B588-25ED-7DE6-10D2-222883661CD7}"/>
              </a:ext>
            </a:extLst>
          </p:cNvPr>
          <p:cNvSpPr txBox="1"/>
          <p:nvPr/>
        </p:nvSpPr>
        <p:spPr>
          <a:xfrm>
            <a:off x="2119745" y="225829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68" name="TextBox 67">
            <a:extLst>
              <a:ext uri="{FF2B5EF4-FFF2-40B4-BE49-F238E27FC236}">
                <a16:creationId xmlns:a16="http://schemas.microsoft.com/office/drawing/2014/main" id="{640B6B2B-B636-121B-CD7A-19CBE75995AF}"/>
              </a:ext>
            </a:extLst>
          </p:cNvPr>
          <p:cNvSpPr txBox="1"/>
          <p:nvPr/>
        </p:nvSpPr>
        <p:spPr>
          <a:xfrm>
            <a:off x="2480846" y="2279070"/>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graphicFrame>
        <p:nvGraphicFramePr>
          <p:cNvPr id="69" name="Table 12">
            <a:extLst>
              <a:ext uri="{FF2B5EF4-FFF2-40B4-BE49-F238E27FC236}">
                <a16:creationId xmlns:a16="http://schemas.microsoft.com/office/drawing/2014/main" id="{8ADE728E-E8FD-DCE6-75A8-94176940759D}"/>
              </a:ext>
            </a:extLst>
          </p:cNvPr>
          <p:cNvGraphicFramePr>
            <a:graphicFrameLocks noGrp="1"/>
          </p:cNvGraphicFramePr>
          <p:nvPr/>
        </p:nvGraphicFramePr>
        <p:xfrm>
          <a:off x="838200" y="2782527"/>
          <a:ext cx="3276600" cy="365760"/>
        </p:xfrm>
        <a:graphic>
          <a:graphicData uri="http://schemas.openxmlformats.org/drawingml/2006/table">
            <a:tbl>
              <a:tblPr firstRow="1" bandRow="1">
                <a:tableStyleId>{5C22544A-7EE6-4342-B048-85BDC9FD1C3A}</a:tableStyleId>
              </a:tblPr>
              <a:tblGrid>
                <a:gridCol w="327660">
                  <a:extLst>
                    <a:ext uri="{9D8B030D-6E8A-4147-A177-3AD203B41FA5}">
                      <a16:colId xmlns:a16="http://schemas.microsoft.com/office/drawing/2014/main" val="3588770779"/>
                    </a:ext>
                  </a:extLst>
                </a:gridCol>
                <a:gridCol w="327660">
                  <a:extLst>
                    <a:ext uri="{9D8B030D-6E8A-4147-A177-3AD203B41FA5}">
                      <a16:colId xmlns:a16="http://schemas.microsoft.com/office/drawing/2014/main" val="3294214274"/>
                    </a:ext>
                  </a:extLst>
                </a:gridCol>
                <a:gridCol w="327660">
                  <a:extLst>
                    <a:ext uri="{9D8B030D-6E8A-4147-A177-3AD203B41FA5}">
                      <a16:colId xmlns:a16="http://schemas.microsoft.com/office/drawing/2014/main" val="1693474977"/>
                    </a:ext>
                  </a:extLst>
                </a:gridCol>
                <a:gridCol w="327660">
                  <a:extLst>
                    <a:ext uri="{9D8B030D-6E8A-4147-A177-3AD203B41FA5}">
                      <a16:colId xmlns:a16="http://schemas.microsoft.com/office/drawing/2014/main" val="1372723987"/>
                    </a:ext>
                  </a:extLst>
                </a:gridCol>
                <a:gridCol w="327660">
                  <a:extLst>
                    <a:ext uri="{9D8B030D-6E8A-4147-A177-3AD203B41FA5}">
                      <a16:colId xmlns:a16="http://schemas.microsoft.com/office/drawing/2014/main" val="4034213939"/>
                    </a:ext>
                  </a:extLst>
                </a:gridCol>
                <a:gridCol w="327660">
                  <a:extLst>
                    <a:ext uri="{9D8B030D-6E8A-4147-A177-3AD203B41FA5}">
                      <a16:colId xmlns:a16="http://schemas.microsoft.com/office/drawing/2014/main" val="462297051"/>
                    </a:ext>
                  </a:extLst>
                </a:gridCol>
                <a:gridCol w="327660">
                  <a:extLst>
                    <a:ext uri="{9D8B030D-6E8A-4147-A177-3AD203B41FA5}">
                      <a16:colId xmlns:a16="http://schemas.microsoft.com/office/drawing/2014/main" val="3309854346"/>
                    </a:ext>
                  </a:extLst>
                </a:gridCol>
                <a:gridCol w="327660">
                  <a:extLst>
                    <a:ext uri="{9D8B030D-6E8A-4147-A177-3AD203B41FA5}">
                      <a16:colId xmlns:a16="http://schemas.microsoft.com/office/drawing/2014/main" val="2844947646"/>
                    </a:ext>
                  </a:extLst>
                </a:gridCol>
                <a:gridCol w="327660">
                  <a:extLst>
                    <a:ext uri="{9D8B030D-6E8A-4147-A177-3AD203B41FA5}">
                      <a16:colId xmlns:a16="http://schemas.microsoft.com/office/drawing/2014/main" val="3441182213"/>
                    </a:ext>
                  </a:extLst>
                </a:gridCol>
                <a:gridCol w="327660">
                  <a:extLst>
                    <a:ext uri="{9D8B030D-6E8A-4147-A177-3AD203B41FA5}">
                      <a16:colId xmlns:a16="http://schemas.microsoft.com/office/drawing/2014/main" val="926738892"/>
                    </a:ext>
                  </a:extLst>
                </a:gridCol>
              </a:tblGrid>
              <a:tr h="355600">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3012983"/>
                  </a:ext>
                </a:extLst>
              </a:tr>
            </a:tbl>
          </a:graphicData>
        </a:graphic>
      </p:graphicFrame>
      <p:sp>
        <p:nvSpPr>
          <p:cNvPr id="70" name="TextBox 69">
            <a:extLst>
              <a:ext uri="{FF2B5EF4-FFF2-40B4-BE49-F238E27FC236}">
                <a16:creationId xmlns:a16="http://schemas.microsoft.com/office/drawing/2014/main" id="{129EF60A-61F4-46A9-7791-13505922848C}"/>
              </a:ext>
            </a:extLst>
          </p:cNvPr>
          <p:cNvSpPr txBox="1"/>
          <p:nvPr/>
        </p:nvSpPr>
        <p:spPr>
          <a:xfrm>
            <a:off x="1780310" y="272934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71" name="TextBox 70">
            <a:extLst>
              <a:ext uri="{FF2B5EF4-FFF2-40B4-BE49-F238E27FC236}">
                <a16:creationId xmlns:a16="http://schemas.microsoft.com/office/drawing/2014/main" id="{D7D5A374-4E91-041A-8418-6CDFC6FBCB5F}"/>
              </a:ext>
            </a:extLst>
          </p:cNvPr>
          <p:cNvSpPr txBox="1"/>
          <p:nvPr/>
        </p:nvSpPr>
        <p:spPr>
          <a:xfrm>
            <a:off x="1474506" y="272487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72" name="TextBox 71">
            <a:extLst>
              <a:ext uri="{FF2B5EF4-FFF2-40B4-BE49-F238E27FC236}">
                <a16:creationId xmlns:a16="http://schemas.microsoft.com/office/drawing/2014/main" id="{F8F404D8-233D-31BF-8752-B61FE8EBE5B7}"/>
              </a:ext>
            </a:extLst>
          </p:cNvPr>
          <p:cNvSpPr txBox="1"/>
          <p:nvPr/>
        </p:nvSpPr>
        <p:spPr>
          <a:xfrm>
            <a:off x="2119745" y="2722415"/>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73" name="TextBox 72">
            <a:extLst>
              <a:ext uri="{FF2B5EF4-FFF2-40B4-BE49-F238E27FC236}">
                <a16:creationId xmlns:a16="http://schemas.microsoft.com/office/drawing/2014/main" id="{F7152660-3D95-2D34-F7B2-AFB782D4DF62}"/>
              </a:ext>
            </a:extLst>
          </p:cNvPr>
          <p:cNvSpPr txBox="1"/>
          <p:nvPr/>
        </p:nvSpPr>
        <p:spPr>
          <a:xfrm>
            <a:off x="2480846" y="274319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graphicFrame>
        <p:nvGraphicFramePr>
          <p:cNvPr id="74" name="Table 12">
            <a:extLst>
              <a:ext uri="{FF2B5EF4-FFF2-40B4-BE49-F238E27FC236}">
                <a16:creationId xmlns:a16="http://schemas.microsoft.com/office/drawing/2014/main" id="{48541CEA-F530-AACE-D24F-C1288CA0B838}"/>
              </a:ext>
            </a:extLst>
          </p:cNvPr>
          <p:cNvGraphicFramePr>
            <a:graphicFrameLocks noGrp="1"/>
          </p:cNvGraphicFramePr>
          <p:nvPr/>
        </p:nvGraphicFramePr>
        <p:xfrm>
          <a:off x="838200" y="3246652"/>
          <a:ext cx="3276600" cy="365760"/>
        </p:xfrm>
        <a:graphic>
          <a:graphicData uri="http://schemas.openxmlformats.org/drawingml/2006/table">
            <a:tbl>
              <a:tblPr firstRow="1" bandRow="1">
                <a:tableStyleId>{5C22544A-7EE6-4342-B048-85BDC9FD1C3A}</a:tableStyleId>
              </a:tblPr>
              <a:tblGrid>
                <a:gridCol w="327660">
                  <a:extLst>
                    <a:ext uri="{9D8B030D-6E8A-4147-A177-3AD203B41FA5}">
                      <a16:colId xmlns:a16="http://schemas.microsoft.com/office/drawing/2014/main" val="3588770779"/>
                    </a:ext>
                  </a:extLst>
                </a:gridCol>
                <a:gridCol w="327660">
                  <a:extLst>
                    <a:ext uri="{9D8B030D-6E8A-4147-A177-3AD203B41FA5}">
                      <a16:colId xmlns:a16="http://schemas.microsoft.com/office/drawing/2014/main" val="3294214274"/>
                    </a:ext>
                  </a:extLst>
                </a:gridCol>
                <a:gridCol w="327660">
                  <a:extLst>
                    <a:ext uri="{9D8B030D-6E8A-4147-A177-3AD203B41FA5}">
                      <a16:colId xmlns:a16="http://schemas.microsoft.com/office/drawing/2014/main" val="1693474977"/>
                    </a:ext>
                  </a:extLst>
                </a:gridCol>
                <a:gridCol w="327660">
                  <a:extLst>
                    <a:ext uri="{9D8B030D-6E8A-4147-A177-3AD203B41FA5}">
                      <a16:colId xmlns:a16="http://schemas.microsoft.com/office/drawing/2014/main" val="1372723987"/>
                    </a:ext>
                  </a:extLst>
                </a:gridCol>
                <a:gridCol w="327660">
                  <a:extLst>
                    <a:ext uri="{9D8B030D-6E8A-4147-A177-3AD203B41FA5}">
                      <a16:colId xmlns:a16="http://schemas.microsoft.com/office/drawing/2014/main" val="4034213939"/>
                    </a:ext>
                  </a:extLst>
                </a:gridCol>
                <a:gridCol w="327660">
                  <a:extLst>
                    <a:ext uri="{9D8B030D-6E8A-4147-A177-3AD203B41FA5}">
                      <a16:colId xmlns:a16="http://schemas.microsoft.com/office/drawing/2014/main" val="462297051"/>
                    </a:ext>
                  </a:extLst>
                </a:gridCol>
                <a:gridCol w="327660">
                  <a:extLst>
                    <a:ext uri="{9D8B030D-6E8A-4147-A177-3AD203B41FA5}">
                      <a16:colId xmlns:a16="http://schemas.microsoft.com/office/drawing/2014/main" val="3309854346"/>
                    </a:ext>
                  </a:extLst>
                </a:gridCol>
                <a:gridCol w="327660">
                  <a:extLst>
                    <a:ext uri="{9D8B030D-6E8A-4147-A177-3AD203B41FA5}">
                      <a16:colId xmlns:a16="http://schemas.microsoft.com/office/drawing/2014/main" val="2844947646"/>
                    </a:ext>
                  </a:extLst>
                </a:gridCol>
                <a:gridCol w="327660">
                  <a:extLst>
                    <a:ext uri="{9D8B030D-6E8A-4147-A177-3AD203B41FA5}">
                      <a16:colId xmlns:a16="http://schemas.microsoft.com/office/drawing/2014/main" val="3441182213"/>
                    </a:ext>
                  </a:extLst>
                </a:gridCol>
                <a:gridCol w="327660">
                  <a:extLst>
                    <a:ext uri="{9D8B030D-6E8A-4147-A177-3AD203B41FA5}">
                      <a16:colId xmlns:a16="http://schemas.microsoft.com/office/drawing/2014/main" val="926738892"/>
                    </a:ext>
                  </a:extLst>
                </a:gridCol>
              </a:tblGrid>
              <a:tr h="355600">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3012983"/>
                  </a:ext>
                </a:extLst>
              </a:tr>
            </a:tbl>
          </a:graphicData>
        </a:graphic>
      </p:graphicFrame>
      <p:sp>
        <p:nvSpPr>
          <p:cNvPr id="75" name="TextBox 74">
            <a:extLst>
              <a:ext uri="{FF2B5EF4-FFF2-40B4-BE49-F238E27FC236}">
                <a16:creationId xmlns:a16="http://schemas.microsoft.com/office/drawing/2014/main" id="{AA04B9C5-3416-4A84-C44D-F1447CB8CF34}"/>
              </a:ext>
            </a:extLst>
          </p:cNvPr>
          <p:cNvSpPr txBox="1"/>
          <p:nvPr/>
        </p:nvSpPr>
        <p:spPr>
          <a:xfrm>
            <a:off x="1780310" y="3193465"/>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76" name="TextBox 75">
            <a:extLst>
              <a:ext uri="{FF2B5EF4-FFF2-40B4-BE49-F238E27FC236}">
                <a16:creationId xmlns:a16="http://schemas.microsoft.com/office/drawing/2014/main" id="{8F5D0304-0F12-0585-93F9-A08B2781F795}"/>
              </a:ext>
            </a:extLst>
          </p:cNvPr>
          <p:cNvSpPr txBox="1"/>
          <p:nvPr/>
        </p:nvSpPr>
        <p:spPr>
          <a:xfrm>
            <a:off x="1474506" y="3189000"/>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77" name="TextBox 76">
            <a:extLst>
              <a:ext uri="{FF2B5EF4-FFF2-40B4-BE49-F238E27FC236}">
                <a16:creationId xmlns:a16="http://schemas.microsoft.com/office/drawing/2014/main" id="{E972C4CF-28BF-B096-A285-A97C47A2BAB8}"/>
              </a:ext>
            </a:extLst>
          </p:cNvPr>
          <p:cNvSpPr txBox="1"/>
          <p:nvPr/>
        </p:nvSpPr>
        <p:spPr>
          <a:xfrm>
            <a:off x="2119745" y="318654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78" name="TextBox 77">
            <a:extLst>
              <a:ext uri="{FF2B5EF4-FFF2-40B4-BE49-F238E27FC236}">
                <a16:creationId xmlns:a16="http://schemas.microsoft.com/office/drawing/2014/main" id="{4A445D40-6461-39EF-144E-34237D398A32}"/>
              </a:ext>
            </a:extLst>
          </p:cNvPr>
          <p:cNvSpPr txBox="1"/>
          <p:nvPr/>
        </p:nvSpPr>
        <p:spPr>
          <a:xfrm>
            <a:off x="2480846" y="3207320"/>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graphicFrame>
        <p:nvGraphicFramePr>
          <p:cNvPr id="79" name="Table 12">
            <a:extLst>
              <a:ext uri="{FF2B5EF4-FFF2-40B4-BE49-F238E27FC236}">
                <a16:creationId xmlns:a16="http://schemas.microsoft.com/office/drawing/2014/main" id="{7CB51DE8-086B-FE74-54DF-EB7BD8D36E4F}"/>
              </a:ext>
            </a:extLst>
          </p:cNvPr>
          <p:cNvGraphicFramePr>
            <a:graphicFrameLocks noGrp="1"/>
          </p:cNvGraphicFramePr>
          <p:nvPr/>
        </p:nvGraphicFramePr>
        <p:xfrm>
          <a:off x="838200" y="3710777"/>
          <a:ext cx="3276600" cy="365760"/>
        </p:xfrm>
        <a:graphic>
          <a:graphicData uri="http://schemas.openxmlformats.org/drawingml/2006/table">
            <a:tbl>
              <a:tblPr firstRow="1" bandRow="1">
                <a:tableStyleId>{5C22544A-7EE6-4342-B048-85BDC9FD1C3A}</a:tableStyleId>
              </a:tblPr>
              <a:tblGrid>
                <a:gridCol w="327660">
                  <a:extLst>
                    <a:ext uri="{9D8B030D-6E8A-4147-A177-3AD203B41FA5}">
                      <a16:colId xmlns:a16="http://schemas.microsoft.com/office/drawing/2014/main" val="3588770779"/>
                    </a:ext>
                  </a:extLst>
                </a:gridCol>
                <a:gridCol w="327660">
                  <a:extLst>
                    <a:ext uri="{9D8B030D-6E8A-4147-A177-3AD203B41FA5}">
                      <a16:colId xmlns:a16="http://schemas.microsoft.com/office/drawing/2014/main" val="3294214274"/>
                    </a:ext>
                  </a:extLst>
                </a:gridCol>
                <a:gridCol w="327660">
                  <a:extLst>
                    <a:ext uri="{9D8B030D-6E8A-4147-A177-3AD203B41FA5}">
                      <a16:colId xmlns:a16="http://schemas.microsoft.com/office/drawing/2014/main" val="1693474977"/>
                    </a:ext>
                  </a:extLst>
                </a:gridCol>
                <a:gridCol w="327660">
                  <a:extLst>
                    <a:ext uri="{9D8B030D-6E8A-4147-A177-3AD203B41FA5}">
                      <a16:colId xmlns:a16="http://schemas.microsoft.com/office/drawing/2014/main" val="1372723987"/>
                    </a:ext>
                  </a:extLst>
                </a:gridCol>
                <a:gridCol w="327660">
                  <a:extLst>
                    <a:ext uri="{9D8B030D-6E8A-4147-A177-3AD203B41FA5}">
                      <a16:colId xmlns:a16="http://schemas.microsoft.com/office/drawing/2014/main" val="4034213939"/>
                    </a:ext>
                  </a:extLst>
                </a:gridCol>
                <a:gridCol w="327660">
                  <a:extLst>
                    <a:ext uri="{9D8B030D-6E8A-4147-A177-3AD203B41FA5}">
                      <a16:colId xmlns:a16="http://schemas.microsoft.com/office/drawing/2014/main" val="462297051"/>
                    </a:ext>
                  </a:extLst>
                </a:gridCol>
                <a:gridCol w="327660">
                  <a:extLst>
                    <a:ext uri="{9D8B030D-6E8A-4147-A177-3AD203B41FA5}">
                      <a16:colId xmlns:a16="http://schemas.microsoft.com/office/drawing/2014/main" val="3309854346"/>
                    </a:ext>
                  </a:extLst>
                </a:gridCol>
                <a:gridCol w="327660">
                  <a:extLst>
                    <a:ext uri="{9D8B030D-6E8A-4147-A177-3AD203B41FA5}">
                      <a16:colId xmlns:a16="http://schemas.microsoft.com/office/drawing/2014/main" val="2844947646"/>
                    </a:ext>
                  </a:extLst>
                </a:gridCol>
                <a:gridCol w="327660">
                  <a:extLst>
                    <a:ext uri="{9D8B030D-6E8A-4147-A177-3AD203B41FA5}">
                      <a16:colId xmlns:a16="http://schemas.microsoft.com/office/drawing/2014/main" val="3441182213"/>
                    </a:ext>
                  </a:extLst>
                </a:gridCol>
                <a:gridCol w="327660">
                  <a:extLst>
                    <a:ext uri="{9D8B030D-6E8A-4147-A177-3AD203B41FA5}">
                      <a16:colId xmlns:a16="http://schemas.microsoft.com/office/drawing/2014/main" val="926738892"/>
                    </a:ext>
                  </a:extLst>
                </a:gridCol>
              </a:tblGrid>
              <a:tr h="355600">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3012983"/>
                  </a:ext>
                </a:extLst>
              </a:tr>
            </a:tbl>
          </a:graphicData>
        </a:graphic>
      </p:graphicFrame>
      <p:sp>
        <p:nvSpPr>
          <p:cNvPr id="80" name="TextBox 79">
            <a:extLst>
              <a:ext uri="{FF2B5EF4-FFF2-40B4-BE49-F238E27FC236}">
                <a16:creationId xmlns:a16="http://schemas.microsoft.com/office/drawing/2014/main" id="{BBDD8F97-0619-D87F-8A6A-F45170A3E4E5}"/>
              </a:ext>
            </a:extLst>
          </p:cNvPr>
          <p:cNvSpPr txBox="1"/>
          <p:nvPr/>
        </p:nvSpPr>
        <p:spPr>
          <a:xfrm>
            <a:off x="1780310" y="365759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81" name="TextBox 80">
            <a:extLst>
              <a:ext uri="{FF2B5EF4-FFF2-40B4-BE49-F238E27FC236}">
                <a16:creationId xmlns:a16="http://schemas.microsoft.com/office/drawing/2014/main" id="{C1DA6D0E-EFF4-8F35-29D7-7440540053B9}"/>
              </a:ext>
            </a:extLst>
          </p:cNvPr>
          <p:cNvSpPr txBox="1"/>
          <p:nvPr/>
        </p:nvSpPr>
        <p:spPr>
          <a:xfrm>
            <a:off x="1474506" y="365312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82" name="TextBox 81">
            <a:extLst>
              <a:ext uri="{FF2B5EF4-FFF2-40B4-BE49-F238E27FC236}">
                <a16:creationId xmlns:a16="http://schemas.microsoft.com/office/drawing/2014/main" id="{EF2085F2-F524-6DE0-4FDB-3D76C343A8E8}"/>
              </a:ext>
            </a:extLst>
          </p:cNvPr>
          <p:cNvSpPr txBox="1"/>
          <p:nvPr/>
        </p:nvSpPr>
        <p:spPr>
          <a:xfrm>
            <a:off x="2119745" y="3650665"/>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83" name="TextBox 82">
            <a:extLst>
              <a:ext uri="{FF2B5EF4-FFF2-40B4-BE49-F238E27FC236}">
                <a16:creationId xmlns:a16="http://schemas.microsoft.com/office/drawing/2014/main" id="{BE4EC3AE-E9EF-13C6-330F-2E77B487DE05}"/>
              </a:ext>
            </a:extLst>
          </p:cNvPr>
          <p:cNvSpPr txBox="1"/>
          <p:nvPr/>
        </p:nvSpPr>
        <p:spPr>
          <a:xfrm>
            <a:off x="2785646" y="3671445"/>
            <a:ext cx="338554" cy="461665"/>
          </a:xfrm>
          <a:prstGeom prst="rect">
            <a:avLst/>
          </a:prstGeom>
          <a:noFill/>
        </p:spPr>
        <p:txBody>
          <a:bodyPr wrap="none" rtlCol="0">
            <a:spAutoFit/>
          </a:bodyPr>
          <a:lstStyle/>
          <a:p>
            <a:pPr algn="l">
              <a:spcBef>
                <a:spcPts val="0"/>
              </a:spcBef>
            </a:pPr>
            <a:r>
              <a:rPr lang="en-US" sz="2400" i="0" dirty="0">
                <a:solidFill>
                  <a:srgbClr val="FF0000"/>
                </a:solidFill>
              </a:rPr>
              <a:t>b</a:t>
            </a:r>
          </a:p>
        </p:txBody>
      </p:sp>
      <p:sp>
        <p:nvSpPr>
          <p:cNvPr id="84" name="TextBox 83">
            <a:extLst>
              <a:ext uri="{FF2B5EF4-FFF2-40B4-BE49-F238E27FC236}">
                <a16:creationId xmlns:a16="http://schemas.microsoft.com/office/drawing/2014/main" id="{923C3C1B-504D-0FEC-5C75-2CF257F0C36C}"/>
              </a:ext>
            </a:extLst>
          </p:cNvPr>
          <p:cNvSpPr txBox="1"/>
          <p:nvPr/>
        </p:nvSpPr>
        <p:spPr>
          <a:xfrm>
            <a:off x="2438400" y="3657600"/>
            <a:ext cx="407484" cy="461665"/>
          </a:xfrm>
          <a:prstGeom prst="rect">
            <a:avLst/>
          </a:prstGeom>
          <a:noFill/>
        </p:spPr>
        <p:txBody>
          <a:bodyPr wrap="none" rtlCol="0">
            <a:spAutoFit/>
          </a:bodyPr>
          <a:lstStyle/>
          <a:p>
            <a:pPr algn="l">
              <a:spcBef>
                <a:spcPts val="0"/>
              </a:spcBef>
            </a:pPr>
            <a:r>
              <a:rPr lang="en-US" sz="2400" i="0" dirty="0">
                <a:solidFill>
                  <a:srgbClr val="33CC33"/>
                </a:solidFill>
              </a:rPr>
              <a:t>w</a:t>
            </a:r>
          </a:p>
        </p:txBody>
      </p:sp>
      <p:sp>
        <p:nvSpPr>
          <p:cNvPr id="85" name="AutoShape 35">
            <a:extLst>
              <a:ext uri="{FF2B5EF4-FFF2-40B4-BE49-F238E27FC236}">
                <a16:creationId xmlns:a16="http://schemas.microsoft.com/office/drawing/2014/main" id="{6FF3A992-0B21-F069-74AE-1001961E5133}"/>
              </a:ext>
            </a:extLst>
          </p:cNvPr>
          <p:cNvSpPr>
            <a:spLocks noChangeArrowheads="1"/>
          </p:cNvSpPr>
          <p:nvPr/>
        </p:nvSpPr>
        <p:spPr bwMode="auto">
          <a:xfrm>
            <a:off x="4267200" y="4572000"/>
            <a:ext cx="4179109" cy="457200"/>
          </a:xfrm>
          <a:prstGeom prst="wedgeRoundRectCallout">
            <a:avLst>
              <a:gd name="adj1" fmla="val 24731"/>
              <a:gd name="adj2" fmla="val -78574"/>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defTabSz="685800" eaLnBrk="1" fontAlgn="auto" hangingPunct="1">
              <a:spcBef>
                <a:spcPct val="0"/>
              </a:spcBef>
              <a:spcAft>
                <a:spcPts val="0"/>
              </a:spcAft>
              <a:buNone/>
            </a:pPr>
            <a:r>
              <a:rPr lang="en-US" altLang="en-US" sz="2400" i="0" dirty="0">
                <a:solidFill>
                  <a:srgbClr val="FFFFFF"/>
                </a:solidFill>
              </a:rPr>
              <a:t>But I want n=1000000 in a row!</a:t>
            </a:r>
          </a:p>
        </p:txBody>
      </p:sp>
    </p:spTree>
    <p:extLst>
      <p:ext uri="{BB962C8B-B14F-4D97-AF65-F5344CB8AC3E}">
        <p14:creationId xmlns:p14="http://schemas.microsoft.com/office/powerpoint/2010/main" val="403481939"/>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hlink"/>
          </a:solidFill>
        </a:ln>
      </a:spPr>
      <a:bodyPr wrap="square" rtlCol="0" anchor="ctr">
        <a:spAutoFit/>
      </a:bodyPr>
      <a:lstStyle>
        <a:defPPr algn="l">
          <a:defRPr sz="2400" dirty="0"/>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55718</TotalTime>
  <Words>1190</Words>
  <Application>Microsoft Office PowerPoint</Application>
  <PresentationFormat>On-screen Show (4:3)</PresentationFormat>
  <Paragraphs>322</Paragraphs>
  <Slides>18</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5" baseType="lpstr">
      <vt:lpstr>Times New Roman</vt:lpstr>
      <vt:lpstr>Tempus Sans ITC</vt:lpstr>
      <vt:lpstr>Arial</vt:lpstr>
      <vt:lpstr>Symbol</vt:lpstr>
      <vt:lpstr>Arial Rounded MT Bold</vt:lpstr>
      <vt:lpstr>Default Design</vt:lpstr>
      <vt:lpstr>PowerPoint Presentation</vt:lpstr>
      <vt:lpstr>PowerPoint Presentation</vt:lpstr>
      <vt:lpstr>PowerPoint Presentation</vt:lpstr>
      <vt:lpstr>PowerPoint Presentation</vt:lpstr>
      <vt:lpstr>PowerPoint Presentation</vt:lpstr>
      <vt:lpstr>Iterative Algorithms  Loop Invariants </vt:lpstr>
      <vt:lpstr>PowerPoint Presentation</vt:lpstr>
      <vt:lpstr>Fairy God Mother</vt:lpstr>
      <vt:lpstr>PowerPoint Presentation</vt:lpstr>
      <vt:lpstr>PowerPoint Presentation</vt:lpstr>
      <vt:lpstr>Greedy Algs, Communication &amp; Entropy</vt:lpstr>
      <vt:lpstr>Vector Spaces</vt:lpstr>
      <vt:lpstr>Vector Spaces</vt:lpstr>
      <vt:lpstr>Quantifiers and Games</vt:lpstr>
      <vt:lpstr>PowerPoint Presentation</vt:lpstr>
      <vt:lpstr>PowerPoint Presentation</vt:lpstr>
      <vt:lpstr>PowerPoint Presentation</vt:lpstr>
      <vt:lpstr>PowerPoint Presentation</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1314</cp:revision>
  <cp:lastPrinted>1998-01-22T22:42:46Z</cp:lastPrinted>
  <dcterms:created xsi:type="dcterms:W3CDTF">1996-09-30T18:28:10Z</dcterms:created>
  <dcterms:modified xsi:type="dcterms:W3CDTF">2024-07-10T16:53:58Z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