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923" r:id="rId2"/>
    <p:sldId id="924" r:id="rId3"/>
    <p:sldId id="925" r:id="rId4"/>
    <p:sldId id="927" r:id="rId5"/>
    <p:sldId id="928" r:id="rId6"/>
    <p:sldId id="929" r:id="rId7"/>
    <p:sldId id="926" r:id="rId8"/>
    <p:sldId id="930" r:id="rId9"/>
    <p:sldId id="931" r:id="rId10"/>
    <p:sldId id="932" r:id="rId11"/>
    <p:sldId id="933" r:id="rId12"/>
  </p:sldIdLst>
  <p:sldSz cx="9144000" cy="6858000" type="screen4x3"/>
  <p:notesSz cx="6934200" cy="9120188"/>
  <p:defaultTextStyle>
    <a:defPPr>
      <a:defRPr lang="en-CA"/>
    </a:defPPr>
    <a:lvl1pPr algn="l" rtl="0" fontAlgn="base">
      <a:spcBef>
        <a:spcPct val="50000"/>
      </a:spcBef>
      <a:spcAft>
        <a:spcPct val="0"/>
      </a:spcAft>
      <a:defRPr sz="30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30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30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30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30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0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0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0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0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33CC33"/>
    <a:srgbClr val="0033CC"/>
    <a:srgbClr val="9385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32" autoAdjust="0"/>
    <p:restoredTop sz="98382" autoAdjust="0"/>
  </p:normalViewPr>
  <p:slideViewPr>
    <p:cSldViewPr>
      <p:cViewPr>
        <p:scale>
          <a:sx n="80" d="100"/>
          <a:sy n="80" d="100"/>
        </p:scale>
        <p:origin x="-906" y="-72"/>
      </p:cViewPr>
      <p:guideLst>
        <p:guide orient="horz" pos="19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74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4575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74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664575"/>
            <a:ext cx="30051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034DECB4-62D1-4A54-BC46-0B3A8F28470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3248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11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1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105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1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1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C0C5775E-9520-4FDF-81B4-F6DB63AAF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187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5CB5D9DF-1ECC-4D88-BBD0-67CE6C0AD97D}" type="slidenum">
              <a:rPr lang="en-US" altLang="en-US" smtClean="0"/>
              <a:pPr eaLnBrk="1" hangingPunct="1">
                <a:spcBef>
                  <a:spcPct val="5000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F8605933-5160-42C9-A0F7-2EC339D5C133}" type="slidenum">
              <a:rPr lang="en-US" altLang="en-US" smtClean="0"/>
              <a:pPr eaLnBrk="1" hangingPunct="1">
                <a:spcBef>
                  <a:spcPct val="5000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9C512483-EBB3-4389-A743-93C80CF97B76}" type="slidenum">
              <a:rPr lang="en-US" altLang="en-US" smtClean="0"/>
              <a:pPr eaLnBrk="1" hangingPunct="1">
                <a:spcBef>
                  <a:spcPct val="5000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872EA4B0-5373-4F5A-A530-AA655B300B4F}" type="slidenum">
              <a:rPr lang="en-US" altLang="en-US" smtClean="0"/>
              <a:pPr eaLnBrk="1" hangingPunct="1">
                <a:spcBef>
                  <a:spcPct val="5000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53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4EBE3CCD-C291-4476-B1AC-4FC35341ADEA}" type="slidenum">
              <a:rPr lang="en-US" altLang="en-US" smtClean="0"/>
              <a:pPr eaLnBrk="1" hangingPunct="1">
                <a:spcBef>
                  <a:spcPct val="5000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163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5081B82A-F4F1-4ADE-8FC0-31AC8E7F781A}" type="slidenum">
              <a:rPr lang="en-US" altLang="en-US" smtClean="0"/>
              <a:pPr eaLnBrk="1" hangingPunct="1">
                <a:spcBef>
                  <a:spcPct val="5000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7B3491B7-88B8-474E-89E0-3653EC8F6B3D}" type="slidenum">
              <a:rPr lang="en-US" altLang="en-US" smtClean="0"/>
              <a:pPr eaLnBrk="1" hangingPunct="1">
                <a:spcBef>
                  <a:spcPct val="5000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9F064D31-D563-4DA0-98FC-30E78921472F}" type="slidenum">
              <a:rPr lang="en-US" altLang="en-US" smtClean="0"/>
              <a:pPr eaLnBrk="1" hangingPunct="1">
                <a:spcBef>
                  <a:spcPct val="5000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8418F6EF-29FE-4BB0-9FA8-111CBB6314AF}" type="slidenum">
              <a:rPr lang="en-US" altLang="en-US" smtClean="0"/>
              <a:pPr eaLnBrk="1" hangingPunct="1">
                <a:spcBef>
                  <a:spcPct val="5000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A7556032-2FAF-490D-92B1-04A0FB2A8B6C}" type="slidenum">
              <a:rPr lang="en-US" altLang="en-US" smtClean="0"/>
              <a:pPr eaLnBrk="1" hangingPunct="1">
                <a:spcBef>
                  <a:spcPct val="5000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DE2841A0-5447-4EFE-A5BA-98AD68A715FF}" type="slidenum">
              <a:rPr lang="en-US" altLang="en-US" smtClean="0"/>
              <a:pPr eaLnBrk="1" hangingPunct="1">
                <a:spcBef>
                  <a:spcPct val="5000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C0F33-2163-4AD0-85DA-D39D5F4B390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2589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14813-DDE5-42A6-9D5C-E324933393C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896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111B4-FF34-43EC-A44C-C64AE8DFB8A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9339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DF9B9-1CB1-41D5-BEA4-88C69A32BA2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0525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773D8-A199-4A7B-84C0-4C7A200275E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C3C0F-5E4E-47EB-841A-35C7DA6881E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7764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14E05-6817-4738-A0B5-2F5E2007031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9701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F01DA-247B-4C1E-AE1D-003A12744A1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7729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216A4-950B-4C0F-9D32-F1AB96069A4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344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994DA-4D74-49D4-B902-183348F7A37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0357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7176B-D404-47E8-AF1C-6718EDA5250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6796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BDB-1790-429C-814E-281DF227C48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604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D495D-EB85-44E8-8F18-991D0E67C2C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250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text styles</a:t>
            </a:r>
          </a:p>
          <a:p>
            <a:pPr lvl="1"/>
            <a:r>
              <a:rPr lang="en-CA" altLang="en-US" smtClean="0"/>
              <a:t>Second level</a:t>
            </a:r>
          </a:p>
          <a:p>
            <a:pPr lvl="2"/>
            <a:r>
              <a:rPr lang="en-CA" altLang="en-US" smtClean="0"/>
              <a:t>Third level</a:t>
            </a:r>
          </a:p>
          <a:p>
            <a:pPr lvl="3"/>
            <a:r>
              <a:rPr lang="en-CA" altLang="en-US" smtClean="0"/>
              <a:t>Fourth level</a:t>
            </a:r>
          </a:p>
          <a:p>
            <a:pPr lvl="4"/>
            <a:r>
              <a:rPr lang="en-CA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i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i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638800" y="5105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i="0"/>
            </a:lvl1pPr>
          </a:lstStyle>
          <a:p>
            <a:pPr>
              <a:defRPr/>
            </a:pPr>
            <a:fld id="{3680BDEE-F75A-40F4-BF97-1D508F6322D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defRPr/>
            </a:pPr>
            <a:fld id="{7B18D608-AA3F-4713-965D-B4D00B24E1E5}" type="slidenum">
              <a:rPr lang="en-CA" altLang="en-US" sz="1400" i="0" smtClean="0"/>
              <a:pPr algn="r" eaLnBrk="1" hangingPunct="1">
                <a:spcBef>
                  <a:spcPct val="0"/>
                </a:spcBef>
                <a:defRPr/>
              </a:pPr>
              <a:t>‹#›</a:t>
            </a:fld>
            <a:endParaRPr lang="en-CA" altLang="en-US" sz="1400" i="0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952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Leaning Tower</a:t>
            </a:r>
          </a:p>
        </p:txBody>
      </p:sp>
      <p:sp>
        <p:nvSpPr>
          <p:cNvPr id="237571" name="Text Box 3"/>
          <p:cNvSpPr txBox="1">
            <a:spLocks noChangeArrowheads="1"/>
          </p:cNvSpPr>
          <p:nvPr/>
        </p:nvSpPr>
        <p:spPr bwMode="auto">
          <a:xfrm>
            <a:off x="1095375" y="847725"/>
            <a:ext cx="7466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Output: Stack them leaning as far over as possible.</a:t>
            </a:r>
          </a:p>
        </p:txBody>
      </p:sp>
      <p:sp>
        <p:nvSpPr>
          <p:cNvPr id="237575" name="Text Box 9"/>
          <p:cNvSpPr txBox="1">
            <a:spLocks noChangeArrowheads="1"/>
          </p:cNvSpPr>
          <p:nvPr/>
        </p:nvSpPr>
        <p:spPr bwMode="auto">
          <a:xfrm>
            <a:off x="1068388" y="390525"/>
            <a:ext cx="452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Input: Lots of 2in wide blocks</a:t>
            </a:r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1371600" y="5029200"/>
            <a:ext cx="4203700" cy="1066800"/>
            <a:chOff x="1219200" y="5386368"/>
            <a:chExt cx="4203826" cy="1066800"/>
          </a:xfrm>
        </p:grpSpPr>
        <p:grpSp>
          <p:nvGrpSpPr>
            <p:cNvPr id="2086" name="Group 10"/>
            <p:cNvGrpSpPr>
              <a:grpSpLocks/>
            </p:cNvGrpSpPr>
            <p:nvPr/>
          </p:nvGrpSpPr>
          <p:grpSpPr bwMode="auto">
            <a:xfrm>
              <a:off x="1219200" y="5386368"/>
              <a:ext cx="1181100" cy="1066800"/>
              <a:chOff x="1224" y="2539"/>
              <a:chExt cx="2280" cy="1785"/>
            </a:xfrm>
          </p:grpSpPr>
          <p:sp>
            <p:nvSpPr>
              <p:cNvPr id="2088" name="Freeform 11" descr="Green marble"/>
              <p:cNvSpPr>
                <a:spLocks/>
              </p:cNvSpPr>
              <p:nvPr/>
            </p:nvSpPr>
            <p:spPr bwMode="auto">
              <a:xfrm>
                <a:off x="1224" y="2539"/>
                <a:ext cx="2280" cy="1785"/>
              </a:xfrm>
              <a:custGeom>
                <a:avLst/>
                <a:gdLst>
                  <a:gd name="T0" fmla="*/ 748 w 2280"/>
                  <a:gd name="T1" fmla="*/ 30 h 1785"/>
                  <a:gd name="T2" fmla="*/ 1224 w 2280"/>
                  <a:gd name="T3" fmla="*/ 305 h 1785"/>
                  <a:gd name="T4" fmla="*/ 2184 w 2280"/>
                  <a:gd name="T5" fmla="*/ 257 h 1785"/>
                  <a:gd name="T6" fmla="*/ 1800 w 2280"/>
                  <a:gd name="T7" fmla="*/ 1121 h 1785"/>
                  <a:gd name="T8" fmla="*/ 1743 w 2280"/>
                  <a:gd name="T9" fmla="*/ 1313 h 1785"/>
                  <a:gd name="T10" fmla="*/ 1717 w 2280"/>
                  <a:gd name="T11" fmla="*/ 1479 h 1785"/>
                  <a:gd name="T12" fmla="*/ 1560 w 2280"/>
                  <a:gd name="T13" fmla="*/ 1549 h 1785"/>
                  <a:gd name="T14" fmla="*/ 1272 w 2280"/>
                  <a:gd name="T15" fmla="*/ 1553 h 1785"/>
                  <a:gd name="T16" fmla="*/ 168 w 2280"/>
                  <a:gd name="T17" fmla="*/ 1649 h 1785"/>
                  <a:gd name="T18" fmla="*/ 264 w 2280"/>
                  <a:gd name="T19" fmla="*/ 737 h 1785"/>
                  <a:gd name="T20" fmla="*/ 425 w 2280"/>
                  <a:gd name="T21" fmla="*/ 126 h 1785"/>
                  <a:gd name="T22" fmla="*/ 748 w 2280"/>
                  <a:gd name="T23" fmla="*/ 30 h 178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280"/>
                  <a:gd name="T37" fmla="*/ 0 h 1785"/>
                  <a:gd name="T38" fmla="*/ 2280 w 2280"/>
                  <a:gd name="T39" fmla="*/ 1785 h 178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280" h="1785">
                    <a:moveTo>
                      <a:pt x="748" y="30"/>
                    </a:moveTo>
                    <a:cubicBezTo>
                      <a:pt x="881" y="60"/>
                      <a:pt x="985" y="267"/>
                      <a:pt x="1224" y="305"/>
                    </a:cubicBezTo>
                    <a:cubicBezTo>
                      <a:pt x="1463" y="343"/>
                      <a:pt x="2088" y="121"/>
                      <a:pt x="2184" y="257"/>
                    </a:cubicBezTo>
                    <a:cubicBezTo>
                      <a:pt x="2280" y="393"/>
                      <a:pt x="1873" y="945"/>
                      <a:pt x="1800" y="1121"/>
                    </a:cubicBezTo>
                    <a:cubicBezTo>
                      <a:pt x="1727" y="1297"/>
                      <a:pt x="1757" y="1253"/>
                      <a:pt x="1743" y="1313"/>
                    </a:cubicBezTo>
                    <a:cubicBezTo>
                      <a:pt x="1729" y="1373"/>
                      <a:pt x="1747" y="1440"/>
                      <a:pt x="1717" y="1479"/>
                    </a:cubicBezTo>
                    <a:cubicBezTo>
                      <a:pt x="1687" y="1518"/>
                      <a:pt x="1634" y="1537"/>
                      <a:pt x="1560" y="1549"/>
                    </a:cubicBezTo>
                    <a:cubicBezTo>
                      <a:pt x="1486" y="1561"/>
                      <a:pt x="1504" y="1536"/>
                      <a:pt x="1272" y="1553"/>
                    </a:cubicBezTo>
                    <a:cubicBezTo>
                      <a:pt x="1040" y="1570"/>
                      <a:pt x="336" y="1785"/>
                      <a:pt x="168" y="1649"/>
                    </a:cubicBezTo>
                    <a:cubicBezTo>
                      <a:pt x="0" y="1513"/>
                      <a:pt x="221" y="991"/>
                      <a:pt x="264" y="737"/>
                    </a:cubicBezTo>
                    <a:cubicBezTo>
                      <a:pt x="307" y="483"/>
                      <a:pt x="344" y="244"/>
                      <a:pt x="425" y="126"/>
                    </a:cubicBezTo>
                    <a:cubicBezTo>
                      <a:pt x="506" y="8"/>
                      <a:pt x="615" y="0"/>
                      <a:pt x="748" y="30"/>
                    </a:cubicBezTo>
                    <a:close/>
                  </a:path>
                </a:pathLst>
              </a:cu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89" name="Group 12"/>
              <p:cNvGrpSpPr>
                <a:grpSpLocks/>
              </p:cNvGrpSpPr>
              <p:nvPr/>
            </p:nvGrpSpPr>
            <p:grpSpPr bwMode="auto">
              <a:xfrm>
                <a:off x="1584" y="2688"/>
                <a:ext cx="1216" cy="1440"/>
                <a:chOff x="2641" y="1488"/>
                <a:chExt cx="2655" cy="2488"/>
              </a:xfrm>
            </p:grpSpPr>
            <p:grpSp>
              <p:nvGrpSpPr>
                <p:cNvPr id="2090" name="Group 13"/>
                <p:cNvGrpSpPr>
                  <a:grpSpLocks/>
                </p:cNvGrpSpPr>
                <p:nvPr/>
              </p:nvGrpSpPr>
              <p:grpSpPr bwMode="auto">
                <a:xfrm>
                  <a:off x="2641" y="1488"/>
                  <a:ext cx="2496" cy="2436"/>
                  <a:chOff x="2641" y="1488"/>
                  <a:chExt cx="2496" cy="2436"/>
                </a:xfrm>
              </p:grpSpPr>
              <p:sp>
                <p:nvSpPr>
                  <p:cNvPr id="2095" name="Freeform 14"/>
                  <p:cNvSpPr>
                    <a:spLocks/>
                  </p:cNvSpPr>
                  <p:nvPr/>
                </p:nvSpPr>
                <p:spPr bwMode="auto">
                  <a:xfrm>
                    <a:off x="3465" y="1900"/>
                    <a:ext cx="434" cy="514"/>
                  </a:xfrm>
                  <a:custGeom>
                    <a:avLst/>
                    <a:gdLst>
                      <a:gd name="T0" fmla="*/ 132 w 434"/>
                      <a:gd name="T1" fmla="*/ 186 h 514"/>
                      <a:gd name="T2" fmla="*/ 157 w 434"/>
                      <a:gd name="T3" fmla="*/ 114 h 514"/>
                      <a:gd name="T4" fmla="*/ 189 w 434"/>
                      <a:gd name="T5" fmla="*/ 42 h 514"/>
                      <a:gd name="T6" fmla="*/ 236 w 434"/>
                      <a:gd name="T7" fmla="*/ 6 h 514"/>
                      <a:gd name="T8" fmla="*/ 302 w 434"/>
                      <a:gd name="T9" fmla="*/ 0 h 514"/>
                      <a:gd name="T10" fmla="*/ 355 w 434"/>
                      <a:gd name="T11" fmla="*/ 24 h 514"/>
                      <a:gd name="T12" fmla="*/ 393 w 434"/>
                      <a:gd name="T13" fmla="*/ 63 h 514"/>
                      <a:gd name="T14" fmla="*/ 421 w 434"/>
                      <a:gd name="T15" fmla="*/ 135 h 514"/>
                      <a:gd name="T16" fmla="*/ 434 w 434"/>
                      <a:gd name="T17" fmla="*/ 222 h 514"/>
                      <a:gd name="T18" fmla="*/ 434 w 434"/>
                      <a:gd name="T19" fmla="*/ 312 h 514"/>
                      <a:gd name="T20" fmla="*/ 412 w 434"/>
                      <a:gd name="T21" fmla="*/ 411 h 514"/>
                      <a:gd name="T22" fmla="*/ 355 w 434"/>
                      <a:gd name="T23" fmla="*/ 474 h 514"/>
                      <a:gd name="T24" fmla="*/ 299 w 434"/>
                      <a:gd name="T25" fmla="*/ 514 h 514"/>
                      <a:gd name="T26" fmla="*/ 245 w 434"/>
                      <a:gd name="T27" fmla="*/ 510 h 514"/>
                      <a:gd name="T28" fmla="*/ 198 w 434"/>
                      <a:gd name="T29" fmla="*/ 468 h 514"/>
                      <a:gd name="T30" fmla="*/ 157 w 434"/>
                      <a:gd name="T31" fmla="*/ 396 h 514"/>
                      <a:gd name="T32" fmla="*/ 129 w 434"/>
                      <a:gd name="T33" fmla="*/ 333 h 514"/>
                      <a:gd name="T34" fmla="*/ 129 w 434"/>
                      <a:gd name="T35" fmla="*/ 252 h 514"/>
                      <a:gd name="T36" fmla="*/ 0 w 434"/>
                      <a:gd name="T37" fmla="*/ 234 h 514"/>
                      <a:gd name="T38" fmla="*/ 16 w 434"/>
                      <a:gd name="T39" fmla="*/ 189 h 514"/>
                      <a:gd name="T40" fmla="*/ 132 w 434"/>
                      <a:gd name="T41" fmla="*/ 186 h 51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434"/>
                      <a:gd name="T64" fmla="*/ 0 h 514"/>
                      <a:gd name="T65" fmla="*/ 434 w 434"/>
                      <a:gd name="T66" fmla="*/ 514 h 514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434" h="514">
                        <a:moveTo>
                          <a:pt x="132" y="186"/>
                        </a:moveTo>
                        <a:lnTo>
                          <a:pt x="157" y="114"/>
                        </a:lnTo>
                        <a:lnTo>
                          <a:pt x="189" y="42"/>
                        </a:lnTo>
                        <a:lnTo>
                          <a:pt x="236" y="6"/>
                        </a:lnTo>
                        <a:lnTo>
                          <a:pt x="302" y="0"/>
                        </a:lnTo>
                        <a:lnTo>
                          <a:pt x="355" y="24"/>
                        </a:lnTo>
                        <a:lnTo>
                          <a:pt x="393" y="63"/>
                        </a:lnTo>
                        <a:lnTo>
                          <a:pt x="421" y="135"/>
                        </a:lnTo>
                        <a:lnTo>
                          <a:pt x="434" y="222"/>
                        </a:lnTo>
                        <a:lnTo>
                          <a:pt x="434" y="312"/>
                        </a:lnTo>
                        <a:lnTo>
                          <a:pt x="412" y="411"/>
                        </a:lnTo>
                        <a:lnTo>
                          <a:pt x="355" y="474"/>
                        </a:lnTo>
                        <a:lnTo>
                          <a:pt x="299" y="514"/>
                        </a:lnTo>
                        <a:lnTo>
                          <a:pt x="245" y="510"/>
                        </a:lnTo>
                        <a:lnTo>
                          <a:pt x="198" y="468"/>
                        </a:lnTo>
                        <a:lnTo>
                          <a:pt x="157" y="396"/>
                        </a:lnTo>
                        <a:lnTo>
                          <a:pt x="129" y="333"/>
                        </a:lnTo>
                        <a:lnTo>
                          <a:pt x="129" y="252"/>
                        </a:lnTo>
                        <a:lnTo>
                          <a:pt x="0" y="234"/>
                        </a:lnTo>
                        <a:lnTo>
                          <a:pt x="16" y="189"/>
                        </a:lnTo>
                        <a:lnTo>
                          <a:pt x="132" y="186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96" name="Freeform 15"/>
                  <p:cNvSpPr>
                    <a:spLocks/>
                  </p:cNvSpPr>
                  <p:nvPr/>
                </p:nvSpPr>
                <p:spPr bwMode="auto">
                  <a:xfrm>
                    <a:off x="3752" y="1488"/>
                    <a:ext cx="566" cy="1154"/>
                  </a:xfrm>
                  <a:custGeom>
                    <a:avLst/>
                    <a:gdLst>
                      <a:gd name="T0" fmla="*/ 13 w 566"/>
                      <a:gd name="T1" fmla="*/ 1145 h 1154"/>
                      <a:gd name="T2" fmla="*/ 0 w 566"/>
                      <a:gd name="T3" fmla="*/ 1088 h 1154"/>
                      <a:gd name="T4" fmla="*/ 31 w 566"/>
                      <a:gd name="T5" fmla="*/ 1042 h 1154"/>
                      <a:gd name="T6" fmla="*/ 134 w 566"/>
                      <a:gd name="T7" fmla="*/ 988 h 1154"/>
                      <a:gd name="T8" fmla="*/ 226 w 566"/>
                      <a:gd name="T9" fmla="*/ 927 h 1154"/>
                      <a:gd name="T10" fmla="*/ 313 w 566"/>
                      <a:gd name="T11" fmla="*/ 827 h 1154"/>
                      <a:gd name="T12" fmla="*/ 432 w 566"/>
                      <a:gd name="T13" fmla="*/ 689 h 1154"/>
                      <a:gd name="T14" fmla="*/ 463 w 566"/>
                      <a:gd name="T15" fmla="*/ 634 h 1154"/>
                      <a:gd name="T16" fmla="*/ 479 w 566"/>
                      <a:gd name="T17" fmla="*/ 580 h 1154"/>
                      <a:gd name="T18" fmla="*/ 472 w 566"/>
                      <a:gd name="T19" fmla="*/ 526 h 1154"/>
                      <a:gd name="T20" fmla="*/ 444 w 566"/>
                      <a:gd name="T21" fmla="*/ 426 h 1154"/>
                      <a:gd name="T22" fmla="*/ 376 w 566"/>
                      <a:gd name="T23" fmla="*/ 299 h 1154"/>
                      <a:gd name="T24" fmla="*/ 301 w 566"/>
                      <a:gd name="T25" fmla="*/ 229 h 1154"/>
                      <a:gd name="T26" fmla="*/ 235 w 566"/>
                      <a:gd name="T27" fmla="*/ 190 h 1154"/>
                      <a:gd name="T28" fmla="*/ 181 w 566"/>
                      <a:gd name="T29" fmla="*/ 184 h 1154"/>
                      <a:gd name="T30" fmla="*/ 153 w 566"/>
                      <a:gd name="T31" fmla="*/ 190 h 1154"/>
                      <a:gd name="T32" fmla="*/ 150 w 566"/>
                      <a:gd name="T33" fmla="*/ 163 h 1154"/>
                      <a:gd name="T34" fmla="*/ 215 w 566"/>
                      <a:gd name="T35" fmla="*/ 154 h 1154"/>
                      <a:gd name="T36" fmla="*/ 291 w 566"/>
                      <a:gd name="T37" fmla="*/ 154 h 1154"/>
                      <a:gd name="T38" fmla="*/ 238 w 566"/>
                      <a:gd name="T39" fmla="*/ 93 h 1154"/>
                      <a:gd name="T40" fmla="*/ 206 w 566"/>
                      <a:gd name="T41" fmla="*/ 45 h 1154"/>
                      <a:gd name="T42" fmla="*/ 229 w 566"/>
                      <a:gd name="T43" fmla="*/ 27 h 1154"/>
                      <a:gd name="T44" fmla="*/ 313 w 566"/>
                      <a:gd name="T45" fmla="*/ 109 h 1154"/>
                      <a:gd name="T46" fmla="*/ 329 w 566"/>
                      <a:gd name="T47" fmla="*/ 121 h 1154"/>
                      <a:gd name="T48" fmla="*/ 313 w 566"/>
                      <a:gd name="T49" fmla="*/ 57 h 1154"/>
                      <a:gd name="T50" fmla="*/ 301 w 566"/>
                      <a:gd name="T51" fmla="*/ 9 h 1154"/>
                      <a:gd name="T52" fmla="*/ 313 w 566"/>
                      <a:gd name="T53" fmla="*/ 0 h 1154"/>
                      <a:gd name="T54" fmla="*/ 341 w 566"/>
                      <a:gd name="T55" fmla="*/ 9 h 1154"/>
                      <a:gd name="T56" fmla="*/ 366 w 566"/>
                      <a:gd name="T57" fmla="*/ 121 h 1154"/>
                      <a:gd name="T58" fmla="*/ 379 w 566"/>
                      <a:gd name="T59" fmla="*/ 118 h 1154"/>
                      <a:gd name="T60" fmla="*/ 379 w 566"/>
                      <a:gd name="T61" fmla="*/ 30 h 1154"/>
                      <a:gd name="T62" fmla="*/ 404 w 566"/>
                      <a:gd name="T63" fmla="*/ 21 h 1154"/>
                      <a:gd name="T64" fmla="*/ 422 w 566"/>
                      <a:gd name="T65" fmla="*/ 36 h 1154"/>
                      <a:gd name="T66" fmla="*/ 413 w 566"/>
                      <a:gd name="T67" fmla="*/ 154 h 1154"/>
                      <a:gd name="T68" fmla="*/ 407 w 566"/>
                      <a:gd name="T69" fmla="*/ 202 h 1154"/>
                      <a:gd name="T70" fmla="*/ 422 w 566"/>
                      <a:gd name="T71" fmla="*/ 299 h 1154"/>
                      <a:gd name="T72" fmla="*/ 472 w 566"/>
                      <a:gd name="T73" fmla="*/ 402 h 1154"/>
                      <a:gd name="T74" fmla="*/ 525 w 566"/>
                      <a:gd name="T75" fmla="*/ 520 h 1154"/>
                      <a:gd name="T76" fmla="*/ 566 w 566"/>
                      <a:gd name="T77" fmla="*/ 607 h 1154"/>
                      <a:gd name="T78" fmla="*/ 563 w 566"/>
                      <a:gd name="T79" fmla="*/ 652 h 1154"/>
                      <a:gd name="T80" fmla="*/ 488 w 566"/>
                      <a:gd name="T81" fmla="*/ 734 h 1154"/>
                      <a:gd name="T82" fmla="*/ 385 w 566"/>
                      <a:gd name="T83" fmla="*/ 836 h 1154"/>
                      <a:gd name="T84" fmla="*/ 301 w 566"/>
                      <a:gd name="T85" fmla="*/ 937 h 1154"/>
                      <a:gd name="T86" fmla="*/ 197 w 566"/>
                      <a:gd name="T87" fmla="*/ 1070 h 1154"/>
                      <a:gd name="T88" fmla="*/ 112 w 566"/>
                      <a:gd name="T89" fmla="*/ 1136 h 1154"/>
                      <a:gd name="T90" fmla="*/ 47 w 566"/>
                      <a:gd name="T91" fmla="*/ 1154 h 1154"/>
                      <a:gd name="T92" fmla="*/ 13 w 566"/>
                      <a:gd name="T93" fmla="*/ 1145 h 1154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566"/>
                      <a:gd name="T142" fmla="*/ 0 h 1154"/>
                      <a:gd name="T143" fmla="*/ 566 w 566"/>
                      <a:gd name="T144" fmla="*/ 1154 h 1154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566" h="1154">
                        <a:moveTo>
                          <a:pt x="13" y="1145"/>
                        </a:moveTo>
                        <a:lnTo>
                          <a:pt x="0" y="1088"/>
                        </a:lnTo>
                        <a:lnTo>
                          <a:pt x="31" y="1042"/>
                        </a:lnTo>
                        <a:lnTo>
                          <a:pt x="134" y="988"/>
                        </a:lnTo>
                        <a:lnTo>
                          <a:pt x="226" y="927"/>
                        </a:lnTo>
                        <a:lnTo>
                          <a:pt x="313" y="827"/>
                        </a:lnTo>
                        <a:lnTo>
                          <a:pt x="432" y="689"/>
                        </a:lnTo>
                        <a:lnTo>
                          <a:pt x="463" y="634"/>
                        </a:lnTo>
                        <a:lnTo>
                          <a:pt x="479" y="580"/>
                        </a:lnTo>
                        <a:lnTo>
                          <a:pt x="472" y="526"/>
                        </a:lnTo>
                        <a:lnTo>
                          <a:pt x="444" y="426"/>
                        </a:lnTo>
                        <a:lnTo>
                          <a:pt x="376" y="299"/>
                        </a:lnTo>
                        <a:lnTo>
                          <a:pt x="301" y="229"/>
                        </a:lnTo>
                        <a:lnTo>
                          <a:pt x="235" y="190"/>
                        </a:lnTo>
                        <a:lnTo>
                          <a:pt x="181" y="184"/>
                        </a:lnTo>
                        <a:lnTo>
                          <a:pt x="153" y="190"/>
                        </a:lnTo>
                        <a:lnTo>
                          <a:pt x="150" y="163"/>
                        </a:lnTo>
                        <a:lnTo>
                          <a:pt x="215" y="154"/>
                        </a:lnTo>
                        <a:lnTo>
                          <a:pt x="291" y="154"/>
                        </a:lnTo>
                        <a:lnTo>
                          <a:pt x="238" y="93"/>
                        </a:lnTo>
                        <a:lnTo>
                          <a:pt x="206" y="45"/>
                        </a:lnTo>
                        <a:lnTo>
                          <a:pt x="229" y="27"/>
                        </a:lnTo>
                        <a:lnTo>
                          <a:pt x="313" y="109"/>
                        </a:lnTo>
                        <a:lnTo>
                          <a:pt x="329" y="121"/>
                        </a:lnTo>
                        <a:lnTo>
                          <a:pt x="313" y="57"/>
                        </a:lnTo>
                        <a:lnTo>
                          <a:pt x="301" y="9"/>
                        </a:lnTo>
                        <a:lnTo>
                          <a:pt x="313" y="0"/>
                        </a:lnTo>
                        <a:lnTo>
                          <a:pt x="341" y="9"/>
                        </a:lnTo>
                        <a:lnTo>
                          <a:pt x="366" y="121"/>
                        </a:lnTo>
                        <a:lnTo>
                          <a:pt x="379" y="118"/>
                        </a:lnTo>
                        <a:lnTo>
                          <a:pt x="379" y="30"/>
                        </a:lnTo>
                        <a:lnTo>
                          <a:pt x="404" y="21"/>
                        </a:lnTo>
                        <a:lnTo>
                          <a:pt x="422" y="36"/>
                        </a:lnTo>
                        <a:lnTo>
                          <a:pt x="413" y="154"/>
                        </a:lnTo>
                        <a:lnTo>
                          <a:pt x="407" y="202"/>
                        </a:lnTo>
                        <a:lnTo>
                          <a:pt x="422" y="299"/>
                        </a:lnTo>
                        <a:lnTo>
                          <a:pt x="472" y="402"/>
                        </a:lnTo>
                        <a:lnTo>
                          <a:pt x="525" y="520"/>
                        </a:lnTo>
                        <a:lnTo>
                          <a:pt x="566" y="607"/>
                        </a:lnTo>
                        <a:lnTo>
                          <a:pt x="563" y="652"/>
                        </a:lnTo>
                        <a:lnTo>
                          <a:pt x="488" y="734"/>
                        </a:lnTo>
                        <a:lnTo>
                          <a:pt x="385" y="836"/>
                        </a:lnTo>
                        <a:lnTo>
                          <a:pt x="301" y="937"/>
                        </a:lnTo>
                        <a:lnTo>
                          <a:pt x="197" y="1070"/>
                        </a:lnTo>
                        <a:lnTo>
                          <a:pt x="112" y="1136"/>
                        </a:lnTo>
                        <a:lnTo>
                          <a:pt x="47" y="1154"/>
                        </a:lnTo>
                        <a:lnTo>
                          <a:pt x="13" y="1145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97" name="Freeform 16"/>
                  <p:cNvSpPr>
                    <a:spLocks/>
                  </p:cNvSpPr>
                  <p:nvPr/>
                </p:nvSpPr>
                <p:spPr bwMode="auto">
                  <a:xfrm>
                    <a:off x="2641" y="2564"/>
                    <a:ext cx="1037" cy="581"/>
                  </a:xfrm>
                  <a:custGeom>
                    <a:avLst/>
                    <a:gdLst>
                      <a:gd name="T0" fmla="*/ 210 w 1037"/>
                      <a:gd name="T1" fmla="*/ 468 h 581"/>
                      <a:gd name="T2" fmla="*/ 361 w 1037"/>
                      <a:gd name="T3" fmla="*/ 462 h 581"/>
                      <a:gd name="T4" fmla="*/ 498 w 1037"/>
                      <a:gd name="T5" fmla="*/ 444 h 581"/>
                      <a:gd name="T6" fmla="*/ 583 w 1037"/>
                      <a:gd name="T7" fmla="*/ 423 h 581"/>
                      <a:gd name="T8" fmla="*/ 705 w 1037"/>
                      <a:gd name="T9" fmla="*/ 354 h 581"/>
                      <a:gd name="T10" fmla="*/ 792 w 1037"/>
                      <a:gd name="T11" fmla="*/ 288 h 581"/>
                      <a:gd name="T12" fmla="*/ 906 w 1037"/>
                      <a:gd name="T13" fmla="*/ 207 h 581"/>
                      <a:gd name="T14" fmla="*/ 959 w 1037"/>
                      <a:gd name="T15" fmla="*/ 156 h 581"/>
                      <a:gd name="T16" fmla="*/ 1000 w 1037"/>
                      <a:gd name="T17" fmla="*/ 120 h 581"/>
                      <a:gd name="T18" fmla="*/ 1037 w 1037"/>
                      <a:gd name="T19" fmla="*/ 81 h 581"/>
                      <a:gd name="T20" fmla="*/ 1037 w 1037"/>
                      <a:gd name="T21" fmla="*/ 39 h 581"/>
                      <a:gd name="T22" fmla="*/ 996 w 1037"/>
                      <a:gd name="T23" fmla="*/ 0 h 581"/>
                      <a:gd name="T24" fmla="*/ 971 w 1037"/>
                      <a:gd name="T25" fmla="*/ 9 h 581"/>
                      <a:gd name="T26" fmla="*/ 903 w 1037"/>
                      <a:gd name="T27" fmla="*/ 90 h 581"/>
                      <a:gd name="T28" fmla="*/ 828 w 1037"/>
                      <a:gd name="T29" fmla="*/ 183 h 581"/>
                      <a:gd name="T30" fmla="*/ 752 w 1037"/>
                      <a:gd name="T31" fmla="*/ 270 h 581"/>
                      <a:gd name="T32" fmla="*/ 642 w 1037"/>
                      <a:gd name="T33" fmla="*/ 342 h 581"/>
                      <a:gd name="T34" fmla="*/ 548 w 1037"/>
                      <a:gd name="T35" fmla="*/ 390 h 581"/>
                      <a:gd name="T36" fmla="*/ 445 w 1037"/>
                      <a:gd name="T37" fmla="*/ 414 h 581"/>
                      <a:gd name="T38" fmla="*/ 301 w 1037"/>
                      <a:gd name="T39" fmla="*/ 417 h 581"/>
                      <a:gd name="T40" fmla="*/ 216 w 1037"/>
                      <a:gd name="T41" fmla="*/ 417 h 581"/>
                      <a:gd name="T42" fmla="*/ 144 w 1037"/>
                      <a:gd name="T43" fmla="*/ 363 h 581"/>
                      <a:gd name="T44" fmla="*/ 125 w 1037"/>
                      <a:gd name="T45" fmla="*/ 327 h 581"/>
                      <a:gd name="T46" fmla="*/ 94 w 1037"/>
                      <a:gd name="T47" fmla="*/ 327 h 581"/>
                      <a:gd name="T48" fmla="*/ 116 w 1037"/>
                      <a:gd name="T49" fmla="*/ 372 h 581"/>
                      <a:gd name="T50" fmla="*/ 150 w 1037"/>
                      <a:gd name="T51" fmla="*/ 414 h 581"/>
                      <a:gd name="T52" fmla="*/ 66 w 1037"/>
                      <a:gd name="T53" fmla="*/ 396 h 581"/>
                      <a:gd name="T54" fmla="*/ 3 w 1037"/>
                      <a:gd name="T55" fmla="*/ 387 h 581"/>
                      <a:gd name="T56" fmla="*/ 3 w 1037"/>
                      <a:gd name="T57" fmla="*/ 405 h 581"/>
                      <a:gd name="T58" fmla="*/ 59 w 1037"/>
                      <a:gd name="T59" fmla="*/ 417 h 581"/>
                      <a:gd name="T60" fmla="*/ 97 w 1037"/>
                      <a:gd name="T61" fmla="*/ 441 h 581"/>
                      <a:gd name="T62" fmla="*/ 131 w 1037"/>
                      <a:gd name="T63" fmla="*/ 444 h 581"/>
                      <a:gd name="T64" fmla="*/ 78 w 1037"/>
                      <a:gd name="T65" fmla="*/ 462 h 581"/>
                      <a:gd name="T66" fmla="*/ 0 w 1037"/>
                      <a:gd name="T67" fmla="*/ 481 h 581"/>
                      <a:gd name="T68" fmla="*/ 3 w 1037"/>
                      <a:gd name="T69" fmla="*/ 499 h 581"/>
                      <a:gd name="T70" fmla="*/ 28 w 1037"/>
                      <a:gd name="T71" fmla="*/ 505 h 581"/>
                      <a:gd name="T72" fmla="*/ 103 w 1037"/>
                      <a:gd name="T73" fmla="*/ 481 h 581"/>
                      <a:gd name="T74" fmla="*/ 150 w 1037"/>
                      <a:gd name="T75" fmla="*/ 477 h 581"/>
                      <a:gd name="T76" fmla="*/ 122 w 1037"/>
                      <a:gd name="T77" fmla="*/ 505 h 581"/>
                      <a:gd name="T78" fmla="*/ 78 w 1037"/>
                      <a:gd name="T79" fmla="*/ 550 h 581"/>
                      <a:gd name="T80" fmla="*/ 59 w 1037"/>
                      <a:gd name="T81" fmla="*/ 562 h 581"/>
                      <a:gd name="T82" fmla="*/ 75 w 1037"/>
                      <a:gd name="T83" fmla="*/ 581 h 581"/>
                      <a:gd name="T84" fmla="*/ 113 w 1037"/>
                      <a:gd name="T85" fmla="*/ 559 h 581"/>
                      <a:gd name="T86" fmla="*/ 163 w 1037"/>
                      <a:gd name="T87" fmla="*/ 514 h 581"/>
                      <a:gd name="T88" fmla="*/ 210 w 1037"/>
                      <a:gd name="T89" fmla="*/ 468 h 581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w 1037"/>
                      <a:gd name="T136" fmla="*/ 0 h 581"/>
                      <a:gd name="T137" fmla="*/ 1037 w 1037"/>
                      <a:gd name="T138" fmla="*/ 581 h 581"/>
                    </a:gdLst>
                    <a:ahLst/>
                    <a:cxnLst>
                      <a:cxn ang="T90">
                        <a:pos x="T0" y="T1"/>
                      </a:cxn>
                      <a:cxn ang="T91">
                        <a:pos x="T2" y="T3"/>
                      </a:cxn>
                      <a:cxn ang="T92">
                        <a:pos x="T4" y="T5"/>
                      </a:cxn>
                      <a:cxn ang="T93">
                        <a:pos x="T6" y="T7"/>
                      </a:cxn>
                      <a:cxn ang="T94">
                        <a:pos x="T8" y="T9"/>
                      </a:cxn>
                      <a:cxn ang="T95">
                        <a:pos x="T10" y="T11"/>
                      </a:cxn>
                      <a:cxn ang="T96">
                        <a:pos x="T12" y="T13"/>
                      </a:cxn>
                      <a:cxn ang="T97">
                        <a:pos x="T14" y="T15"/>
                      </a:cxn>
                      <a:cxn ang="T98">
                        <a:pos x="T16" y="T17"/>
                      </a:cxn>
                      <a:cxn ang="T99">
                        <a:pos x="T18" y="T19"/>
                      </a:cxn>
                      <a:cxn ang="T100">
                        <a:pos x="T20" y="T21"/>
                      </a:cxn>
                      <a:cxn ang="T101">
                        <a:pos x="T22" y="T23"/>
                      </a:cxn>
                      <a:cxn ang="T102">
                        <a:pos x="T24" y="T25"/>
                      </a:cxn>
                      <a:cxn ang="T103">
                        <a:pos x="T26" y="T27"/>
                      </a:cxn>
                      <a:cxn ang="T104">
                        <a:pos x="T28" y="T29"/>
                      </a:cxn>
                      <a:cxn ang="T105">
                        <a:pos x="T30" y="T31"/>
                      </a:cxn>
                      <a:cxn ang="T106">
                        <a:pos x="T32" y="T33"/>
                      </a:cxn>
                      <a:cxn ang="T107">
                        <a:pos x="T34" y="T35"/>
                      </a:cxn>
                      <a:cxn ang="T108">
                        <a:pos x="T36" y="T37"/>
                      </a:cxn>
                      <a:cxn ang="T109">
                        <a:pos x="T38" y="T39"/>
                      </a:cxn>
                      <a:cxn ang="T110">
                        <a:pos x="T40" y="T41"/>
                      </a:cxn>
                      <a:cxn ang="T111">
                        <a:pos x="T42" y="T43"/>
                      </a:cxn>
                      <a:cxn ang="T112">
                        <a:pos x="T44" y="T45"/>
                      </a:cxn>
                      <a:cxn ang="T113">
                        <a:pos x="T46" y="T47"/>
                      </a:cxn>
                      <a:cxn ang="T114">
                        <a:pos x="T48" y="T49"/>
                      </a:cxn>
                      <a:cxn ang="T115">
                        <a:pos x="T50" y="T51"/>
                      </a:cxn>
                      <a:cxn ang="T116">
                        <a:pos x="T52" y="T53"/>
                      </a:cxn>
                      <a:cxn ang="T117">
                        <a:pos x="T54" y="T55"/>
                      </a:cxn>
                      <a:cxn ang="T118">
                        <a:pos x="T56" y="T57"/>
                      </a:cxn>
                      <a:cxn ang="T119">
                        <a:pos x="T58" y="T59"/>
                      </a:cxn>
                      <a:cxn ang="T120">
                        <a:pos x="T60" y="T61"/>
                      </a:cxn>
                      <a:cxn ang="T121">
                        <a:pos x="T62" y="T63"/>
                      </a:cxn>
                      <a:cxn ang="T122">
                        <a:pos x="T64" y="T65"/>
                      </a:cxn>
                      <a:cxn ang="T123">
                        <a:pos x="T66" y="T67"/>
                      </a:cxn>
                      <a:cxn ang="T124">
                        <a:pos x="T68" y="T69"/>
                      </a:cxn>
                      <a:cxn ang="T125">
                        <a:pos x="T70" y="T71"/>
                      </a:cxn>
                      <a:cxn ang="T126">
                        <a:pos x="T72" y="T73"/>
                      </a:cxn>
                      <a:cxn ang="T127">
                        <a:pos x="T74" y="T75"/>
                      </a:cxn>
                      <a:cxn ang="T128">
                        <a:pos x="T76" y="T77"/>
                      </a:cxn>
                      <a:cxn ang="T129">
                        <a:pos x="T78" y="T79"/>
                      </a:cxn>
                      <a:cxn ang="T130">
                        <a:pos x="T80" y="T81"/>
                      </a:cxn>
                      <a:cxn ang="T131">
                        <a:pos x="T82" y="T83"/>
                      </a:cxn>
                      <a:cxn ang="T132">
                        <a:pos x="T84" y="T85"/>
                      </a:cxn>
                      <a:cxn ang="T133">
                        <a:pos x="T86" y="T87"/>
                      </a:cxn>
                      <a:cxn ang="T134">
                        <a:pos x="T88" y="T89"/>
                      </a:cxn>
                    </a:cxnLst>
                    <a:rect l="T135" t="T136" r="T137" b="T138"/>
                    <a:pathLst>
                      <a:path w="1037" h="581">
                        <a:moveTo>
                          <a:pt x="210" y="468"/>
                        </a:moveTo>
                        <a:lnTo>
                          <a:pt x="361" y="462"/>
                        </a:lnTo>
                        <a:lnTo>
                          <a:pt x="498" y="444"/>
                        </a:lnTo>
                        <a:lnTo>
                          <a:pt x="583" y="423"/>
                        </a:lnTo>
                        <a:lnTo>
                          <a:pt x="705" y="354"/>
                        </a:lnTo>
                        <a:lnTo>
                          <a:pt x="792" y="288"/>
                        </a:lnTo>
                        <a:lnTo>
                          <a:pt x="906" y="207"/>
                        </a:lnTo>
                        <a:lnTo>
                          <a:pt x="959" y="156"/>
                        </a:lnTo>
                        <a:lnTo>
                          <a:pt x="1000" y="120"/>
                        </a:lnTo>
                        <a:lnTo>
                          <a:pt x="1037" y="81"/>
                        </a:lnTo>
                        <a:lnTo>
                          <a:pt x="1037" y="39"/>
                        </a:lnTo>
                        <a:lnTo>
                          <a:pt x="996" y="0"/>
                        </a:lnTo>
                        <a:lnTo>
                          <a:pt x="971" y="9"/>
                        </a:lnTo>
                        <a:lnTo>
                          <a:pt x="903" y="90"/>
                        </a:lnTo>
                        <a:lnTo>
                          <a:pt x="828" y="183"/>
                        </a:lnTo>
                        <a:lnTo>
                          <a:pt x="752" y="270"/>
                        </a:lnTo>
                        <a:lnTo>
                          <a:pt x="642" y="342"/>
                        </a:lnTo>
                        <a:lnTo>
                          <a:pt x="548" y="390"/>
                        </a:lnTo>
                        <a:lnTo>
                          <a:pt x="445" y="414"/>
                        </a:lnTo>
                        <a:lnTo>
                          <a:pt x="301" y="417"/>
                        </a:lnTo>
                        <a:lnTo>
                          <a:pt x="216" y="417"/>
                        </a:lnTo>
                        <a:lnTo>
                          <a:pt x="144" y="363"/>
                        </a:lnTo>
                        <a:lnTo>
                          <a:pt x="125" y="327"/>
                        </a:lnTo>
                        <a:lnTo>
                          <a:pt x="94" y="327"/>
                        </a:lnTo>
                        <a:lnTo>
                          <a:pt x="116" y="372"/>
                        </a:lnTo>
                        <a:lnTo>
                          <a:pt x="150" y="414"/>
                        </a:lnTo>
                        <a:lnTo>
                          <a:pt x="66" y="396"/>
                        </a:lnTo>
                        <a:lnTo>
                          <a:pt x="3" y="387"/>
                        </a:lnTo>
                        <a:lnTo>
                          <a:pt x="3" y="405"/>
                        </a:lnTo>
                        <a:lnTo>
                          <a:pt x="59" y="417"/>
                        </a:lnTo>
                        <a:lnTo>
                          <a:pt x="97" y="441"/>
                        </a:lnTo>
                        <a:lnTo>
                          <a:pt x="131" y="444"/>
                        </a:lnTo>
                        <a:lnTo>
                          <a:pt x="78" y="462"/>
                        </a:lnTo>
                        <a:lnTo>
                          <a:pt x="0" y="481"/>
                        </a:lnTo>
                        <a:lnTo>
                          <a:pt x="3" y="499"/>
                        </a:lnTo>
                        <a:lnTo>
                          <a:pt x="28" y="505"/>
                        </a:lnTo>
                        <a:lnTo>
                          <a:pt x="103" y="481"/>
                        </a:lnTo>
                        <a:lnTo>
                          <a:pt x="150" y="477"/>
                        </a:lnTo>
                        <a:lnTo>
                          <a:pt x="122" y="505"/>
                        </a:lnTo>
                        <a:lnTo>
                          <a:pt x="78" y="550"/>
                        </a:lnTo>
                        <a:lnTo>
                          <a:pt x="59" y="562"/>
                        </a:lnTo>
                        <a:lnTo>
                          <a:pt x="75" y="581"/>
                        </a:lnTo>
                        <a:lnTo>
                          <a:pt x="113" y="559"/>
                        </a:lnTo>
                        <a:lnTo>
                          <a:pt x="163" y="514"/>
                        </a:lnTo>
                        <a:lnTo>
                          <a:pt x="210" y="468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98" name="Freeform 17"/>
                  <p:cNvSpPr>
                    <a:spLocks/>
                  </p:cNvSpPr>
                  <p:nvPr/>
                </p:nvSpPr>
                <p:spPr bwMode="auto">
                  <a:xfrm>
                    <a:off x="3596" y="2504"/>
                    <a:ext cx="608" cy="800"/>
                  </a:xfrm>
                  <a:custGeom>
                    <a:avLst/>
                    <a:gdLst>
                      <a:gd name="T0" fmla="*/ 38 w 608"/>
                      <a:gd name="T1" fmla="*/ 90 h 800"/>
                      <a:gd name="T2" fmla="*/ 63 w 608"/>
                      <a:gd name="T3" fmla="*/ 27 h 800"/>
                      <a:gd name="T4" fmla="*/ 104 w 608"/>
                      <a:gd name="T5" fmla="*/ 0 h 800"/>
                      <a:gd name="T6" fmla="*/ 141 w 608"/>
                      <a:gd name="T7" fmla="*/ 0 h 800"/>
                      <a:gd name="T8" fmla="*/ 179 w 608"/>
                      <a:gd name="T9" fmla="*/ 18 h 800"/>
                      <a:gd name="T10" fmla="*/ 216 w 608"/>
                      <a:gd name="T11" fmla="*/ 54 h 800"/>
                      <a:gd name="T12" fmla="*/ 235 w 608"/>
                      <a:gd name="T13" fmla="*/ 117 h 800"/>
                      <a:gd name="T14" fmla="*/ 245 w 608"/>
                      <a:gd name="T15" fmla="*/ 180 h 800"/>
                      <a:gd name="T16" fmla="*/ 263 w 608"/>
                      <a:gd name="T17" fmla="*/ 243 h 800"/>
                      <a:gd name="T18" fmla="*/ 298 w 608"/>
                      <a:gd name="T19" fmla="*/ 312 h 800"/>
                      <a:gd name="T20" fmla="*/ 357 w 608"/>
                      <a:gd name="T21" fmla="*/ 384 h 800"/>
                      <a:gd name="T22" fmla="*/ 415 w 608"/>
                      <a:gd name="T23" fmla="*/ 432 h 800"/>
                      <a:gd name="T24" fmla="*/ 499 w 608"/>
                      <a:gd name="T25" fmla="*/ 468 h 800"/>
                      <a:gd name="T26" fmla="*/ 571 w 608"/>
                      <a:gd name="T27" fmla="*/ 522 h 800"/>
                      <a:gd name="T28" fmla="*/ 608 w 608"/>
                      <a:gd name="T29" fmla="*/ 577 h 800"/>
                      <a:gd name="T30" fmla="*/ 602 w 608"/>
                      <a:gd name="T31" fmla="*/ 622 h 800"/>
                      <a:gd name="T32" fmla="*/ 593 w 608"/>
                      <a:gd name="T33" fmla="*/ 676 h 800"/>
                      <a:gd name="T34" fmla="*/ 565 w 608"/>
                      <a:gd name="T35" fmla="*/ 712 h 800"/>
                      <a:gd name="T36" fmla="*/ 518 w 608"/>
                      <a:gd name="T37" fmla="*/ 757 h 800"/>
                      <a:gd name="T38" fmla="*/ 449 w 608"/>
                      <a:gd name="T39" fmla="*/ 790 h 800"/>
                      <a:gd name="T40" fmla="*/ 396 w 608"/>
                      <a:gd name="T41" fmla="*/ 800 h 800"/>
                      <a:gd name="T42" fmla="*/ 320 w 608"/>
                      <a:gd name="T43" fmla="*/ 784 h 800"/>
                      <a:gd name="T44" fmla="*/ 251 w 608"/>
                      <a:gd name="T45" fmla="*/ 748 h 800"/>
                      <a:gd name="T46" fmla="*/ 179 w 608"/>
                      <a:gd name="T47" fmla="*/ 694 h 800"/>
                      <a:gd name="T48" fmla="*/ 129 w 608"/>
                      <a:gd name="T49" fmla="*/ 631 h 800"/>
                      <a:gd name="T50" fmla="*/ 82 w 608"/>
                      <a:gd name="T51" fmla="*/ 550 h 800"/>
                      <a:gd name="T52" fmla="*/ 44 w 608"/>
                      <a:gd name="T53" fmla="*/ 456 h 800"/>
                      <a:gd name="T54" fmla="*/ 19 w 608"/>
                      <a:gd name="T55" fmla="*/ 375 h 800"/>
                      <a:gd name="T56" fmla="*/ 7 w 608"/>
                      <a:gd name="T57" fmla="*/ 297 h 800"/>
                      <a:gd name="T58" fmla="*/ 0 w 608"/>
                      <a:gd name="T59" fmla="*/ 189 h 800"/>
                      <a:gd name="T60" fmla="*/ 19 w 608"/>
                      <a:gd name="T61" fmla="*/ 117 h 800"/>
                      <a:gd name="T62" fmla="*/ 38 w 608"/>
                      <a:gd name="T63" fmla="*/ 90 h 800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w 608"/>
                      <a:gd name="T97" fmla="*/ 0 h 800"/>
                      <a:gd name="T98" fmla="*/ 608 w 608"/>
                      <a:gd name="T99" fmla="*/ 800 h 800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T96" t="T97" r="T98" b="T99"/>
                    <a:pathLst>
                      <a:path w="608" h="800">
                        <a:moveTo>
                          <a:pt x="38" y="90"/>
                        </a:moveTo>
                        <a:lnTo>
                          <a:pt x="63" y="27"/>
                        </a:lnTo>
                        <a:lnTo>
                          <a:pt x="104" y="0"/>
                        </a:lnTo>
                        <a:lnTo>
                          <a:pt x="141" y="0"/>
                        </a:lnTo>
                        <a:lnTo>
                          <a:pt x="179" y="18"/>
                        </a:lnTo>
                        <a:lnTo>
                          <a:pt x="216" y="54"/>
                        </a:lnTo>
                        <a:lnTo>
                          <a:pt x="235" y="117"/>
                        </a:lnTo>
                        <a:lnTo>
                          <a:pt x="245" y="180"/>
                        </a:lnTo>
                        <a:lnTo>
                          <a:pt x="263" y="243"/>
                        </a:lnTo>
                        <a:lnTo>
                          <a:pt x="298" y="312"/>
                        </a:lnTo>
                        <a:lnTo>
                          <a:pt x="357" y="384"/>
                        </a:lnTo>
                        <a:lnTo>
                          <a:pt x="415" y="432"/>
                        </a:lnTo>
                        <a:lnTo>
                          <a:pt x="499" y="468"/>
                        </a:lnTo>
                        <a:lnTo>
                          <a:pt x="571" y="522"/>
                        </a:lnTo>
                        <a:lnTo>
                          <a:pt x="608" y="577"/>
                        </a:lnTo>
                        <a:lnTo>
                          <a:pt x="602" y="622"/>
                        </a:lnTo>
                        <a:lnTo>
                          <a:pt x="593" y="676"/>
                        </a:lnTo>
                        <a:lnTo>
                          <a:pt x="565" y="712"/>
                        </a:lnTo>
                        <a:lnTo>
                          <a:pt x="518" y="757"/>
                        </a:lnTo>
                        <a:lnTo>
                          <a:pt x="449" y="790"/>
                        </a:lnTo>
                        <a:lnTo>
                          <a:pt x="396" y="800"/>
                        </a:lnTo>
                        <a:lnTo>
                          <a:pt x="320" y="784"/>
                        </a:lnTo>
                        <a:lnTo>
                          <a:pt x="251" y="748"/>
                        </a:lnTo>
                        <a:lnTo>
                          <a:pt x="179" y="694"/>
                        </a:lnTo>
                        <a:lnTo>
                          <a:pt x="129" y="631"/>
                        </a:lnTo>
                        <a:lnTo>
                          <a:pt x="82" y="550"/>
                        </a:lnTo>
                        <a:lnTo>
                          <a:pt x="44" y="456"/>
                        </a:lnTo>
                        <a:lnTo>
                          <a:pt x="19" y="375"/>
                        </a:lnTo>
                        <a:lnTo>
                          <a:pt x="7" y="297"/>
                        </a:lnTo>
                        <a:lnTo>
                          <a:pt x="0" y="189"/>
                        </a:lnTo>
                        <a:lnTo>
                          <a:pt x="19" y="117"/>
                        </a:lnTo>
                        <a:lnTo>
                          <a:pt x="38" y="90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99" name="Freeform 18"/>
                  <p:cNvSpPr>
                    <a:spLocks/>
                  </p:cNvSpPr>
                  <p:nvPr/>
                </p:nvSpPr>
                <p:spPr bwMode="auto">
                  <a:xfrm>
                    <a:off x="4094" y="2846"/>
                    <a:ext cx="1043" cy="726"/>
                  </a:xfrm>
                  <a:custGeom>
                    <a:avLst/>
                    <a:gdLst>
                      <a:gd name="T0" fmla="*/ 116 w 1043"/>
                      <a:gd name="T1" fmla="*/ 230 h 726"/>
                      <a:gd name="T2" fmla="*/ 216 w 1043"/>
                      <a:gd name="T3" fmla="*/ 147 h 726"/>
                      <a:gd name="T4" fmla="*/ 338 w 1043"/>
                      <a:gd name="T5" fmla="*/ 72 h 726"/>
                      <a:gd name="T6" fmla="*/ 417 w 1043"/>
                      <a:gd name="T7" fmla="*/ 27 h 726"/>
                      <a:gd name="T8" fmla="*/ 479 w 1043"/>
                      <a:gd name="T9" fmla="*/ 12 h 726"/>
                      <a:gd name="T10" fmla="*/ 529 w 1043"/>
                      <a:gd name="T11" fmla="*/ 0 h 726"/>
                      <a:gd name="T12" fmla="*/ 573 w 1043"/>
                      <a:gd name="T13" fmla="*/ 18 h 726"/>
                      <a:gd name="T14" fmla="*/ 601 w 1043"/>
                      <a:gd name="T15" fmla="*/ 75 h 726"/>
                      <a:gd name="T16" fmla="*/ 620 w 1043"/>
                      <a:gd name="T17" fmla="*/ 230 h 726"/>
                      <a:gd name="T18" fmla="*/ 620 w 1043"/>
                      <a:gd name="T19" fmla="*/ 416 h 726"/>
                      <a:gd name="T20" fmla="*/ 620 w 1043"/>
                      <a:gd name="T21" fmla="*/ 536 h 726"/>
                      <a:gd name="T22" fmla="*/ 642 w 1043"/>
                      <a:gd name="T23" fmla="*/ 609 h 726"/>
                      <a:gd name="T24" fmla="*/ 686 w 1043"/>
                      <a:gd name="T25" fmla="*/ 597 h 726"/>
                      <a:gd name="T26" fmla="*/ 717 w 1043"/>
                      <a:gd name="T27" fmla="*/ 552 h 726"/>
                      <a:gd name="T28" fmla="*/ 779 w 1043"/>
                      <a:gd name="T29" fmla="*/ 500 h 726"/>
                      <a:gd name="T30" fmla="*/ 876 w 1043"/>
                      <a:gd name="T31" fmla="*/ 470 h 726"/>
                      <a:gd name="T32" fmla="*/ 943 w 1043"/>
                      <a:gd name="T33" fmla="*/ 470 h 726"/>
                      <a:gd name="T34" fmla="*/ 1043 w 1043"/>
                      <a:gd name="T35" fmla="*/ 488 h 726"/>
                      <a:gd name="T36" fmla="*/ 1037 w 1043"/>
                      <a:gd name="T37" fmla="*/ 524 h 726"/>
                      <a:gd name="T38" fmla="*/ 1015 w 1043"/>
                      <a:gd name="T39" fmla="*/ 555 h 726"/>
                      <a:gd name="T40" fmla="*/ 981 w 1043"/>
                      <a:gd name="T41" fmla="*/ 561 h 726"/>
                      <a:gd name="T42" fmla="*/ 943 w 1043"/>
                      <a:gd name="T43" fmla="*/ 542 h 726"/>
                      <a:gd name="T44" fmla="*/ 886 w 1043"/>
                      <a:gd name="T45" fmla="*/ 518 h 726"/>
                      <a:gd name="T46" fmla="*/ 829 w 1043"/>
                      <a:gd name="T47" fmla="*/ 518 h 726"/>
                      <a:gd name="T48" fmla="*/ 754 w 1043"/>
                      <a:gd name="T49" fmla="*/ 564 h 726"/>
                      <a:gd name="T50" fmla="*/ 708 w 1043"/>
                      <a:gd name="T51" fmla="*/ 633 h 726"/>
                      <a:gd name="T52" fmla="*/ 698 w 1043"/>
                      <a:gd name="T53" fmla="*/ 690 h 726"/>
                      <a:gd name="T54" fmla="*/ 679 w 1043"/>
                      <a:gd name="T55" fmla="*/ 726 h 726"/>
                      <a:gd name="T56" fmla="*/ 604 w 1043"/>
                      <a:gd name="T57" fmla="*/ 723 h 726"/>
                      <a:gd name="T58" fmla="*/ 601 w 1043"/>
                      <a:gd name="T59" fmla="*/ 669 h 726"/>
                      <a:gd name="T60" fmla="*/ 576 w 1043"/>
                      <a:gd name="T61" fmla="*/ 591 h 726"/>
                      <a:gd name="T62" fmla="*/ 567 w 1043"/>
                      <a:gd name="T63" fmla="*/ 509 h 726"/>
                      <a:gd name="T64" fmla="*/ 573 w 1043"/>
                      <a:gd name="T65" fmla="*/ 401 h 726"/>
                      <a:gd name="T66" fmla="*/ 564 w 1043"/>
                      <a:gd name="T67" fmla="*/ 248 h 726"/>
                      <a:gd name="T68" fmla="*/ 558 w 1043"/>
                      <a:gd name="T69" fmla="*/ 147 h 726"/>
                      <a:gd name="T70" fmla="*/ 539 w 1043"/>
                      <a:gd name="T71" fmla="*/ 111 h 726"/>
                      <a:gd name="T72" fmla="*/ 501 w 1043"/>
                      <a:gd name="T73" fmla="*/ 75 h 726"/>
                      <a:gd name="T74" fmla="*/ 461 w 1043"/>
                      <a:gd name="T75" fmla="*/ 75 h 726"/>
                      <a:gd name="T76" fmla="*/ 403 w 1043"/>
                      <a:gd name="T77" fmla="*/ 111 h 726"/>
                      <a:gd name="T78" fmla="*/ 328 w 1043"/>
                      <a:gd name="T79" fmla="*/ 181 h 726"/>
                      <a:gd name="T80" fmla="*/ 235 w 1043"/>
                      <a:gd name="T81" fmla="*/ 272 h 726"/>
                      <a:gd name="T82" fmla="*/ 141 w 1043"/>
                      <a:gd name="T83" fmla="*/ 356 h 726"/>
                      <a:gd name="T84" fmla="*/ 94 w 1043"/>
                      <a:gd name="T85" fmla="*/ 383 h 726"/>
                      <a:gd name="T86" fmla="*/ 38 w 1043"/>
                      <a:gd name="T87" fmla="*/ 383 h 726"/>
                      <a:gd name="T88" fmla="*/ 0 w 1043"/>
                      <a:gd name="T89" fmla="*/ 344 h 726"/>
                      <a:gd name="T90" fmla="*/ 3 w 1043"/>
                      <a:gd name="T91" fmla="*/ 281 h 726"/>
                      <a:gd name="T92" fmla="*/ 41 w 1043"/>
                      <a:gd name="T93" fmla="*/ 248 h 726"/>
                      <a:gd name="T94" fmla="*/ 84 w 1043"/>
                      <a:gd name="T95" fmla="*/ 239 h 726"/>
                      <a:gd name="T96" fmla="*/ 116 w 1043"/>
                      <a:gd name="T97" fmla="*/ 230 h 72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w 1043"/>
                      <a:gd name="T148" fmla="*/ 0 h 726"/>
                      <a:gd name="T149" fmla="*/ 1043 w 1043"/>
                      <a:gd name="T150" fmla="*/ 726 h 726"/>
                    </a:gdLst>
                    <a:ahLst/>
                    <a:cxnLst>
                      <a:cxn ang="T98">
                        <a:pos x="T0" y="T1"/>
                      </a:cxn>
                      <a:cxn ang="T99">
                        <a:pos x="T2" y="T3"/>
                      </a:cxn>
                      <a:cxn ang="T100">
                        <a:pos x="T4" y="T5"/>
                      </a:cxn>
                      <a:cxn ang="T101">
                        <a:pos x="T6" y="T7"/>
                      </a:cxn>
                      <a:cxn ang="T102">
                        <a:pos x="T8" y="T9"/>
                      </a:cxn>
                      <a:cxn ang="T103">
                        <a:pos x="T10" y="T11"/>
                      </a:cxn>
                      <a:cxn ang="T104">
                        <a:pos x="T12" y="T13"/>
                      </a:cxn>
                      <a:cxn ang="T105">
                        <a:pos x="T14" y="T15"/>
                      </a:cxn>
                      <a:cxn ang="T106">
                        <a:pos x="T16" y="T17"/>
                      </a:cxn>
                      <a:cxn ang="T107">
                        <a:pos x="T18" y="T19"/>
                      </a:cxn>
                      <a:cxn ang="T108">
                        <a:pos x="T20" y="T21"/>
                      </a:cxn>
                      <a:cxn ang="T109">
                        <a:pos x="T22" y="T23"/>
                      </a:cxn>
                      <a:cxn ang="T110">
                        <a:pos x="T24" y="T25"/>
                      </a:cxn>
                      <a:cxn ang="T111">
                        <a:pos x="T26" y="T27"/>
                      </a:cxn>
                      <a:cxn ang="T112">
                        <a:pos x="T28" y="T29"/>
                      </a:cxn>
                      <a:cxn ang="T113">
                        <a:pos x="T30" y="T31"/>
                      </a:cxn>
                      <a:cxn ang="T114">
                        <a:pos x="T32" y="T33"/>
                      </a:cxn>
                      <a:cxn ang="T115">
                        <a:pos x="T34" y="T35"/>
                      </a:cxn>
                      <a:cxn ang="T116">
                        <a:pos x="T36" y="T37"/>
                      </a:cxn>
                      <a:cxn ang="T117">
                        <a:pos x="T38" y="T39"/>
                      </a:cxn>
                      <a:cxn ang="T118">
                        <a:pos x="T40" y="T41"/>
                      </a:cxn>
                      <a:cxn ang="T119">
                        <a:pos x="T42" y="T43"/>
                      </a:cxn>
                      <a:cxn ang="T120">
                        <a:pos x="T44" y="T45"/>
                      </a:cxn>
                      <a:cxn ang="T121">
                        <a:pos x="T46" y="T47"/>
                      </a:cxn>
                      <a:cxn ang="T122">
                        <a:pos x="T48" y="T49"/>
                      </a:cxn>
                      <a:cxn ang="T123">
                        <a:pos x="T50" y="T51"/>
                      </a:cxn>
                      <a:cxn ang="T124">
                        <a:pos x="T52" y="T53"/>
                      </a:cxn>
                      <a:cxn ang="T125">
                        <a:pos x="T54" y="T55"/>
                      </a:cxn>
                      <a:cxn ang="T126">
                        <a:pos x="T56" y="T57"/>
                      </a:cxn>
                      <a:cxn ang="T127">
                        <a:pos x="T58" y="T59"/>
                      </a:cxn>
                      <a:cxn ang="T128">
                        <a:pos x="T60" y="T61"/>
                      </a:cxn>
                      <a:cxn ang="T129">
                        <a:pos x="T62" y="T63"/>
                      </a:cxn>
                      <a:cxn ang="T130">
                        <a:pos x="T64" y="T65"/>
                      </a:cxn>
                      <a:cxn ang="T131">
                        <a:pos x="T66" y="T67"/>
                      </a:cxn>
                      <a:cxn ang="T132">
                        <a:pos x="T68" y="T69"/>
                      </a:cxn>
                      <a:cxn ang="T133">
                        <a:pos x="T70" y="T71"/>
                      </a:cxn>
                      <a:cxn ang="T134">
                        <a:pos x="T72" y="T73"/>
                      </a:cxn>
                      <a:cxn ang="T135">
                        <a:pos x="T74" y="T75"/>
                      </a:cxn>
                      <a:cxn ang="T136">
                        <a:pos x="T76" y="T77"/>
                      </a:cxn>
                      <a:cxn ang="T137">
                        <a:pos x="T78" y="T79"/>
                      </a:cxn>
                      <a:cxn ang="T138">
                        <a:pos x="T80" y="T81"/>
                      </a:cxn>
                      <a:cxn ang="T139">
                        <a:pos x="T82" y="T83"/>
                      </a:cxn>
                      <a:cxn ang="T140">
                        <a:pos x="T84" y="T85"/>
                      </a:cxn>
                      <a:cxn ang="T141">
                        <a:pos x="T86" y="T87"/>
                      </a:cxn>
                      <a:cxn ang="T142">
                        <a:pos x="T88" y="T89"/>
                      </a:cxn>
                      <a:cxn ang="T143">
                        <a:pos x="T90" y="T91"/>
                      </a:cxn>
                      <a:cxn ang="T144">
                        <a:pos x="T92" y="T93"/>
                      </a:cxn>
                      <a:cxn ang="T145">
                        <a:pos x="T94" y="T95"/>
                      </a:cxn>
                      <a:cxn ang="T146">
                        <a:pos x="T96" y="T97"/>
                      </a:cxn>
                    </a:cxnLst>
                    <a:rect l="T147" t="T148" r="T149" b="T150"/>
                    <a:pathLst>
                      <a:path w="1043" h="726">
                        <a:moveTo>
                          <a:pt x="116" y="230"/>
                        </a:moveTo>
                        <a:lnTo>
                          <a:pt x="216" y="147"/>
                        </a:lnTo>
                        <a:lnTo>
                          <a:pt x="338" y="72"/>
                        </a:lnTo>
                        <a:lnTo>
                          <a:pt x="417" y="27"/>
                        </a:lnTo>
                        <a:lnTo>
                          <a:pt x="479" y="12"/>
                        </a:lnTo>
                        <a:lnTo>
                          <a:pt x="529" y="0"/>
                        </a:lnTo>
                        <a:lnTo>
                          <a:pt x="573" y="18"/>
                        </a:lnTo>
                        <a:lnTo>
                          <a:pt x="601" y="75"/>
                        </a:lnTo>
                        <a:lnTo>
                          <a:pt x="620" y="230"/>
                        </a:lnTo>
                        <a:lnTo>
                          <a:pt x="620" y="416"/>
                        </a:lnTo>
                        <a:lnTo>
                          <a:pt x="620" y="536"/>
                        </a:lnTo>
                        <a:lnTo>
                          <a:pt x="642" y="609"/>
                        </a:lnTo>
                        <a:lnTo>
                          <a:pt x="686" y="597"/>
                        </a:lnTo>
                        <a:lnTo>
                          <a:pt x="717" y="552"/>
                        </a:lnTo>
                        <a:lnTo>
                          <a:pt x="779" y="500"/>
                        </a:lnTo>
                        <a:lnTo>
                          <a:pt x="876" y="470"/>
                        </a:lnTo>
                        <a:lnTo>
                          <a:pt x="943" y="470"/>
                        </a:lnTo>
                        <a:lnTo>
                          <a:pt x="1043" y="488"/>
                        </a:lnTo>
                        <a:lnTo>
                          <a:pt x="1037" y="524"/>
                        </a:lnTo>
                        <a:lnTo>
                          <a:pt x="1015" y="555"/>
                        </a:lnTo>
                        <a:lnTo>
                          <a:pt x="981" y="561"/>
                        </a:lnTo>
                        <a:lnTo>
                          <a:pt x="943" y="542"/>
                        </a:lnTo>
                        <a:lnTo>
                          <a:pt x="886" y="518"/>
                        </a:lnTo>
                        <a:lnTo>
                          <a:pt x="829" y="518"/>
                        </a:lnTo>
                        <a:lnTo>
                          <a:pt x="754" y="564"/>
                        </a:lnTo>
                        <a:lnTo>
                          <a:pt x="708" y="633"/>
                        </a:lnTo>
                        <a:lnTo>
                          <a:pt x="698" y="690"/>
                        </a:lnTo>
                        <a:lnTo>
                          <a:pt x="679" y="726"/>
                        </a:lnTo>
                        <a:lnTo>
                          <a:pt x="604" y="723"/>
                        </a:lnTo>
                        <a:lnTo>
                          <a:pt x="601" y="669"/>
                        </a:lnTo>
                        <a:lnTo>
                          <a:pt x="576" y="591"/>
                        </a:lnTo>
                        <a:lnTo>
                          <a:pt x="567" y="509"/>
                        </a:lnTo>
                        <a:lnTo>
                          <a:pt x="573" y="401"/>
                        </a:lnTo>
                        <a:lnTo>
                          <a:pt x="564" y="248"/>
                        </a:lnTo>
                        <a:lnTo>
                          <a:pt x="558" y="147"/>
                        </a:lnTo>
                        <a:lnTo>
                          <a:pt x="539" y="111"/>
                        </a:lnTo>
                        <a:lnTo>
                          <a:pt x="501" y="75"/>
                        </a:lnTo>
                        <a:lnTo>
                          <a:pt x="461" y="75"/>
                        </a:lnTo>
                        <a:lnTo>
                          <a:pt x="403" y="111"/>
                        </a:lnTo>
                        <a:lnTo>
                          <a:pt x="328" y="181"/>
                        </a:lnTo>
                        <a:lnTo>
                          <a:pt x="235" y="272"/>
                        </a:lnTo>
                        <a:lnTo>
                          <a:pt x="141" y="356"/>
                        </a:lnTo>
                        <a:lnTo>
                          <a:pt x="94" y="383"/>
                        </a:lnTo>
                        <a:lnTo>
                          <a:pt x="38" y="383"/>
                        </a:lnTo>
                        <a:lnTo>
                          <a:pt x="0" y="344"/>
                        </a:lnTo>
                        <a:lnTo>
                          <a:pt x="3" y="281"/>
                        </a:lnTo>
                        <a:lnTo>
                          <a:pt x="41" y="248"/>
                        </a:lnTo>
                        <a:lnTo>
                          <a:pt x="84" y="239"/>
                        </a:lnTo>
                        <a:lnTo>
                          <a:pt x="116" y="230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00" name="Freeform 19"/>
                  <p:cNvSpPr>
                    <a:spLocks/>
                  </p:cNvSpPr>
                  <p:nvPr/>
                </p:nvSpPr>
                <p:spPr bwMode="auto">
                  <a:xfrm>
                    <a:off x="4038" y="3162"/>
                    <a:ext cx="713" cy="762"/>
                  </a:xfrm>
                  <a:custGeom>
                    <a:avLst/>
                    <a:gdLst>
                      <a:gd name="T0" fmla="*/ 0 w 713"/>
                      <a:gd name="T1" fmla="*/ 64 h 762"/>
                      <a:gd name="T2" fmla="*/ 22 w 713"/>
                      <a:gd name="T3" fmla="*/ 16 h 762"/>
                      <a:gd name="T4" fmla="*/ 69 w 713"/>
                      <a:gd name="T5" fmla="*/ 0 h 762"/>
                      <a:gd name="T6" fmla="*/ 134 w 713"/>
                      <a:gd name="T7" fmla="*/ 7 h 762"/>
                      <a:gd name="T8" fmla="*/ 150 w 713"/>
                      <a:gd name="T9" fmla="*/ 52 h 762"/>
                      <a:gd name="T10" fmla="*/ 125 w 713"/>
                      <a:gd name="T11" fmla="*/ 227 h 762"/>
                      <a:gd name="T12" fmla="*/ 122 w 713"/>
                      <a:gd name="T13" fmla="*/ 360 h 762"/>
                      <a:gd name="T14" fmla="*/ 116 w 713"/>
                      <a:gd name="T15" fmla="*/ 435 h 762"/>
                      <a:gd name="T16" fmla="*/ 116 w 713"/>
                      <a:gd name="T17" fmla="*/ 450 h 762"/>
                      <a:gd name="T18" fmla="*/ 131 w 713"/>
                      <a:gd name="T19" fmla="*/ 524 h 762"/>
                      <a:gd name="T20" fmla="*/ 172 w 713"/>
                      <a:gd name="T21" fmla="*/ 536 h 762"/>
                      <a:gd name="T22" fmla="*/ 225 w 713"/>
                      <a:gd name="T23" fmla="*/ 524 h 762"/>
                      <a:gd name="T24" fmla="*/ 303 w 713"/>
                      <a:gd name="T25" fmla="*/ 481 h 762"/>
                      <a:gd name="T26" fmla="*/ 387 w 713"/>
                      <a:gd name="T27" fmla="*/ 460 h 762"/>
                      <a:gd name="T28" fmla="*/ 482 w 713"/>
                      <a:gd name="T29" fmla="*/ 444 h 762"/>
                      <a:gd name="T30" fmla="*/ 585 w 713"/>
                      <a:gd name="T31" fmla="*/ 432 h 762"/>
                      <a:gd name="T32" fmla="*/ 660 w 713"/>
                      <a:gd name="T33" fmla="*/ 432 h 762"/>
                      <a:gd name="T34" fmla="*/ 694 w 713"/>
                      <a:gd name="T35" fmla="*/ 441 h 762"/>
                      <a:gd name="T36" fmla="*/ 713 w 713"/>
                      <a:gd name="T37" fmla="*/ 463 h 762"/>
                      <a:gd name="T38" fmla="*/ 704 w 713"/>
                      <a:gd name="T39" fmla="*/ 496 h 762"/>
                      <a:gd name="T40" fmla="*/ 657 w 713"/>
                      <a:gd name="T41" fmla="*/ 524 h 762"/>
                      <a:gd name="T42" fmla="*/ 613 w 713"/>
                      <a:gd name="T43" fmla="*/ 563 h 762"/>
                      <a:gd name="T44" fmla="*/ 572 w 713"/>
                      <a:gd name="T45" fmla="*/ 618 h 762"/>
                      <a:gd name="T46" fmla="*/ 547 w 713"/>
                      <a:gd name="T47" fmla="*/ 663 h 762"/>
                      <a:gd name="T48" fmla="*/ 526 w 713"/>
                      <a:gd name="T49" fmla="*/ 708 h 762"/>
                      <a:gd name="T50" fmla="*/ 510 w 713"/>
                      <a:gd name="T51" fmla="*/ 762 h 762"/>
                      <a:gd name="T52" fmla="*/ 488 w 713"/>
                      <a:gd name="T53" fmla="*/ 762 h 762"/>
                      <a:gd name="T54" fmla="*/ 469 w 713"/>
                      <a:gd name="T55" fmla="*/ 741 h 762"/>
                      <a:gd name="T56" fmla="*/ 462 w 713"/>
                      <a:gd name="T57" fmla="*/ 681 h 762"/>
                      <a:gd name="T58" fmla="*/ 507 w 713"/>
                      <a:gd name="T59" fmla="*/ 627 h 762"/>
                      <a:gd name="T60" fmla="*/ 566 w 713"/>
                      <a:gd name="T61" fmla="*/ 563 h 762"/>
                      <a:gd name="T62" fmla="*/ 622 w 713"/>
                      <a:gd name="T63" fmla="*/ 515 h 762"/>
                      <a:gd name="T64" fmla="*/ 647 w 713"/>
                      <a:gd name="T65" fmla="*/ 499 h 762"/>
                      <a:gd name="T66" fmla="*/ 657 w 713"/>
                      <a:gd name="T67" fmla="*/ 478 h 762"/>
                      <a:gd name="T68" fmla="*/ 632 w 713"/>
                      <a:gd name="T69" fmla="*/ 463 h 762"/>
                      <a:gd name="T70" fmla="*/ 547 w 713"/>
                      <a:gd name="T71" fmla="*/ 463 h 762"/>
                      <a:gd name="T72" fmla="*/ 440 w 713"/>
                      <a:gd name="T73" fmla="*/ 481 h 762"/>
                      <a:gd name="T74" fmla="*/ 356 w 713"/>
                      <a:gd name="T75" fmla="*/ 509 h 762"/>
                      <a:gd name="T76" fmla="*/ 265 w 713"/>
                      <a:gd name="T77" fmla="*/ 560 h 762"/>
                      <a:gd name="T78" fmla="*/ 187 w 713"/>
                      <a:gd name="T79" fmla="*/ 596 h 762"/>
                      <a:gd name="T80" fmla="*/ 103 w 713"/>
                      <a:gd name="T81" fmla="*/ 599 h 762"/>
                      <a:gd name="T82" fmla="*/ 69 w 713"/>
                      <a:gd name="T83" fmla="*/ 587 h 762"/>
                      <a:gd name="T84" fmla="*/ 50 w 713"/>
                      <a:gd name="T85" fmla="*/ 542 h 762"/>
                      <a:gd name="T86" fmla="*/ 37 w 713"/>
                      <a:gd name="T87" fmla="*/ 478 h 762"/>
                      <a:gd name="T88" fmla="*/ 31 w 713"/>
                      <a:gd name="T89" fmla="*/ 360 h 762"/>
                      <a:gd name="T90" fmla="*/ 19 w 713"/>
                      <a:gd name="T91" fmla="*/ 151 h 762"/>
                      <a:gd name="T92" fmla="*/ 0 w 713"/>
                      <a:gd name="T93" fmla="*/ 64 h 762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713"/>
                      <a:gd name="T142" fmla="*/ 0 h 762"/>
                      <a:gd name="T143" fmla="*/ 713 w 713"/>
                      <a:gd name="T144" fmla="*/ 762 h 762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713" h="762">
                        <a:moveTo>
                          <a:pt x="0" y="64"/>
                        </a:moveTo>
                        <a:lnTo>
                          <a:pt x="22" y="16"/>
                        </a:lnTo>
                        <a:lnTo>
                          <a:pt x="69" y="0"/>
                        </a:lnTo>
                        <a:lnTo>
                          <a:pt x="134" y="7"/>
                        </a:lnTo>
                        <a:lnTo>
                          <a:pt x="150" y="52"/>
                        </a:lnTo>
                        <a:lnTo>
                          <a:pt x="125" y="227"/>
                        </a:lnTo>
                        <a:lnTo>
                          <a:pt x="122" y="360"/>
                        </a:lnTo>
                        <a:lnTo>
                          <a:pt x="116" y="435"/>
                        </a:lnTo>
                        <a:lnTo>
                          <a:pt x="116" y="450"/>
                        </a:lnTo>
                        <a:lnTo>
                          <a:pt x="131" y="524"/>
                        </a:lnTo>
                        <a:lnTo>
                          <a:pt x="172" y="536"/>
                        </a:lnTo>
                        <a:lnTo>
                          <a:pt x="225" y="524"/>
                        </a:lnTo>
                        <a:lnTo>
                          <a:pt x="303" y="481"/>
                        </a:lnTo>
                        <a:lnTo>
                          <a:pt x="387" y="460"/>
                        </a:lnTo>
                        <a:lnTo>
                          <a:pt x="482" y="444"/>
                        </a:lnTo>
                        <a:lnTo>
                          <a:pt x="585" y="432"/>
                        </a:lnTo>
                        <a:lnTo>
                          <a:pt x="660" y="432"/>
                        </a:lnTo>
                        <a:lnTo>
                          <a:pt x="694" y="441"/>
                        </a:lnTo>
                        <a:lnTo>
                          <a:pt x="713" y="463"/>
                        </a:lnTo>
                        <a:lnTo>
                          <a:pt x="704" y="496"/>
                        </a:lnTo>
                        <a:lnTo>
                          <a:pt x="657" y="524"/>
                        </a:lnTo>
                        <a:lnTo>
                          <a:pt x="613" y="563"/>
                        </a:lnTo>
                        <a:lnTo>
                          <a:pt x="572" y="618"/>
                        </a:lnTo>
                        <a:lnTo>
                          <a:pt x="547" y="663"/>
                        </a:lnTo>
                        <a:lnTo>
                          <a:pt x="526" y="708"/>
                        </a:lnTo>
                        <a:lnTo>
                          <a:pt x="510" y="762"/>
                        </a:lnTo>
                        <a:lnTo>
                          <a:pt x="488" y="762"/>
                        </a:lnTo>
                        <a:lnTo>
                          <a:pt x="469" y="741"/>
                        </a:lnTo>
                        <a:lnTo>
                          <a:pt x="462" y="681"/>
                        </a:lnTo>
                        <a:lnTo>
                          <a:pt x="507" y="627"/>
                        </a:lnTo>
                        <a:lnTo>
                          <a:pt x="566" y="563"/>
                        </a:lnTo>
                        <a:lnTo>
                          <a:pt x="622" y="515"/>
                        </a:lnTo>
                        <a:lnTo>
                          <a:pt x="647" y="499"/>
                        </a:lnTo>
                        <a:lnTo>
                          <a:pt x="657" y="478"/>
                        </a:lnTo>
                        <a:lnTo>
                          <a:pt x="632" y="463"/>
                        </a:lnTo>
                        <a:lnTo>
                          <a:pt x="547" y="463"/>
                        </a:lnTo>
                        <a:lnTo>
                          <a:pt x="440" y="481"/>
                        </a:lnTo>
                        <a:lnTo>
                          <a:pt x="356" y="509"/>
                        </a:lnTo>
                        <a:lnTo>
                          <a:pt x="265" y="560"/>
                        </a:lnTo>
                        <a:lnTo>
                          <a:pt x="187" y="596"/>
                        </a:lnTo>
                        <a:lnTo>
                          <a:pt x="103" y="599"/>
                        </a:lnTo>
                        <a:lnTo>
                          <a:pt x="69" y="587"/>
                        </a:lnTo>
                        <a:lnTo>
                          <a:pt x="50" y="542"/>
                        </a:lnTo>
                        <a:lnTo>
                          <a:pt x="37" y="478"/>
                        </a:lnTo>
                        <a:lnTo>
                          <a:pt x="31" y="360"/>
                        </a:lnTo>
                        <a:lnTo>
                          <a:pt x="19" y="151"/>
                        </a:lnTo>
                        <a:lnTo>
                          <a:pt x="0" y="64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1" name="Group 20"/>
                <p:cNvGrpSpPr>
                  <a:grpSpLocks/>
                </p:cNvGrpSpPr>
                <p:nvPr/>
              </p:nvGrpSpPr>
              <p:grpSpPr bwMode="auto">
                <a:xfrm>
                  <a:off x="4864" y="3099"/>
                  <a:ext cx="432" cy="877"/>
                  <a:chOff x="4864" y="3099"/>
                  <a:chExt cx="432" cy="877"/>
                </a:xfrm>
              </p:grpSpPr>
              <p:sp>
                <p:nvSpPr>
                  <p:cNvPr id="2092" name="Freeform 21"/>
                  <p:cNvSpPr>
                    <a:spLocks/>
                  </p:cNvSpPr>
                  <p:nvPr/>
                </p:nvSpPr>
                <p:spPr bwMode="auto">
                  <a:xfrm>
                    <a:off x="4956" y="3588"/>
                    <a:ext cx="340" cy="109"/>
                  </a:xfrm>
                  <a:custGeom>
                    <a:avLst/>
                    <a:gdLst>
                      <a:gd name="T0" fmla="*/ 340 w 340"/>
                      <a:gd name="T1" fmla="*/ 109 h 109"/>
                      <a:gd name="T2" fmla="*/ 165 w 340"/>
                      <a:gd name="T3" fmla="*/ 30 h 109"/>
                      <a:gd name="T4" fmla="*/ 48 w 340"/>
                      <a:gd name="T5" fmla="*/ 0 h 109"/>
                      <a:gd name="T6" fmla="*/ 10 w 340"/>
                      <a:gd name="T7" fmla="*/ 0 h 109"/>
                      <a:gd name="T8" fmla="*/ 0 w 340"/>
                      <a:gd name="T9" fmla="*/ 27 h 109"/>
                      <a:gd name="T10" fmla="*/ 22 w 340"/>
                      <a:gd name="T11" fmla="*/ 48 h 109"/>
                      <a:gd name="T12" fmla="*/ 70 w 340"/>
                      <a:gd name="T13" fmla="*/ 54 h 109"/>
                      <a:gd name="T14" fmla="*/ 184 w 340"/>
                      <a:gd name="T15" fmla="*/ 75 h 109"/>
                      <a:gd name="T16" fmla="*/ 340 w 340"/>
                      <a:gd name="T17" fmla="*/ 109 h 109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340"/>
                      <a:gd name="T28" fmla="*/ 0 h 109"/>
                      <a:gd name="T29" fmla="*/ 340 w 340"/>
                      <a:gd name="T30" fmla="*/ 109 h 109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340" h="109">
                        <a:moveTo>
                          <a:pt x="340" y="109"/>
                        </a:moveTo>
                        <a:lnTo>
                          <a:pt x="165" y="30"/>
                        </a:lnTo>
                        <a:lnTo>
                          <a:pt x="48" y="0"/>
                        </a:lnTo>
                        <a:lnTo>
                          <a:pt x="10" y="0"/>
                        </a:lnTo>
                        <a:lnTo>
                          <a:pt x="0" y="27"/>
                        </a:lnTo>
                        <a:lnTo>
                          <a:pt x="22" y="48"/>
                        </a:lnTo>
                        <a:lnTo>
                          <a:pt x="70" y="54"/>
                        </a:lnTo>
                        <a:lnTo>
                          <a:pt x="184" y="75"/>
                        </a:lnTo>
                        <a:lnTo>
                          <a:pt x="340" y="109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93" name="Freeform 22"/>
                  <p:cNvSpPr>
                    <a:spLocks/>
                  </p:cNvSpPr>
                  <p:nvPr/>
                </p:nvSpPr>
                <p:spPr bwMode="auto">
                  <a:xfrm>
                    <a:off x="4864" y="3685"/>
                    <a:ext cx="97" cy="291"/>
                  </a:xfrm>
                  <a:custGeom>
                    <a:avLst/>
                    <a:gdLst>
                      <a:gd name="T0" fmla="*/ 97 w 97"/>
                      <a:gd name="T1" fmla="*/ 291 h 291"/>
                      <a:gd name="T2" fmla="*/ 94 w 97"/>
                      <a:gd name="T3" fmla="*/ 148 h 291"/>
                      <a:gd name="T4" fmla="*/ 69 w 97"/>
                      <a:gd name="T5" fmla="*/ 39 h 291"/>
                      <a:gd name="T6" fmla="*/ 41 w 97"/>
                      <a:gd name="T7" fmla="*/ 0 h 291"/>
                      <a:gd name="T8" fmla="*/ 19 w 97"/>
                      <a:gd name="T9" fmla="*/ 0 h 291"/>
                      <a:gd name="T10" fmla="*/ 0 w 97"/>
                      <a:gd name="T11" fmla="*/ 12 h 291"/>
                      <a:gd name="T12" fmla="*/ 0 w 97"/>
                      <a:gd name="T13" fmla="*/ 54 h 291"/>
                      <a:gd name="T14" fmla="*/ 47 w 97"/>
                      <a:gd name="T15" fmla="*/ 184 h 291"/>
                      <a:gd name="T16" fmla="*/ 97 w 97"/>
                      <a:gd name="T17" fmla="*/ 291 h 291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97"/>
                      <a:gd name="T28" fmla="*/ 0 h 291"/>
                      <a:gd name="T29" fmla="*/ 97 w 97"/>
                      <a:gd name="T30" fmla="*/ 291 h 291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97" h="291">
                        <a:moveTo>
                          <a:pt x="97" y="291"/>
                        </a:moveTo>
                        <a:lnTo>
                          <a:pt x="94" y="148"/>
                        </a:lnTo>
                        <a:lnTo>
                          <a:pt x="69" y="39"/>
                        </a:lnTo>
                        <a:lnTo>
                          <a:pt x="41" y="0"/>
                        </a:lnTo>
                        <a:lnTo>
                          <a:pt x="19" y="0"/>
                        </a:lnTo>
                        <a:lnTo>
                          <a:pt x="0" y="12"/>
                        </a:lnTo>
                        <a:lnTo>
                          <a:pt x="0" y="54"/>
                        </a:lnTo>
                        <a:lnTo>
                          <a:pt x="47" y="184"/>
                        </a:lnTo>
                        <a:lnTo>
                          <a:pt x="97" y="291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94" name="Freeform 23"/>
                  <p:cNvSpPr>
                    <a:spLocks/>
                  </p:cNvSpPr>
                  <p:nvPr/>
                </p:nvSpPr>
                <p:spPr bwMode="auto">
                  <a:xfrm>
                    <a:off x="5004" y="3099"/>
                    <a:ext cx="214" cy="111"/>
                  </a:xfrm>
                  <a:custGeom>
                    <a:avLst/>
                    <a:gdLst>
                      <a:gd name="T0" fmla="*/ 0 w 214"/>
                      <a:gd name="T1" fmla="*/ 72 h 111"/>
                      <a:gd name="T2" fmla="*/ 42 w 214"/>
                      <a:gd name="T3" fmla="*/ 30 h 111"/>
                      <a:gd name="T4" fmla="*/ 100 w 214"/>
                      <a:gd name="T5" fmla="*/ 3 h 111"/>
                      <a:gd name="T6" fmla="*/ 166 w 214"/>
                      <a:gd name="T7" fmla="*/ 0 h 111"/>
                      <a:gd name="T8" fmla="*/ 214 w 214"/>
                      <a:gd name="T9" fmla="*/ 9 h 111"/>
                      <a:gd name="T10" fmla="*/ 138 w 214"/>
                      <a:gd name="T11" fmla="*/ 18 h 111"/>
                      <a:gd name="T12" fmla="*/ 109 w 214"/>
                      <a:gd name="T13" fmla="*/ 36 h 111"/>
                      <a:gd name="T14" fmla="*/ 81 w 214"/>
                      <a:gd name="T15" fmla="*/ 63 h 111"/>
                      <a:gd name="T16" fmla="*/ 68 w 214"/>
                      <a:gd name="T17" fmla="*/ 93 h 111"/>
                      <a:gd name="T18" fmla="*/ 42 w 214"/>
                      <a:gd name="T19" fmla="*/ 111 h 111"/>
                      <a:gd name="T20" fmla="*/ 10 w 214"/>
                      <a:gd name="T21" fmla="*/ 108 h 111"/>
                      <a:gd name="T22" fmla="*/ 0 w 214"/>
                      <a:gd name="T23" fmla="*/ 72 h 11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214"/>
                      <a:gd name="T37" fmla="*/ 0 h 111"/>
                      <a:gd name="T38" fmla="*/ 214 w 214"/>
                      <a:gd name="T39" fmla="*/ 111 h 11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214" h="111">
                        <a:moveTo>
                          <a:pt x="0" y="72"/>
                        </a:moveTo>
                        <a:lnTo>
                          <a:pt x="42" y="30"/>
                        </a:lnTo>
                        <a:lnTo>
                          <a:pt x="100" y="3"/>
                        </a:lnTo>
                        <a:lnTo>
                          <a:pt x="166" y="0"/>
                        </a:lnTo>
                        <a:lnTo>
                          <a:pt x="214" y="9"/>
                        </a:lnTo>
                        <a:lnTo>
                          <a:pt x="138" y="18"/>
                        </a:lnTo>
                        <a:lnTo>
                          <a:pt x="109" y="36"/>
                        </a:lnTo>
                        <a:lnTo>
                          <a:pt x="81" y="63"/>
                        </a:lnTo>
                        <a:lnTo>
                          <a:pt x="68" y="93"/>
                        </a:lnTo>
                        <a:lnTo>
                          <a:pt x="42" y="111"/>
                        </a:lnTo>
                        <a:lnTo>
                          <a:pt x="10" y="108"/>
                        </a:lnTo>
                        <a:lnTo>
                          <a:pt x="0" y="72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2087" name="Text Box 34"/>
            <p:cNvSpPr txBox="1">
              <a:spLocks noChangeArrowheads="1"/>
            </p:cNvSpPr>
            <p:nvPr/>
          </p:nvSpPr>
          <p:spPr bwMode="auto">
            <a:xfrm>
              <a:off x="2378603" y="5453568"/>
              <a:ext cx="3044423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i="0"/>
                <a:t>More of the output?</a:t>
              </a:r>
              <a:br>
                <a:rPr lang="en-US" altLang="en-US" sz="2800" i="0"/>
              </a:br>
              <a:endParaRPr lang="en-US" altLang="en-US" sz="2800" i="0"/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2452688" y="1541463"/>
            <a:ext cx="2906712" cy="2266950"/>
            <a:chOff x="2453122" y="1541845"/>
            <a:chExt cx="2906688" cy="2266242"/>
          </a:xfrm>
        </p:grpSpPr>
        <p:sp>
          <p:nvSpPr>
            <p:cNvPr id="2064" name="Rectangle 7"/>
            <p:cNvSpPr>
              <a:spLocks noChangeArrowheads="1"/>
            </p:cNvSpPr>
            <p:nvPr/>
          </p:nvSpPr>
          <p:spPr bwMode="auto">
            <a:xfrm>
              <a:off x="2453122" y="3705076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2065" name="Rectangle 7"/>
            <p:cNvSpPr>
              <a:spLocks noChangeArrowheads="1"/>
            </p:cNvSpPr>
            <p:nvPr/>
          </p:nvSpPr>
          <p:spPr bwMode="auto">
            <a:xfrm>
              <a:off x="2567950" y="3602065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2066" name="Rectangle 7"/>
            <p:cNvSpPr>
              <a:spLocks noChangeArrowheads="1"/>
            </p:cNvSpPr>
            <p:nvPr/>
          </p:nvSpPr>
          <p:spPr bwMode="auto">
            <a:xfrm>
              <a:off x="2682778" y="3499054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2067" name="Rectangle 7"/>
            <p:cNvSpPr>
              <a:spLocks noChangeArrowheads="1"/>
            </p:cNvSpPr>
            <p:nvPr/>
          </p:nvSpPr>
          <p:spPr bwMode="auto">
            <a:xfrm>
              <a:off x="2797606" y="3396043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2068" name="Rectangle 7"/>
            <p:cNvSpPr>
              <a:spLocks noChangeArrowheads="1"/>
            </p:cNvSpPr>
            <p:nvPr/>
          </p:nvSpPr>
          <p:spPr bwMode="auto">
            <a:xfrm>
              <a:off x="2912434" y="3293032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2069" name="Rectangle 7"/>
            <p:cNvSpPr>
              <a:spLocks noChangeArrowheads="1"/>
            </p:cNvSpPr>
            <p:nvPr/>
          </p:nvSpPr>
          <p:spPr bwMode="auto">
            <a:xfrm>
              <a:off x="3027262" y="3190021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2070" name="Rectangle 7"/>
            <p:cNvSpPr>
              <a:spLocks noChangeArrowheads="1"/>
            </p:cNvSpPr>
            <p:nvPr/>
          </p:nvSpPr>
          <p:spPr bwMode="auto">
            <a:xfrm>
              <a:off x="3142090" y="3087010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2071" name="Rectangle 7"/>
            <p:cNvSpPr>
              <a:spLocks noChangeArrowheads="1"/>
            </p:cNvSpPr>
            <p:nvPr/>
          </p:nvSpPr>
          <p:spPr bwMode="auto">
            <a:xfrm>
              <a:off x="3256918" y="2983999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2072" name="Rectangle 7"/>
            <p:cNvSpPr>
              <a:spLocks noChangeArrowheads="1"/>
            </p:cNvSpPr>
            <p:nvPr/>
          </p:nvSpPr>
          <p:spPr bwMode="auto">
            <a:xfrm>
              <a:off x="3371746" y="2880988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2073" name="Rectangle 7"/>
            <p:cNvSpPr>
              <a:spLocks noChangeArrowheads="1"/>
            </p:cNvSpPr>
            <p:nvPr/>
          </p:nvSpPr>
          <p:spPr bwMode="auto">
            <a:xfrm>
              <a:off x="3486574" y="2777977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2074" name="Rectangle 7"/>
            <p:cNvSpPr>
              <a:spLocks noChangeArrowheads="1"/>
            </p:cNvSpPr>
            <p:nvPr/>
          </p:nvSpPr>
          <p:spPr bwMode="auto">
            <a:xfrm>
              <a:off x="3601402" y="2674966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2075" name="Rectangle 7"/>
            <p:cNvSpPr>
              <a:spLocks noChangeArrowheads="1"/>
            </p:cNvSpPr>
            <p:nvPr/>
          </p:nvSpPr>
          <p:spPr bwMode="auto">
            <a:xfrm>
              <a:off x="3716230" y="2571955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2076" name="Rectangle 7"/>
            <p:cNvSpPr>
              <a:spLocks noChangeArrowheads="1"/>
            </p:cNvSpPr>
            <p:nvPr/>
          </p:nvSpPr>
          <p:spPr bwMode="auto">
            <a:xfrm>
              <a:off x="3831058" y="2468944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2077" name="Rectangle 7"/>
            <p:cNvSpPr>
              <a:spLocks noChangeArrowheads="1"/>
            </p:cNvSpPr>
            <p:nvPr/>
          </p:nvSpPr>
          <p:spPr bwMode="auto">
            <a:xfrm>
              <a:off x="3945886" y="2365933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2078" name="Rectangle 7"/>
            <p:cNvSpPr>
              <a:spLocks noChangeArrowheads="1"/>
            </p:cNvSpPr>
            <p:nvPr/>
          </p:nvSpPr>
          <p:spPr bwMode="auto">
            <a:xfrm>
              <a:off x="4060714" y="2262922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2079" name="Rectangle 7"/>
            <p:cNvSpPr>
              <a:spLocks noChangeArrowheads="1"/>
            </p:cNvSpPr>
            <p:nvPr/>
          </p:nvSpPr>
          <p:spPr bwMode="auto">
            <a:xfrm>
              <a:off x="4175542" y="2159911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2080" name="Rectangle 7"/>
            <p:cNvSpPr>
              <a:spLocks noChangeArrowheads="1"/>
            </p:cNvSpPr>
            <p:nvPr/>
          </p:nvSpPr>
          <p:spPr bwMode="auto">
            <a:xfrm>
              <a:off x="4290370" y="2056900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2081" name="Rectangle 7"/>
            <p:cNvSpPr>
              <a:spLocks noChangeArrowheads="1"/>
            </p:cNvSpPr>
            <p:nvPr/>
          </p:nvSpPr>
          <p:spPr bwMode="auto">
            <a:xfrm>
              <a:off x="4405198" y="1953889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2082" name="Rectangle 7"/>
            <p:cNvSpPr>
              <a:spLocks noChangeArrowheads="1"/>
            </p:cNvSpPr>
            <p:nvPr/>
          </p:nvSpPr>
          <p:spPr bwMode="auto">
            <a:xfrm>
              <a:off x="4520026" y="1850878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2083" name="Rectangle 7"/>
            <p:cNvSpPr>
              <a:spLocks noChangeArrowheads="1"/>
            </p:cNvSpPr>
            <p:nvPr/>
          </p:nvSpPr>
          <p:spPr bwMode="auto">
            <a:xfrm>
              <a:off x="4634854" y="1747867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2084" name="Rectangle 7"/>
            <p:cNvSpPr>
              <a:spLocks noChangeArrowheads="1"/>
            </p:cNvSpPr>
            <p:nvPr/>
          </p:nvSpPr>
          <p:spPr bwMode="auto">
            <a:xfrm>
              <a:off x="4749682" y="1644856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2085" name="Rectangle 7"/>
            <p:cNvSpPr>
              <a:spLocks noChangeArrowheads="1"/>
            </p:cNvSpPr>
            <p:nvPr/>
          </p:nvSpPr>
          <p:spPr bwMode="auto">
            <a:xfrm>
              <a:off x="4864510" y="1541845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</p:grpSp>
      <p:sp>
        <p:nvSpPr>
          <p:cNvPr id="2055" name="AutoShape 6" descr="data:image/jpeg;base64,/9j/4AAQSkZJRgABAQAAAQABAAD/2wBDAAkGBwgHBgkIBwgKCgkLDRYPDQwMDRsUFRAWIB0iIiAdHx8kKDQsJCYxJx8fLT0tMTU3Ojo6Iys/RD84QzQ5Ojf/2wBDAQoKCg0MDRoPDxo3JR8lNzc3Nzc3Nzc3Nzc3Nzc3Nzc3Nzc3Nzc3Nzc3Nzc3Nzc3Nzc3Nzc3Nzc3Nzc3Nzc3Nzf/wAARCAC9AQsDASIAAhEBAxEB/8QAGwAAAgMBAQEAAAAAAAAAAAAAAQIAAwQFBgf/xAA8EAABAwMCBAQEBAMIAgMAAAABAAIRAwQhEjEFQVFhEyJxgQYUkaEyQrHBI3LwFTNSU2KC0eGi8RZ0kv/EABkBAAMBAQEAAAAAAAAAAAAAAAABAgMEBf/EACERAQEAAgIDAQEBAQEAAAAAAAABAhEDIRIxQRNRBBRh/9oADAMBAAIRAxEAPwDx5rfDD3ERe25/0XAIB9C1X2FtwCvxCm2pxStTtCx2t1VzWuacRB268lfxH4NHFOI1rulf0KbK9QvIAB0g+hXlOO8E4hwSroutL6JcQyvTdqY/06ehVb30N2dvV8W4Jw8VaZ4bxqjUt9JL3VajHw7kABBM+mFyanCyxhc2+tn/AOnQRPukrcLuavCbe8HyDTVYwtawnxIAg6htmJPquZw+hbVA017unQfrhzagMAdcKd6hb3XT4ayoaZcGF0PMuaFSGuF5W3aW5MNGy9LY3PDrEGlSuW1qc725x9wqeJ2/Dr2v41L5mmXDzOxLvUbLmuWstouXbhyXsc6kNjkneUjqdRzzkc4aT1S3dEjytJDQYEnJVFAvaCx7SSNlpLL6ErfSFElrngeI0iAB0VlN9CPLTOqDHJY2nT5g4N18t4W/h1Kobxj69LxKbSMHYqL12LVvyjq4p+M1xZGwIOrsum01KVJrqbAWAT0x0WpgouqVHm3YNtO5gLQNGiGUmNbM4asuTl2m5SubcBzm+ZzCIkgGCOy5IY+tVmoS1kgkNGSvQVaVKvULWty3clYbm2qy0DS1zsCHcpUYZUbVh7aVFho0W93VCM91XUvS1klsaRgHAlY+LsqUqnguIcwGRp5wsbWBrHah5Xt2g/Ud1tJPZxvuX0yymyk8+IfM8A4/rdBtw91P+50tZh0n8SyMY2jrIcSACWmI1CcKxtZtyW09Wnn5tsZRb/FXHrdPcGkNReRlsgTusxrbtoN1U3CBO4PNb6XC6dwKbwX6QDrAEg+h9Ve6xbIcyg2m4N82jAcOWPVLykSy2Vyz8LgS6MjkvVcNoWNe3aa9tWOj8IFXSBmSdj0XJHDqQq03NJJDy4ggR/W671sytoJt7R7xzIyovJfjTizmF3rax76NBlenaW1SkyrU8V3mNTU4jPpsFyH2jqRc/wAJ7y50jExldwUeJFoLLKoQdjj/AJQNtxWRNiQD/ie0EfdRllnl8Xlnu7kYeGXHE206vDqb6lvZ3BJqO8MuIxyAneIVfFKItqdOlR8R+kQ0vBGPeF0zZ8VMxRpMjrVErm8Uo3Nq1r7sAk4bBkBPPLK4asRcrXCuXeEBSYBkeY7n3WWnTmp4pdqLWxH9ck9ZxfRDy5xqVD0xjCoe1rHc9YOmZxCygjVWbUqNaxtRjRzl2yrcCx5YXNe1uQ70lVNeWtBdqgO5bqOc12hwOoOJAnqf6KqSq2avSdoZSoU2lxySOUoupOpAh8HUBpDf+UKbX0yWuLWveJp55TgKys2oaAex2KbskHdG7Oil0avcGmBBgNzAHZZxVuSJD2QdshU3FRknxCSNIAnnK0tYQAAG7c09L/8AXrn/AA3w9w/u3D0cVRV+FrKq3S41C2Z0l8j7rua5U1L2fGMHCPwvR0Bgq1NIEAGDC5lX4CoPc5zbqo2TOwwvYaihrPVLxhyvL2fwk6z/AAXGv+YLZ/ZVYQw0jpBnBldrUQUdXchZ5cOOXs/JxG8Ja6o0VabGg/me0wPVW0vhulXqP+WFnUDDG5/4XYFRw2eR7qGpUmdWQs7/AJ58Lcrnf/FKwENp2Y7Z/wCFdT+GLoNH8Sg3tBMLey7r0yDqJjlKufxO5LNNMN1nbygpf8+J6wc8/DlVgc6rfU2hok6aRMD6rnFltTqafmXvbzc2nH7rT8UX1zQ+G/DqFzK9e5LHkGDABMfouF8P3Dqgr2lam7xKWRJggHqs8+Ca3CuM9R0nGzp5Y+s93doAXr6dzbQGUxSIGBABC8q63GAXSZg+RPToVGmaZaCO8KMd4/Bqz4t+N7O0rWVKoy3pOripp1U2Bpgg9N+S8M2yug9zTaudTGAJK9pUbX/M0nPqq3Yw9rgPRZ5cmW/Sd9+nk28MvKtOH0HN5AlPb8DqCo1zxHuF6lpa4GTKBewGJErO8mQy5Lr057LSu0aW1S1gGGyo3h7oIdUERGcn0W11Vg7x0VlBwqmBpA/1OhRu1MtrCOF05B1OnqtFvaNpDyF465WwtAbLalHHdAtBz4zPQAn9lWsleOSym+oyIqPxt5la26rf5rh/uWRzZI0vJ6+T/tAtYBgvJ/lH/KesxrJsNzUcJNV31WTiNL5u3czVLvyyYEosbJhlKqe+ytFpc1I8O0qkDmSQl4Z1pMcq8Vfvr03FppAEYODt1WdtRz2BrqZBG+ML2fEuE3RtnVH2rGhu7juV5k2dSjTqGtTOcSTsnqz3FeOmUt8EkVDPmAAA2KprUnaHuZ5dEHPNWMuKZqOpunWCJc7qkuQWtqPIcWtG4VSXZRB5mDzNJn+sq97Wmj5hIByAYWegxmqnoGQNUnmrK8uo+Gww6BEbp5Y9quKpjRUBDnjSTIDhstDKD3MBbqcOuqFbwvhtS5qeGAXHn6c16anwMU2BouaTQPyktJH3V+Ow6WpEO7opNI5YXqMVgdKMzzVMOG2UQ8QAZS2FsJ2Bh/vHR6BVB0kLFxKuaLgRMRJAUZ5am18eMyy1XY+XpkeSrnoRCTwKnIY7Lk23E2OGCZOyu/tIt3esZz6dF4JW7QQfOCG8zGwVlLjljQ4ZVuLTQbhr3M2y0Dn2ndcS44s1wh1WPRcupeUHltOm3NWoNdSCJ99leHLMrrTPPi8Z7WfEFz83T4K2s8u8QPqvDjMmd1o4BQL7y6uSAWOa1gd1I3VXG+H1TUoVrwtp8Nou8OkXOiXxnbIBj7LocBu23FiNDdIpnRvv3Wk9MPrfUtqdT8bCSD1VsMLYfTY7HMZSayjr6o1P4rYmjQfu1zOha6VG24BkVpbOWnCGvKhJCm4Sn5NPEqtvXaAeH0Q5xw6mACR0wsbeGW1QAZpvOzXEghPqPRO24qtxqdHQ5UXilPyn1GcGAI8zTAiU7ODUwfxH2Kr+YOrzMB9BH6Kxt1TmdD2ns6VP5SfD3FzOFUm5Jd7uTjh9sIxMcgFWziBbkscW/wCIjC0i91NxTaf5XT+6PCfxW5SC0oty2k33CMU6Z8oA9AqL29fSpk06Li/lLDCle54VcUabKr3a2sh1RlQscTzxspvXoaWm6Y0ai+PZVVOKUGEg1C7HRcSsaZJNF9TST5fEOoqrwDVHlc0nniFlc858T3HUr8dpgEMZqxs6IXmeN3FS9oPYGENcQS1uRif+votwt3Bpa7Vp2lL8vQ1k6icdeayy5cr7Ly08jbW9wyqf4PiSZyDuunb21+6aLnGhRq/jeGyQOy7/AIDemOUFEsGmAAOUzt6KLy3fRXPt52twm9eKWmvIpmGlzYMcphWUuDVNQe+t5ucDku40OBOP3jun0iR6c1N5Mqn9LXNo2DGTMntJV3ggY0nC2ACZ1Ap9B/xKd1PtvyTsFI6D7I5HRQEle2opaUpbjl9VYc4lLBncfRAUlrg7Bd6brNdtDywOkbjK6BzzK4HxfrZZ0XNMO1kBwPbZRnN46PDLxy2xXVnWt3l1GoGsOYcdlVTYarwKvEqLJMaWBzj+kfdeera3EeLU1epV1o11N40uI6QFjjxz61y5r8e8teEWtAAub4z/APFUM/Za61ClWomjUpt0HlELncCv33NB1O4A8RkeZuzxyPqupMreSRlcvJwPjIvNhaUqdN73io1rhBIcAHR75W74dsaljw5tOqA17vMR07LowDsUtR4o03VHSQ0TjdPWiXBjnuDWySV1LeyZTZNYBzu5wFyOGcc4ZTdFw+rTqHALmYHuureXjPlvFova5hbLXNMgrPPKx0cOEva19C2e3NINPVuCsVayIM0Hah0O65djxrxCfFa5kkgF3P0PNdale0i2S6QsseWz21y4scvTK5rmGHNIPdAOJW115RdhxaR3TUn0W/xPDplo5laTllY3gsZbe2qXXiGi0OFMw8zGlWW1j8zW8JlRvlzUf+RgG5JXR4fYuv6bqujTRkjRTwXEPIP6FeV+NOOGjY3fC7Kg2hbuqBlaoHebDpeBHXAWrG9Ofx/4mfeXltbcIDmcMoVWsa8iPHdP4j2jZdlzIJgbFea4XbfOX1E0Wj5S0dqDuTncgP1XqZwmRWOqM/A97fQlMa73A62sqfzsBQBEowFFkVtNdu5sVLRo/lMJPAszPhvq0ieRyExaOSmkHdLwlHkAtS4xTrU39phV1bW4B81IuA6ZCfQI9VGmoxwLXER0Kn8oryZKrHj8VLHMxlJTFMQHNfM4HJdMXNcHzO1fzCVDXY8RWt2O9MKLwy/B0zMp0SBoeQfRSrZyRoe0ZzyWkCzJILKjPQp20KJxSuYnk5ReCfwaxYDa1NUta494wqzRqA7OH+xdX5as0ywteR0cgDdNEaCIWV4IX5ys85UmMCEm6BdHLC9LSFgcVJVc9vdTUQcJaJYCFzfiW2+b4JcMAlzAKjR6GT9pW6DMoSHAh4kHBHVGhXy+q+i55bGkDDVYwhpaWEknun4vw02fEK1APDmtOJxhZKcNALC09ADKxsso+PTcHvjaXUmSw/iG+F60Ma9ofTfhwkEHBXz2hVFUA+BU1N2LCvQ8P4lVp2j6QlpZzeAfpyWmNL07lzfU7MDxidR2a3JPsvP8Q4vUuXQXMbT5MmVjun1apdUdUL3O3kFywiv5tOkT2MJWhofXPJ9P2atvCOIVm3NKy1fwKzg2GnY9lyH1QZaQ8Ecgd16P4Ysn0abrmqxoNQDRLfMB1lLUvSsbY9BWoUalAUajJYBiDt6LD/ZLwf4d7Vazo4A/dbg8HoE4eIPTqncMaqZ5T1WJvCWgguua59HQtlvbUaJh3iObOdT5TT3lSeSJhJ6F5Mr7qv4u+Lqlk3+z7Eik+Je4YgkT7HIXF+HLQ3dq+txC2boL9VMPH4id3QunV4XY3F6LutRD64gy7nC2ztn6Kom90GMZTaGMaGtHICAip6KJhC0ZIUjO6BMKAycJATsgBKh2yPsjIJGEBIQj0RJ91JxOyDlQBCMppgoax/q+iDCOakBMCD/6UIG4P2QCtBacEj0KtFesBAqOj+ZKBIwUdPdIMkkqElVmdxspqWiFm/NF7Sx2k7qsE80QeiRG1EThTVI7JYz7KThA24/xPwyjd2FWvpArUmyHdR0K8Vb2Xmkgk9sY9V9B4vRuLjh1alaFgrPADfE23C8LUouZVcKxeXtMOJPlB/ZZ5iNVFppmBI+p+5WsmWnIkBc3+K38FanAGxMq+3umaS2qcn8wOFnKqxrpVswCku7enVDnNe0OAzmEWFpIcDhPpp1HM8adIOeUjmFfslXCeDXd+5lRsC2B/vHnONwOa9ywBrA1ogNEAdklBlOlTY2i0MpgeVjRACvt3gsLjnJAPZGVmHbXj47n1FRY1wkiDzUDY2z2R1gmWjmVCXe3VaTubZ2augkgSRlMH47oFxO5kIQCJ/ZBHDoON0dSpyNgYTDJRoLZJ2UnCrBBxIACIMcvqgLBCB7JNUgptQ9UBCSeRCkkdEC6QiIJQDSYEkKbc0s7k59kNigzjJCmY5wkBzzKOrEwkcPIATNcFVqG5ROwjmg1gIBkFEOBEyqeeyIzyQGMbTy6qHpEKsPJJ6dE2oZVMqIJPNHI3SgnliVNRxlAOHE81NSrnmUQJjKAsGXLxPGaVzYX1Rrhoc+TgghwMr2ciMlZb61pXYY2qwOgYxssuW6x204sPPLTwBpkSCz6I0gG/m05G69gPh23c+TrA6ByyH4cpkOIcQQcTlYTljpv+bOOGKhiA4lp5rv/AA3wht4x9e4P8Fp0hpmHHmvO3hbb1nUqbw8swXAYXf8Ah34kvHVLfh1X5LQ4hlN9W18rRBwSwh3TK1sutxjJN6r1jqfhsJDmwBsED/CtBJjGSuN8X3da34Pp8O2Y6tUDPEtbl5iMnyuaCNuq8S29uWtxXqRzGswo8cs5u1thyY8e5I+mWlN7rdr3AEvzBOw5K7w3DdhWbgDKh4Pa+LZ8QuKnhy59N9ENznGp4O3Zbi65b/dfD9d55G44nQpj/wASUTkznSMsMb2qIE5x2ISkADcFZ+K3vFqVEF9jw63YXQG29x41Se56ei1cMFvUtvFvr/8AiPbijSt8s9Xc1p+s+o/K30SSdswpAjJA9Uz2Bsmm4kTAMRPskI5zH7rTHKZTcZ2WXVRwAmDPtuhq5EH6IxEwUo6znsqIQ8RH3RBA7pSM+3RANd1GRhILAfX6qEicqokjEpmS6ctAHUwg1gJIwiJ5kfVVDB2yjvJAMeiBFh3kn7oEoEu6boRpMFpSUaQiTGfoq5MzHtum1bYKAcOAd+Ej3RkdB9UktydWegSkZwg1FOpQjLQ/3SvewmWN0jmJVRLeQ+6AOIVMqsLiCO6YVYaRDT3IVJdMKDOyCWTzUcSlmcHZQtJBcgDJG8J6TvOJAjuqXDUDmewCQFzTIGR1Uck3jY14brOV1GubqLTAK878TX7rC3qU6ZipUw39/wCu66VS9pUqXi1XBgAnJ39F8/4xxCrxG+fXqHE+Vo2aFx8WG69Hm5Zjj17Y5lx/8lptbipTq06tMhpY4FqyOfIwAAeQTscdjsF2POdbjfF7riraQuW0G+ETpbSphgMxk9ThYKNPxCGNGXwI7ykLwQA6Oq28EBq8QoU3nnqBPojUk6Pfe69/wlwNEt1WrXU4aBcNfH1bt9FtdSuHGW8Mt7n/AOlxAav/AM1Gj9VxaVICTO+8piXz/DcT3iFz/nl9ja8mPytF5d2tOtTpVaN7aV3PAbSvbUtkz+V7SRKfhnDb64c+vSFCuyNI+XeHEZ/MN5WG/rcTuLM29K5qaNQOlz8Kjh1k22PjGmGXJnVUaYJn0V/luaT+njfJ3nh1Mmm8FrwfM13JI4xnCpZJkknKsEkclrx8cwmmWedzu6sGdxkJg7BlrT3PJU5JETtlNq6g46hWgzneYYHfCWQZwFMkRHJGMfh+6NBD1j6qaoJM+4SzAyiT5c/olQjnOx5iZ3CPjODY1n0CESGzyR04JjsgF1nIJkKF2wQ0gAgj7oOY4AI6OHB7qAmYKVrnAxt6pmODhmUqcHU4ghpMdEQcZ39EDUAAEYRDzGCg2GQDgq1pbmdJIVQbJ9FA0kwOapBqjgYAaGyVHAsPmnsRsnFu1wPmGBMyqnaAN5KEi3W84E+yLmOH4iI+qRz2mNI0x3SjU4gBxc44CD1ttsGu8doNJ1RjhGBlaeOXdGzsaxp2ra1VrSQwu3KsAHD7PQwONQjzOAleavLpxrF9w7S0fhBxPdZ73enRrwx7eGvbmtcVS6o8mT+HkPZUDaOW5MK7ibWMvavguBYTLY6dFl1TjVg9Ueme9rCQcZCgxulaWzB+yfU0va0TJPPkmZ6YJ2Y4x0C6nBLSrUvqVUw0MeHHUY+igeynShnsr72xrcPdSdWr0Xmq0ODabySB1IIEKhp64FpHY7JvKQPKOy8nZcUqUnNAdtuOq9HaXLLmi2qw74I6FUizTUABHllOBJPkVbSRHVPrmSUtEZog5TCMbj1SSSOyYEH/ANpmYHHNMA4Ce6rnMppndBG39QpqwDJhJOYH1UyeyAcuA6+6mZESUphDlMH3KWgsB8wyUxqPAgOwq5OxwUXOkyefNGggcMghEZBmAIQIMANGCgMcjjokcBwE7ZPRTb2zEokzGJPdSARnfZJQHAxMDdDfKncjB3kJi3OJPogMffdWa/LAaPUKsTME/RAgzIVM7RqVHHJkx3S6iZxEIubzOUpAjZBELy7kfVLTu/lKviOYHFu3ZMQIxjKrqs8QweuQle5pWN8btqpfE9P8z2z/ADLx/wAVcUdf8VfVa4uphrWiTMABdp1hQjT4TPdIeGWpMm3pn/ascOO43e3Rnzec1p4qodbiSJlAgDqvanhtr/k08dWqt3C7Tb5emf8Aar0y3HjSc435EqyhTc94hwEGS4jC9eOF2oBIoU4/lT/IUQAAxgHSIRoPLPqPYI5g4ITVeJXF1p+arPqls6S/MSvTnh1BzctbHcKl/BbNwl1Ie2E+xt5zxW7NyV6v4fY6naRUkOeZA6BU23CrGm7UKJ1DYnK6tHwqeGwMbJylbtpa4TAn6pmzISt5AH2RAd/hVRK0QIzJKEgHJIStDgJd0TQZmITMwMnKkyZOEIJiRg9kCDzafXugHB6j/pEGdgEIPLb0TAYiEAA0z2hNOYO/qhB2ChCAmxl0z1UjG6MZUj7dEBDO+87KT0JCmknspMDaUqEORiR17piMb8uvNIM/iG+yIdBJbzx6pGhHMk7ck3iHnv8AyhQQdgAI5bonfYH3QbnzB2PsiWyMqvzRuUwBAyZTZ1COkghE5y0ZUzy9lNzGx9N0ETP1SEQ4CeauI7H6bpC3JnriEAjmkiSPeUv5iMn0VvlPMJXAEExnog1ZbER1U0k7gfVONwZyoQDEfcJUwDBE4UDARsJTnEaoznHJSJknPokFRbykfRCN/LMK0iDH7oAADkMpkrFOSIET1TaIOQSrGglwABceQQkOEgSY5pHAa0scC1bw4RgDPZYxHXJ6rQ0zy2TgWgjEYTTnsq4MQZUGPSFQO05ynJnP7KqcSZ+qOoyZ+yQPPJTc5QkZ+4QBO0mUzE9xhEZ7DoEoyDKPlH0QEOOeZ2Rn1yoCT0UGOaAIIzOFJAGJQ2ETsjPlOYSoHO7T/wBINImJO6MDkZlTYGYk9FJhMuydkNP9SmxvE4SFkmQAmbHO2xUEkfugPxR3U1HSQOSpCRynYokkZH1RjOSlOB+iQNIiSYhI48+X6ok6WTuZjKJAcAdh0CCITqPcqCNuXdFzoCjYJyJQZS2Bk4IQALc7fsnkjmlcQZxsJ3RoCOboMIxJ3jskG05+qZroEICFpORP0SmYH6BWmAAY36lKMnkMJAmA0jG/JEARymETMap9lMgjM+yAIBJ9NldJEnJSBu0GMdE+xA+6YM3zHIyo3fO6IHNE4QB5bKAHfJ6qSZ09lHYxPdOGgBO8x1TxEQUgO/omAnnz6IBvXmhA5CUuSfsmBggc+qKB6ADuoPZSMQmLAAO6RBz/AEwppMmIEdFABq7jmg6GwY2QBInkYU6gbITAChzBGMpKg4DQAMpXEgkCfomdh0Dk6FBVeBAIj0Qb/9k="/>
          <p:cNvSpPr>
            <a:spLocks noChangeAspect="1" noChangeArrowheads="1"/>
          </p:cNvSpPr>
          <p:nvPr/>
        </p:nvSpPr>
        <p:spPr bwMode="auto">
          <a:xfrm>
            <a:off x="187325" y="-228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2056" name="AutoShape 8" descr="data:image/jpeg;base64,/9j/4AAQSkZJRgABAQAAAQABAAD/2wBDAAkGBwgHBgkIBwgKCgkLDRYPDQwMDRsUFRAWIB0iIiAdHx8kKDQsJCYxJx8fLT0tMTU3Ojo6Iys/RD84QzQ5Ojf/2wBDAQoKCg0MDRoPDxo3JR8lNzc3Nzc3Nzc3Nzc3Nzc3Nzc3Nzc3Nzc3Nzc3Nzc3Nzc3Nzc3Nzc3Nzc3Nzc3Nzc3Nzf/wAARCAC9AQsDASIAAhEBAxEB/8QAGwAAAgMBAQEAAAAAAAAAAAAAAQIAAwQFBgf/xAA8EAABAwMCBAQEBAMIAgMAAAABAAIRAwQhEjEFQVFhEyJxgQYUkaEyQrHBI3LwFTNSU2KC0eGi8RZ0kv/EABkBAAMBAQEAAAAAAAAAAAAAAAABAgMEBf/EACERAQEAAgIDAQEBAQEAAAAAAAABAhEDIRIxQRNRBBRh/9oADAMBAAIRAxEAPwDx5rfDD3ERe25/0XAIB9C1X2FtwCvxCm2pxStTtCx2t1VzWuacRB268lfxH4NHFOI1rulf0KbK9QvIAB0g+hXlOO8E4hwSroutL6JcQyvTdqY/06ehVb30N2dvV8W4Jw8VaZ4bxqjUt9JL3VajHw7kABBM+mFyanCyxhc2+tn/AOnQRPukrcLuavCbe8HyDTVYwtawnxIAg6htmJPquZw+hbVA017unQfrhzagMAdcKd6hb3XT4ayoaZcGF0PMuaFSGuF5W3aW5MNGy9LY3PDrEGlSuW1qc725x9wqeJ2/Dr2v41L5mmXDzOxLvUbLmuWstouXbhyXsc6kNjkneUjqdRzzkc4aT1S3dEjytJDQYEnJVFAvaCx7SSNlpLL6ErfSFElrngeI0iAB0VlN9CPLTOqDHJY2nT5g4N18t4W/h1Kobxj69LxKbSMHYqL12LVvyjq4p+M1xZGwIOrsum01KVJrqbAWAT0x0WpgouqVHm3YNtO5gLQNGiGUmNbM4asuTl2m5SubcBzm+ZzCIkgGCOy5IY+tVmoS1kgkNGSvQVaVKvULWty3clYbm2qy0DS1zsCHcpUYZUbVh7aVFho0W93VCM91XUvS1klsaRgHAlY+LsqUqnguIcwGRp5wsbWBrHah5Xt2g/Ud1tJPZxvuX0yymyk8+IfM8A4/rdBtw91P+50tZh0n8SyMY2jrIcSACWmI1CcKxtZtyW09Wnn5tsZRb/FXHrdPcGkNReRlsgTusxrbtoN1U3CBO4PNb6XC6dwKbwX6QDrAEg+h9Ve6xbIcyg2m4N82jAcOWPVLykSy2Vyz8LgS6MjkvVcNoWNe3aa9tWOj8IFXSBmSdj0XJHDqQq03NJJDy4ggR/W671sytoJt7R7xzIyovJfjTizmF3rax76NBlenaW1SkyrU8V3mNTU4jPpsFyH2jqRc/wAJ7y50jExldwUeJFoLLKoQdjj/AJQNtxWRNiQD/ie0EfdRllnl8Xlnu7kYeGXHE206vDqb6lvZ3BJqO8MuIxyAneIVfFKItqdOlR8R+kQ0vBGPeF0zZ8VMxRpMjrVErm8Uo3Nq1r7sAk4bBkBPPLK4asRcrXCuXeEBSYBkeY7n3WWnTmp4pdqLWxH9ck9ZxfRDy5xqVD0xjCoe1rHc9YOmZxCygjVWbUqNaxtRjRzl2yrcCx5YXNe1uQ70lVNeWtBdqgO5bqOc12hwOoOJAnqf6KqSq2avSdoZSoU2lxySOUoupOpAh8HUBpDf+UKbX0yWuLWveJp55TgKys2oaAex2KbskHdG7Oil0avcGmBBgNzAHZZxVuSJD2QdshU3FRknxCSNIAnnK0tYQAAG7c09L/8AXrn/AA3w9w/u3D0cVRV+FrKq3S41C2Z0l8j7rua5U1L2fGMHCPwvR0Bgq1NIEAGDC5lX4CoPc5zbqo2TOwwvYaihrPVLxhyvL2fwk6z/AAXGv+YLZ/ZVYQw0jpBnBldrUQUdXchZ5cOOXs/JxG8Ja6o0VabGg/me0wPVW0vhulXqP+WFnUDDG5/4XYFRw2eR7qGpUmdWQs7/AJ58Lcrnf/FKwENp2Y7Z/wCFdT+GLoNH8Sg3tBMLey7r0yDqJjlKufxO5LNNMN1nbygpf8+J6wc8/DlVgc6rfU2hok6aRMD6rnFltTqafmXvbzc2nH7rT8UX1zQ+G/DqFzK9e5LHkGDABMfouF8P3Dqgr2lam7xKWRJggHqs8+Ca3CuM9R0nGzp5Y+s93doAXr6dzbQGUxSIGBABC8q63GAXSZg+RPToVGmaZaCO8KMd4/Bqz4t+N7O0rWVKoy3pOripp1U2Bpgg9N+S8M2yug9zTaudTGAJK9pUbX/M0nPqq3Yw9rgPRZ5cmW/Sd9+nk28MvKtOH0HN5AlPb8DqCo1zxHuF6lpa4GTKBewGJErO8mQy5Lr057LSu0aW1S1gGGyo3h7oIdUERGcn0W11Vg7x0VlBwqmBpA/1OhRu1MtrCOF05B1OnqtFvaNpDyF465WwtAbLalHHdAtBz4zPQAn9lWsleOSym+oyIqPxt5la26rf5rh/uWRzZI0vJ6+T/tAtYBgvJ/lH/KesxrJsNzUcJNV31WTiNL5u3czVLvyyYEosbJhlKqe+ytFpc1I8O0qkDmSQl4Z1pMcq8Vfvr03FppAEYODt1WdtRz2BrqZBG+ML2fEuE3RtnVH2rGhu7juV5k2dSjTqGtTOcSTsnqz3FeOmUt8EkVDPmAAA2KprUnaHuZ5dEHPNWMuKZqOpunWCJc7qkuQWtqPIcWtG4VSXZRB5mDzNJn+sq97Wmj5hIByAYWegxmqnoGQNUnmrK8uo+Gww6BEbp5Y9quKpjRUBDnjSTIDhstDKD3MBbqcOuqFbwvhtS5qeGAXHn6c16anwMU2BouaTQPyktJH3V+Ow6WpEO7opNI5YXqMVgdKMzzVMOG2UQ8QAZS2FsJ2Bh/vHR6BVB0kLFxKuaLgRMRJAUZ5am18eMyy1XY+XpkeSrnoRCTwKnIY7Lk23E2OGCZOyu/tIt3esZz6dF4JW7QQfOCG8zGwVlLjljQ4ZVuLTQbhr3M2y0Dn2ndcS44s1wh1WPRcupeUHltOm3NWoNdSCJ99leHLMrrTPPi8Z7WfEFz83T4K2s8u8QPqvDjMmd1o4BQL7y6uSAWOa1gd1I3VXG+H1TUoVrwtp8Nou8OkXOiXxnbIBj7LocBu23FiNDdIpnRvv3Wk9MPrfUtqdT8bCSD1VsMLYfTY7HMZSayjr6o1P4rYmjQfu1zOha6VG24BkVpbOWnCGvKhJCm4Sn5NPEqtvXaAeH0Q5xw6mACR0wsbeGW1QAZpvOzXEghPqPRO24qtxqdHQ5UXilPyn1GcGAI8zTAiU7ODUwfxH2Kr+YOrzMB9BH6Kxt1TmdD2ns6VP5SfD3FzOFUm5Jd7uTjh9sIxMcgFWziBbkscW/wCIjC0i91NxTaf5XT+6PCfxW5SC0oty2k33CMU6Z8oA9AqL29fSpk06Li/lLDCle54VcUabKr3a2sh1RlQscTzxspvXoaWm6Y0ai+PZVVOKUGEg1C7HRcSsaZJNF9TST5fEOoqrwDVHlc0nniFlc858T3HUr8dpgEMZqxs6IXmeN3FS9oPYGENcQS1uRif+votwt3Bpa7Vp2lL8vQ1k6icdeayy5cr7Ly08jbW9wyqf4PiSZyDuunb21+6aLnGhRq/jeGyQOy7/AIDemOUFEsGmAAOUzt6KLy3fRXPt52twm9eKWmvIpmGlzYMcphWUuDVNQe+t5ucDku40OBOP3jun0iR6c1N5Mqn9LXNo2DGTMntJV3ggY0nC2ACZ1Ap9B/xKd1PtvyTsFI6D7I5HRQEle2opaUpbjl9VYc4lLBncfRAUlrg7Bd6brNdtDywOkbjK6BzzK4HxfrZZ0XNMO1kBwPbZRnN46PDLxy2xXVnWt3l1GoGsOYcdlVTYarwKvEqLJMaWBzj+kfdeera3EeLU1epV1o11N40uI6QFjjxz61y5r8e8teEWtAAub4z/APFUM/Za61ClWomjUpt0HlELncCv33NB1O4A8RkeZuzxyPqupMreSRlcvJwPjIvNhaUqdN73io1rhBIcAHR75W74dsaljw5tOqA17vMR07LowDsUtR4o03VHSQ0TjdPWiXBjnuDWySV1LeyZTZNYBzu5wFyOGcc4ZTdFw+rTqHALmYHuureXjPlvFova5hbLXNMgrPPKx0cOEva19C2e3NINPVuCsVayIM0Hah0O65djxrxCfFa5kkgF3P0PNdale0i2S6QsseWz21y4scvTK5rmGHNIPdAOJW115RdhxaR3TUn0W/xPDplo5laTllY3gsZbe2qXXiGi0OFMw8zGlWW1j8zW8JlRvlzUf+RgG5JXR4fYuv6bqujTRkjRTwXEPIP6FeV+NOOGjY3fC7Kg2hbuqBlaoHebDpeBHXAWrG9Ofx/4mfeXltbcIDmcMoVWsa8iPHdP4j2jZdlzIJgbFea4XbfOX1E0Wj5S0dqDuTncgP1XqZwmRWOqM/A97fQlMa73A62sqfzsBQBEowFFkVtNdu5sVLRo/lMJPAszPhvq0ieRyExaOSmkHdLwlHkAtS4xTrU39phV1bW4B81IuA6ZCfQI9VGmoxwLXER0Kn8oryZKrHj8VLHMxlJTFMQHNfM4HJdMXNcHzO1fzCVDXY8RWt2O9MKLwy/B0zMp0SBoeQfRSrZyRoe0ZzyWkCzJILKjPQp20KJxSuYnk5ReCfwaxYDa1NUta494wqzRqA7OH+xdX5as0ywteR0cgDdNEaCIWV4IX5ys85UmMCEm6BdHLC9LSFgcVJVc9vdTUQcJaJYCFzfiW2+b4JcMAlzAKjR6GT9pW6DMoSHAh4kHBHVGhXy+q+i55bGkDDVYwhpaWEknun4vw02fEK1APDmtOJxhZKcNALC09ADKxsso+PTcHvjaXUmSw/iG+F60Ma9ofTfhwkEHBXz2hVFUA+BU1N2LCvQ8P4lVp2j6QlpZzeAfpyWmNL07lzfU7MDxidR2a3JPsvP8Q4vUuXQXMbT5MmVjun1apdUdUL3O3kFywiv5tOkT2MJWhofXPJ9P2atvCOIVm3NKy1fwKzg2GnY9lyH1QZaQ8Ecgd16P4Ysn0abrmqxoNQDRLfMB1lLUvSsbY9BWoUalAUajJYBiDt6LD/ZLwf4d7Vazo4A/dbg8HoE4eIPTqncMaqZ5T1WJvCWgguua59HQtlvbUaJh3iObOdT5TT3lSeSJhJ6F5Mr7qv4u+Lqlk3+z7Eik+Je4YgkT7HIXF+HLQ3dq+txC2boL9VMPH4id3QunV4XY3F6LutRD64gy7nC2ztn6Kom90GMZTaGMaGtHICAip6KJhC0ZIUjO6BMKAycJATsgBKh2yPsjIJGEBIQj0RJ91JxOyDlQBCMppgoax/q+iDCOakBMCD/6UIG4P2QCtBacEj0KtFesBAqOj+ZKBIwUdPdIMkkqElVmdxspqWiFm/NF7Sx2k7qsE80QeiRG1EThTVI7JYz7KThA24/xPwyjd2FWvpArUmyHdR0K8Vb2Xmkgk9sY9V9B4vRuLjh1alaFgrPADfE23C8LUouZVcKxeXtMOJPlB/ZZ5iNVFppmBI+p+5WsmWnIkBc3+K38FanAGxMq+3umaS2qcn8wOFnKqxrpVswCku7enVDnNe0OAzmEWFpIcDhPpp1HM8adIOeUjmFfslXCeDXd+5lRsC2B/vHnONwOa9ywBrA1ogNEAdklBlOlTY2i0MpgeVjRACvt3gsLjnJAPZGVmHbXj47n1FRY1wkiDzUDY2z2R1gmWjmVCXe3VaTubZ2augkgSRlMH47oFxO5kIQCJ/ZBHDoON0dSpyNgYTDJRoLZJ2UnCrBBxIACIMcvqgLBCB7JNUgptQ9UBCSeRCkkdEC6QiIJQDSYEkKbc0s7k59kNigzjJCmY5wkBzzKOrEwkcPIATNcFVqG5ROwjmg1gIBkFEOBEyqeeyIzyQGMbTy6qHpEKsPJJ6dE2oZVMqIJPNHI3SgnliVNRxlAOHE81NSrnmUQJjKAsGXLxPGaVzYX1Rrhoc+TgghwMr2ciMlZb61pXYY2qwOgYxssuW6x204sPPLTwBpkSCz6I0gG/m05G69gPh23c+TrA6ByyH4cpkOIcQQcTlYTljpv+bOOGKhiA4lp5rv/AA3wht4x9e4P8Fp0hpmHHmvO3hbb1nUqbw8swXAYXf8Ah34kvHVLfh1X5LQ4hlN9W18rRBwSwh3TK1sutxjJN6r1jqfhsJDmwBsED/CtBJjGSuN8X3da34Pp8O2Y6tUDPEtbl5iMnyuaCNuq8S29uWtxXqRzGswo8cs5u1thyY8e5I+mWlN7rdr3AEvzBOw5K7w3DdhWbgDKh4Pa+LZ8QuKnhy59N9ENznGp4O3Zbi65b/dfD9d55G44nQpj/wASUTkznSMsMb2qIE5x2ISkADcFZ+K3vFqVEF9jw63YXQG29x41Se56ei1cMFvUtvFvr/8AiPbijSt8s9Xc1p+s+o/K30SSdswpAjJA9Uz2Bsmm4kTAMRPskI5zH7rTHKZTcZ2WXVRwAmDPtuhq5EH6IxEwUo6znsqIQ8RH3RBA7pSM+3RANd1GRhILAfX6qEicqokjEpmS6ctAHUwg1gJIwiJ5kfVVDB2yjvJAMeiBFh3kn7oEoEu6boRpMFpSUaQiTGfoq5MzHtum1bYKAcOAd+Ej3RkdB9UktydWegSkZwg1FOpQjLQ/3SvewmWN0jmJVRLeQ+6AOIVMqsLiCO6YVYaRDT3IVJdMKDOyCWTzUcSlmcHZQtJBcgDJG8J6TvOJAjuqXDUDmewCQFzTIGR1Uck3jY14brOV1GubqLTAK878TX7rC3qU6ZipUw39/wCu66VS9pUqXi1XBgAnJ39F8/4xxCrxG+fXqHE+Vo2aFx8WG69Hm5Zjj17Y5lx/8lptbipTq06tMhpY4FqyOfIwAAeQTscdjsF2POdbjfF7riraQuW0G+ETpbSphgMxk9ThYKNPxCGNGXwI7ykLwQA6Oq28EBq8QoU3nnqBPojUk6Pfe69/wlwNEt1WrXU4aBcNfH1bt9FtdSuHGW8Mt7n/AOlxAav/AM1Gj9VxaVICTO+8piXz/DcT3iFz/nl9ja8mPytF5d2tOtTpVaN7aV3PAbSvbUtkz+V7SRKfhnDb64c+vSFCuyNI+XeHEZ/MN5WG/rcTuLM29K5qaNQOlz8Kjh1k22PjGmGXJnVUaYJn0V/luaT+njfJ3nh1Mmm8FrwfM13JI4xnCpZJkknKsEkclrx8cwmmWedzu6sGdxkJg7BlrT3PJU5JETtlNq6g46hWgzneYYHfCWQZwFMkRHJGMfh+6NBD1j6qaoJM+4SzAyiT5c/olQjnOx5iZ3CPjODY1n0CESGzyR04JjsgF1nIJkKF2wQ0gAgj7oOY4AI6OHB7qAmYKVrnAxt6pmODhmUqcHU4ghpMdEQcZ39EDUAAEYRDzGCg2GQDgq1pbmdJIVQbJ9FA0kwOapBqjgYAaGyVHAsPmnsRsnFu1wPmGBMyqnaAN5KEi3W84E+yLmOH4iI+qRz2mNI0x3SjU4gBxc44CD1ttsGu8doNJ1RjhGBlaeOXdGzsaxp2ra1VrSQwu3KsAHD7PQwONQjzOAleavLpxrF9w7S0fhBxPdZ73enRrwx7eGvbmtcVS6o8mT+HkPZUDaOW5MK7ibWMvavguBYTLY6dFl1TjVg9Ueme9rCQcZCgxulaWzB+yfU0va0TJPPkmZ6YJ2Y4x0C6nBLSrUvqVUw0MeHHUY+igeynShnsr72xrcPdSdWr0Xmq0ODabySB1IIEKhp64FpHY7JvKQPKOy8nZcUqUnNAdtuOq9HaXLLmi2qw74I6FUizTUABHllOBJPkVbSRHVPrmSUtEZog5TCMbj1SSSOyYEH/ANpmYHHNMA4Ce6rnMppndBG39QpqwDJhJOYH1UyeyAcuA6+6mZESUphDlMH3KWgsB8wyUxqPAgOwq5OxwUXOkyefNGggcMghEZBmAIQIMANGCgMcjjokcBwE7ZPRTb2zEokzGJPdSARnfZJQHAxMDdDfKncjB3kJi3OJPogMffdWa/LAaPUKsTME/RAgzIVM7RqVHHJkx3S6iZxEIubzOUpAjZBELy7kfVLTu/lKviOYHFu3ZMQIxjKrqs8QweuQle5pWN8btqpfE9P8z2z/ADLx/wAVcUdf8VfVa4uphrWiTMABdp1hQjT4TPdIeGWpMm3pn/ascOO43e3Rnzec1p4qodbiSJlAgDqvanhtr/k08dWqt3C7Tb5emf8Aar0y3HjSc435EqyhTc94hwEGS4jC9eOF2oBIoU4/lT/IUQAAxgHSIRoPLPqPYI5g4ITVeJXF1p+arPqls6S/MSvTnh1BzctbHcKl/BbNwl1Ie2E+xt5zxW7NyV6v4fY6naRUkOeZA6BU23CrGm7UKJ1DYnK6tHwqeGwMbJylbtpa4TAn6pmzISt5AH2RAd/hVRK0QIzJKEgHJIStDgJd0TQZmITMwMnKkyZOEIJiRg9kCDzafXugHB6j/pEGdgEIPLb0TAYiEAA0z2hNOYO/qhB2ChCAmxl0z1UjG6MZUj7dEBDO+87KT0JCmknspMDaUqEORiR17piMb8uvNIM/iG+yIdBJbzx6pGhHMk7ck3iHnv8AyhQQdgAI5bonfYH3QbnzB2PsiWyMqvzRuUwBAyZTZ1COkghE5y0ZUzy9lNzGx9N0ETP1SEQ4CeauI7H6bpC3JnriEAjmkiSPeUv5iMn0VvlPMJXAEExnog1ZbER1U0k7gfVONwZyoQDEfcJUwDBE4UDARsJTnEaoznHJSJknPokFRbykfRCN/LMK0iDH7oAADkMpkrFOSIET1TaIOQSrGglwABceQQkOEgSY5pHAa0scC1bw4RgDPZYxHXJ6rQ0zy2TgWgjEYTTnsq4MQZUGPSFQO05ynJnP7KqcSZ+qOoyZ+yQPPJTc5QkZ+4QBO0mUzE9xhEZ7DoEoyDKPlH0QEOOeZ2Rn1yoCT0UGOaAIIzOFJAGJQ2ETsjPlOYSoHO7T/wBINImJO6MDkZlTYGYk9FJhMuydkNP9SmxvE4SFkmQAmbHO2xUEkfugPxR3U1HSQOSpCRynYokkZH1RjOSlOB+iQNIiSYhI48+X6ok6WTuZjKJAcAdh0CCITqPcqCNuXdFzoCjYJyJQZS2Bk4IQALc7fsnkjmlcQZxsJ3RoCOboMIxJ3jskG05+qZroEICFpORP0SmYH6BWmAAY36lKMnkMJAmA0jG/JEARymETMap9lMgjM+yAIBJ9NldJEnJSBu0GMdE+xA+6YM3zHIyo3fO6IHNE4QB5bKAHfJ6qSZ09lHYxPdOGgBO8x1TxEQUgO/omAnnz6IBvXmhA5CUuSfsmBggc+qKB6ADuoPZSMQmLAAO6RBz/AEwppMmIEdFABq7jmg6GwY2QBInkYU6gbITAChzBGMpKg4DQAMpXEgkCfomdh0Dk6FBVeBAIj0Qb/9k="/>
          <p:cNvSpPr>
            <a:spLocks noChangeAspect="1" noChangeArrowheads="1"/>
          </p:cNvSpPr>
          <p:nvPr/>
        </p:nvSpPr>
        <p:spPr bwMode="auto">
          <a:xfrm>
            <a:off x="339725" y="-7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4786313" y="2314575"/>
            <a:ext cx="3135312" cy="1635125"/>
            <a:chOff x="4785663" y="2314632"/>
            <a:chExt cx="3135614" cy="1634919"/>
          </a:xfrm>
        </p:grpSpPr>
        <p:sp>
          <p:nvSpPr>
            <p:cNvPr id="2061" name="Right Arrow 3"/>
            <p:cNvSpPr>
              <a:spLocks noChangeArrowheads="1"/>
            </p:cNvSpPr>
            <p:nvPr/>
          </p:nvSpPr>
          <p:spPr bwMode="auto">
            <a:xfrm rot="2373881">
              <a:off x="4785663" y="2474844"/>
              <a:ext cx="652994" cy="400244"/>
            </a:xfrm>
            <a:prstGeom prst="rightArrow">
              <a:avLst>
                <a:gd name="adj1" fmla="val 50000"/>
                <a:gd name="adj2" fmla="val 50002"/>
              </a:avLst>
            </a:prstGeom>
            <a:noFill/>
            <a:ln w="412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800" i="0"/>
            </a:p>
          </p:txBody>
        </p:sp>
        <p:pic>
          <p:nvPicPr>
            <p:cNvPr id="2062" name="Picture 10" descr="http://funny-jokes-and-pictures.com/Funny-Pictures/Funny-Weird-Pictures/images/Dumb-Skateboard-Crash-Fall-Tarmac-Picture.gi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630" t="14055" r="33929" b="15179"/>
            <a:stretch>
              <a:fillRect/>
            </a:stretch>
          </p:blipFill>
          <p:spPr bwMode="auto">
            <a:xfrm>
              <a:off x="5359810" y="2944994"/>
              <a:ext cx="1030110" cy="1004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63" name="Text Box 3"/>
            <p:cNvSpPr txBox="1">
              <a:spLocks noChangeArrowheads="1"/>
            </p:cNvSpPr>
            <p:nvPr/>
          </p:nvSpPr>
          <p:spPr bwMode="auto">
            <a:xfrm>
              <a:off x="5460282" y="2314632"/>
              <a:ext cx="246099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i="0"/>
                <a:t>With out falling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1704975" y="4038600"/>
            <a:ext cx="5665788" cy="523875"/>
            <a:chOff x="1704552" y="4038600"/>
            <a:chExt cx="5666936" cy="523220"/>
          </a:xfrm>
        </p:grpSpPr>
        <p:cxnSp>
          <p:nvCxnSpPr>
            <p:cNvPr id="2059" name="Straight Arrow Connector 11"/>
            <p:cNvCxnSpPr>
              <a:cxnSpLocks noChangeShapeType="1"/>
            </p:cNvCxnSpPr>
            <p:nvPr/>
          </p:nvCxnSpPr>
          <p:spPr bwMode="auto">
            <a:xfrm>
              <a:off x="2700772" y="4038600"/>
              <a:ext cx="2544210" cy="0"/>
            </a:xfrm>
            <a:prstGeom prst="straightConnector1">
              <a:avLst/>
            </a:prstGeom>
            <a:noFill/>
            <a:ln w="25400" algn="ctr">
              <a:solidFill>
                <a:schemeClr val="accent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60" name="Text Box 3"/>
            <p:cNvSpPr txBox="1">
              <a:spLocks noChangeArrowheads="1"/>
            </p:cNvSpPr>
            <p:nvPr/>
          </p:nvSpPr>
          <p:spPr bwMode="auto">
            <a:xfrm>
              <a:off x="1704552" y="4038600"/>
              <a:ext cx="566693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i="0"/>
                <a:t>How far over can you shift it go over?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7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7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1" grpId="0"/>
      <p:bldP spid="23757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952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Leaning Tower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095375" y="847725"/>
            <a:ext cx="7466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Output: Stack them leaning as far over as possible.</a:t>
            </a:r>
          </a:p>
        </p:txBody>
      </p:sp>
      <p:sp>
        <p:nvSpPr>
          <p:cNvPr id="11268" name="Text Box 9"/>
          <p:cNvSpPr txBox="1">
            <a:spLocks noChangeArrowheads="1"/>
          </p:cNvSpPr>
          <p:nvPr/>
        </p:nvSpPr>
        <p:spPr bwMode="auto">
          <a:xfrm>
            <a:off x="1068388" y="390525"/>
            <a:ext cx="452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Input: Lots of 2in wide blocks</a:t>
            </a:r>
          </a:p>
        </p:txBody>
      </p:sp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3746500" y="2819400"/>
            <a:ext cx="495300" cy="103188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11270" name="Right Arrow 1"/>
          <p:cNvSpPr>
            <a:spLocks noChangeArrowheads="1"/>
          </p:cNvSpPr>
          <p:nvPr/>
        </p:nvSpPr>
        <p:spPr bwMode="auto">
          <a:xfrm>
            <a:off x="5130800" y="2725738"/>
            <a:ext cx="979488" cy="722312"/>
          </a:xfrm>
          <a:prstGeom prst="rightArrow">
            <a:avLst>
              <a:gd name="adj1" fmla="val 50000"/>
              <a:gd name="adj2" fmla="val 4986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 i="0"/>
          </a:p>
        </p:txBody>
      </p:sp>
      <p:sp>
        <p:nvSpPr>
          <p:cNvPr id="11271" name="AutoShape 6" descr="data:image/jpeg;base64,/9j/4AAQSkZJRgABAQAAAQABAAD/2wBDAAkGBwgHBgkIBwgKCgkLDRYPDQwMDRsUFRAWIB0iIiAdHx8kKDQsJCYxJx8fLT0tMTU3Ojo6Iys/RD84QzQ5Ojf/2wBDAQoKCg0MDRoPDxo3JR8lNzc3Nzc3Nzc3Nzc3Nzc3Nzc3Nzc3Nzc3Nzc3Nzc3Nzc3Nzc3Nzc3Nzc3Nzc3Nzc3Nzf/wAARCAC9AQsDASIAAhEBAxEB/8QAGwAAAgMBAQEAAAAAAAAAAAAAAQIAAwQFBgf/xAA8EAABAwMCBAQEBAMIAgMAAAABAAIRAwQhEjEFQVFhEyJxgQYUkaEyQrHBI3LwFTNSU2KC0eGi8RZ0kv/EABkBAAMBAQEAAAAAAAAAAAAAAAABAgMEBf/EACERAQEAAgIDAQEBAQEAAAAAAAABAhEDIRIxQRNRBBRh/9oADAMBAAIRAxEAPwDx5rfDD3ERe25/0XAIB9C1X2FtwCvxCm2pxStTtCx2t1VzWuacRB268lfxH4NHFOI1rulf0KbK9QvIAB0g+hXlOO8E4hwSroutL6JcQyvTdqY/06ehVb30N2dvV8W4Jw8VaZ4bxqjUt9JL3VajHw7kABBM+mFyanCyxhc2+tn/AOnQRPukrcLuavCbe8HyDTVYwtawnxIAg6htmJPquZw+hbVA017unQfrhzagMAdcKd6hb3XT4ayoaZcGF0PMuaFSGuF5W3aW5MNGy9LY3PDrEGlSuW1qc725x9wqeJ2/Dr2v41L5mmXDzOxLvUbLmuWstouXbhyXsc6kNjkneUjqdRzzkc4aT1S3dEjytJDQYEnJVFAvaCx7SSNlpLL6ErfSFElrngeI0iAB0VlN9CPLTOqDHJY2nT5g4N18t4W/h1Kobxj69LxKbSMHYqL12LVvyjq4p+M1xZGwIOrsum01KVJrqbAWAT0x0WpgouqVHm3YNtO5gLQNGiGUmNbM4asuTl2m5SubcBzm+ZzCIkgGCOy5IY+tVmoS1kgkNGSvQVaVKvULWty3clYbm2qy0DS1zsCHcpUYZUbVh7aVFho0W93VCM91XUvS1klsaRgHAlY+LsqUqnguIcwGRp5wsbWBrHah5Xt2g/Ud1tJPZxvuX0yymyk8+IfM8A4/rdBtw91P+50tZh0n8SyMY2jrIcSACWmI1CcKxtZtyW09Wnn5tsZRb/FXHrdPcGkNReRlsgTusxrbtoN1U3CBO4PNb6XC6dwKbwX6QDrAEg+h9Ve6xbIcyg2m4N82jAcOWPVLykSy2Vyz8LgS6MjkvVcNoWNe3aa9tWOj8IFXSBmSdj0XJHDqQq03NJJDy4ggR/W671sytoJt7R7xzIyovJfjTizmF3rax76NBlenaW1SkyrU8V3mNTU4jPpsFyH2jqRc/wAJ7y50jExldwUeJFoLLKoQdjj/AJQNtxWRNiQD/ie0EfdRllnl8Xlnu7kYeGXHE206vDqb6lvZ3BJqO8MuIxyAneIVfFKItqdOlR8R+kQ0vBGPeF0zZ8VMxRpMjrVErm8Uo3Nq1r7sAk4bBkBPPLK4asRcrXCuXeEBSYBkeY7n3WWnTmp4pdqLWxH9ck9ZxfRDy5xqVD0xjCoe1rHc9YOmZxCygjVWbUqNaxtRjRzl2yrcCx5YXNe1uQ70lVNeWtBdqgO5bqOc12hwOoOJAnqf6KqSq2avSdoZSoU2lxySOUoupOpAh8HUBpDf+UKbX0yWuLWveJp55TgKys2oaAex2KbskHdG7Oil0avcGmBBgNzAHZZxVuSJD2QdshU3FRknxCSNIAnnK0tYQAAG7c09L/8AXrn/AA3w9w/u3D0cVRV+FrKq3S41C2Z0l8j7rua5U1L2fGMHCPwvR0Bgq1NIEAGDC5lX4CoPc5zbqo2TOwwvYaihrPVLxhyvL2fwk6z/AAXGv+YLZ/ZVYQw0jpBnBldrUQUdXchZ5cOOXs/JxG8Ja6o0VabGg/me0wPVW0vhulXqP+WFnUDDG5/4XYFRw2eR7qGpUmdWQs7/AJ58Lcrnf/FKwENp2Y7Z/wCFdT+GLoNH8Sg3tBMLey7r0yDqJjlKufxO5LNNMN1nbygpf8+J6wc8/DlVgc6rfU2hok6aRMD6rnFltTqafmXvbzc2nH7rT8UX1zQ+G/DqFzK9e5LHkGDABMfouF8P3Dqgr2lam7xKWRJggHqs8+Ca3CuM9R0nGzp5Y+s93doAXr6dzbQGUxSIGBABC8q63GAXSZg+RPToVGmaZaCO8KMd4/Bqz4t+N7O0rWVKoy3pOripp1U2Bpgg9N+S8M2yug9zTaudTGAJK9pUbX/M0nPqq3Yw9rgPRZ5cmW/Sd9+nk28MvKtOH0HN5AlPb8DqCo1zxHuF6lpa4GTKBewGJErO8mQy5Lr057LSu0aW1S1gGGyo3h7oIdUERGcn0W11Vg7x0VlBwqmBpA/1OhRu1MtrCOF05B1OnqtFvaNpDyF465WwtAbLalHHdAtBz4zPQAn9lWsleOSym+oyIqPxt5la26rf5rh/uWRzZI0vJ6+T/tAtYBgvJ/lH/KesxrJsNzUcJNV31WTiNL5u3czVLvyyYEosbJhlKqe+ytFpc1I8O0qkDmSQl4Z1pMcq8Vfvr03FppAEYODt1WdtRz2BrqZBG+ML2fEuE3RtnVH2rGhu7juV5k2dSjTqGtTOcSTsnqz3FeOmUt8EkVDPmAAA2KprUnaHuZ5dEHPNWMuKZqOpunWCJc7qkuQWtqPIcWtG4VSXZRB5mDzNJn+sq97Wmj5hIByAYWegxmqnoGQNUnmrK8uo+Gww6BEbp5Y9quKpjRUBDnjSTIDhstDKD3MBbqcOuqFbwvhtS5qeGAXHn6c16anwMU2BouaTQPyktJH3V+Ow6WpEO7opNI5YXqMVgdKMzzVMOG2UQ8QAZS2FsJ2Bh/vHR6BVB0kLFxKuaLgRMRJAUZ5am18eMyy1XY+XpkeSrnoRCTwKnIY7Lk23E2OGCZOyu/tIt3esZz6dF4JW7QQfOCG8zGwVlLjljQ4ZVuLTQbhr3M2y0Dn2ndcS44s1wh1WPRcupeUHltOm3NWoNdSCJ99leHLMrrTPPi8Z7WfEFz83T4K2s8u8QPqvDjMmd1o4BQL7y6uSAWOa1gd1I3VXG+H1TUoVrwtp8Nou8OkXOiXxnbIBj7LocBu23FiNDdIpnRvv3Wk9MPrfUtqdT8bCSD1VsMLYfTY7HMZSayjr6o1P4rYmjQfu1zOha6VG24BkVpbOWnCGvKhJCm4Sn5NPEqtvXaAeH0Q5xw6mACR0wsbeGW1QAZpvOzXEghPqPRO24qtxqdHQ5UXilPyn1GcGAI8zTAiU7ODUwfxH2Kr+YOrzMB9BH6Kxt1TmdD2ns6VP5SfD3FzOFUm5Jd7uTjh9sIxMcgFWziBbkscW/wCIjC0i91NxTaf5XT+6PCfxW5SC0oty2k33CMU6Z8oA9AqL29fSpk06Li/lLDCle54VcUabKr3a2sh1RlQscTzxspvXoaWm6Y0ai+PZVVOKUGEg1C7HRcSsaZJNF9TST5fEOoqrwDVHlc0nniFlc858T3HUr8dpgEMZqxs6IXmeN3FS9oPYGENcQS1uRif+votwt3Bpa7Vp2lL8vQ1k6icdeayy5cr7Ly08jbW9wyqf4PiSZyDuunb21+6aLnGhRq/jeGyQOy7/AIDemOUFEsGmAAOUzt6KLy3fRXPt52twm9eKWmvIpmGlzYMcphWUuDVNQe+t5ucDku40OBOP3jun0iR6c1N5Mqn9LXNo2DGTMntJV3ggY0nC2ACZ1Ap9B/xKd1PtvyTsFI6D7I5HRQEle2opaUpbjl9VYc4lLBncfRAUlrg7Bd6brNdtDywOkbjK6BzzK4HxfrZZ0XNMO1kBwPbZRnN46PDLxy2xXVnWt3l1GoGsOYcdlVTYarwKvEqLJMaWBzj+kfdeera3EeLU1epV1o11N40uI6QFjjxz61y5r8e8teEWtAAub4z/APFUM/Za61ClWomjUpt0HlELncCv33NB1O4A8RkeZuzxyPqupMreSRlcvJwPjIvNhaUqdN73io1rhBIcAHR75W74dsaljw5tOqA17vMR07LowDsUtR4o03VHSQ0TjdPWiXBjnuDWySV1LeyZTZNYBzu5wFyOGcc4ZTdFw+rTqHALmYHuureXjPlvFova5hbLXNMgrPPKx0cOEva19C2e3NINPVuCsVayIM0Hah0O65djxrxCfFa5kkgF3P0PNdale0i2S6QsseWz21y4scvTK5rmGHNIPdAOJW115RdhxaR3TUn0W/xPDplo5laTllY3gsZbe2qXXiGi0OFMw8zGlWW1j8zW8JlRvlzUf+RgG5JXR4fYuv6bqujTRkjRTwXEPIP6FeV+NOOGjY3fC7Kg2hbuqBlaoHebDpeBHXAWrG9Ofx/4mfeXltbcIDmcMoVWsa8iPHdP4j2jZdlzIJgbFea4XbfOX1E0Wj5S0dqDuTncgP1XqZwmRWOqM/A97fQlMa73A62sqfzsBQBEowFFkVtNdu5sVLRo/lMJPAszPhvq0ieRyExaOSmkHdLwlHkAtS4xTrU39phV1bW4B81IuA6ZCfQI9VGmoxwLXER0Kn8oryZKrHj8VLHMxlJTFMQHNfM4HJdMXNcHzO1fzCVDXY8RWt2O9MKLwy/B0zMp0SBoeQfRSrZyRoe0ZzyWkCzJILKjPQp20KJxSuYnk5ReCfwaxYDa1NUta494wqzRqA7OH+xdX5as0ywteR0cgDdNEaCIWV4IX5ys85UmMCEm6BdHLC9LSFgcVJVc9vdTUQcJaJYCFzfiW2+b4JcMAlzAKjR6GT9pW6DMoSHAh4kHBHVGhXy+q+i55bGkDDVYwhpaWEknun4vw02fEK1APDmtOJxhZKcNALC09ADKxsso+PTcHvjaXUmSw/iG+F60Ma9ofTfhwkEHBXz2hVFUA+BU1N2LCvQ8P4lVp2j6QlpZzeAfpyWmNL07lzfU7MDxidR2a3JPsvP8Q4vUuXQXMbT5MmVjun1apdUdUL3O3kFywiv5tOkT2MJWhofXPJ9P2atvCOIVm3NKy1fwKzg2GnY9lyH1QZaQ8Ecgd16P4Ysn0abrmqxoNQDRLfMB1lLUvSsbY9BWoUalAUajJYBiDt6LD/ZLwf4d7Vazo4A/dbg8HoE4eIPTqncMaqZ5T1WJvCWgguua59HQtlvbUaJh3iObOdT5TT3lSeSJhJ6F5Mr7qv4u+Lqlk3+z7Eik+Je4YgkT7HIXF+HLQ3dq+txC2boL9VMPH4id3QunV4XY3F6LutRD64gy7nC2ztn6Kom90GMZTaGMaGtHICAip6KJhC0ZIUjO6BMKAycJATsgBKh2yPsjIJGEBIQj0RJ91JxOyDlQBCMppgoax/q+iDCOakBMCD/6UIG4P2QCtBacEj0KtFesBAqOj+ZKBIwUdPdIMkkqElVmdxspqWiFm/NF7Sx2k7qsE80QeiRG1EThTVI7JYz7KThA24/xPwyjd2FWvpArUmyHdR0K8Vb2Xmkgk9sY9V9B4vRuLjh1alaFgrPADfE23C8LUouZVcKxeXtMOJPlB/ZZ5iNVFppmBI+p+5WsmWnIkBc3+K38FanAGxMq+3umaS2qcn8wOFnKqxrpVswCku7enVDnNe0OAzmEWFpIcDhPpp1HM8adIOeUjmFfslXCeDXd+5lRsC2B/vHnONwOa9ywBrA1ogNEAdklBlOlTY2i0MpgeVjRACvt3gsLjnJAPZGVmHbXj47n1FRY1wkiDzUDY2z2R1gmWjmVCXe3VaTubZ2augkgSRlMH47oFxO5kIQCJ/ZBHDoON0dSpyNgYTDJRoLZJ2UnCrBBxIACIMcvqgLBCB7JNUgptQ9UBCSeRCkkdEC6QiIJQDSYEkKbc0s7k59kNigzjJCmY5wkBzzKOrEwkcPIATNcFVqG5ROwjmg1gIBkFEOBEyqeeyIzyQGMbTy6qHpEKsPJJ6dE2oZVMqIJPNHI3SgnliVNRxlAOHE81NSrnmUQJjKAsGXLxPGaVzYX1Rrhoc+TgghwMr2ciMlZb61pXYY2qwOgYxssuW6x204sPPLTwBpkSCz6I0gG/m05G69gPh23c+TrA6ByyH4cpkOIcQQcTlYTljpv+bOOGKhiA4lp5rv/AA3wht4x9e4P8Fp0hpmHHmvO3hbb1nUqbw8swXAYXf8Ah34kvHVLfh1X5LQ4hlN9W18rRBwSwh3TK1sutxjJN6r1jqfhsJDmwBsED/CtBJjGSuN8X3da34Pp8O2Y6tUDPEtbl5iMnyuaCNuq8S29uWtxXqRzGswo8cs5u1thyY8e5I+mWlN7rdr3AEvzBOw5K7w3DdhWbgDKh4Pa+LZ8QuKnhy59N9ENznGp4O3Zbi65b/dfD9d55G44nQpj/wASUTkznSMsMb2qIE5x2ISkADcFZ+K3vFqVEF9jw63YXQG29x41Se56ei1cMFvUtvFvr/8AiPbijSt8s9Xc1p+s+o/K30SSdswpAjJA9Uz2Bsmm4kTAMRPskI5zH7rTHKZTcZ2WXVRwAmDPtuhq5EH6IxEwUo6znsqIQ8RH3RBA7pSM+3RANd1GRhILAfX6qEicqokjEpmS6ctAHUwg1gJIwiJ5kfVVDB2yjvJAMeiBFh3kn7oEoEu6boRpMFpSUaQiTGfoq5MzHtum1bYKAcOAd+Ej3RkdB9UktydWegSkZwg1FOpQjLQ/3SvewmWN0jmJVRLeQ+6AOIVMqsLiCO6YVYaRDT3IVJdMKDOyCWTzUcSlmcHZQtJBcgDJG8J6TvOJAjuqXDUDmewCQFzTIGR1Uck3jY14brOV1GubqLTAK878TX7rC3qU6ZipUw39/wCu66VS9pUqXi1XBgAnJ39F8/4xxCrxG+fXqHE+Vo2aFx8WG69Hm5Zjj17Y5lx/8lptbipTq06tMhpY4FqyOfIwAAeQTscdjsF2POdbjfF7riraQuW0G+ETpbSphgMxk9ThYKNPxCGNGXwI7ykLwQA6Oq28EBq8QoU3nnqBPojUk6Pfe69/wlwNEt1WrXU4aBcNfH1bt9FtdSuHGW8Mt7n/AOlxAav/AM1Gj9VxaVICTO+8piXz/DcT3iFz/nl9ja8mPytF5d2tOtTpVaN7aV3PAbSvbUtkz+V7SRKfhnDb64c+vSFCuyNI+XeHEZ/MN5WG/rcTuLM29K5qaNQOlz8Kjh1k22PjGmGXJnVUaYJn0V/luaT+njfJ3nh1Mmm8FrwfM13JI4xnCpZJkknKsEkclrx8cwmmWedzu6sGdxkJg7BlrT3PJU5JETtlNq6g46hWgzneYYHfCWQZwFMkRHJGMfh+6NBD1j6qaoJM+4SzAyiT5c/olQjnOx5iZ3CPjODY1n0CESGzyR04JjsgF1nIJkKF2wQ0gAgj7oOY4AI6OHB7qAmYKVrnAxt6pmODhmUqcHU4ghpMdEQcZ39EDUAAEYRDzGCg2GQDgq1pbmdJIVQbJ9FA0kwOapBqjgYAaGyVHAsPmnsRsnFu1wPmGBMyqnaAN5KEi3W84E+yLmOH4iI+qRz2mNI0x3SjU4gBxc44CD1ttsGu8doNJ1RjhGBlaeOXdGzsaxp2ra1VrSQwu3KsAHD7PQwONQjzOAleavLpxrF9w7S0fhBxPdZ73enRrwx7eGvbmtcVS6o8mT+HkPZUDaOW5MK7ibWMvavguBYTLY6dFl1TjVg9Ueme9rCQcZCgxulaWzB+yfU0va0TJPPkmZ6YJ2Y4x0C6nBLSrUvqVUw0MeHHUY+igeynShnsr72xrcPdSdWr0Xmq0ODabySB1IIEKhp64FpHY7JvKQPKOy8nZcUqUnNAdtuOq9HaXLLmi2qw74I6FUizTUABHllOBJPkVbSRHVPrmSUtEZog5TCMbj1SSSOyYEH/ANpmYHHNMA4Ce6rnMppndBG39QpqwDJhJOYH1UyeyAcuA6+6mZESUphDlMH3KWgsB8wyUxqPAgOwq5OxwUXOkyefNGggcMghEZBmAIQIMANGCgMcjjokcBwE7ZPRTb2zEokzGJPdSARnfZJQHAxMDdDfKncjB3kJi3OJPogMffdWa/LAaPUKsTME/RAgzIVM7RqVHHJkx3S6iZxEIubzOUpAjZBELy7kfVLTu/lKviOYHFu3ZMQIxjKrqs8QweuQle5pWN8btqpfE9P8z2z/ADLx/wAVcUdf8VfVa4uphrWiTMABdp1hQjT4TPdIeGWpMm3pn/ascOO43e3Rnzec1p4qodbiSJlAgDqvanhtr/k08dWqt3C7Tb5emf8Aar0y3HjSc435EqyhTc94hwEGS4jC9eOF2oBIoU4/lT/IUQAAxgHSIRoPLPqPYI5g4ITVeJXF1p+arPqls6S/MSvTnh1BzctbHcKl/BbNwl1Ie2E+xt5zxW7NyV6v4fY6naRUkOeZA6BU23CrGm7UKJ1DYnK6tHwqeGwMbJylbtpa4TAn6pmzISt5AH2RAd/hVRK0QIzJKEgHJIStDgJd0TQZmITMwMnKkyZOEIJiRg9kCDzafXugHB6j/pEGdgEIPLb0TAYiEAA0z2hNOYO/qhB2ChCAmxl0z1UjG6MZUj7dEBDO+87KT0JCmknspMDaUqEORiR17piMb8uvNIM/iG+yIdBJbzx6pGhHMk7ck3iHnv8AyhQQdgAI5bonfYH3QbnzB2PsiWyMqvzRuUwBAyZTZ1COkghE5y0ZUzy9lNzGx9N0ETP1SEQ4CeauI7H6bpC3JnriEAjmkiSPeUv5iMn0VvlPMJXAEExnog1ZbER1U0k7gfVONwZyoQDEfcJUwDBE4UDARsJTnEaoznHJSJknPokFRbykfRCN/LMK0iDH7oAADkMpkrFOSIET1TaIOQSrGglwABceQQkOEgSY5pHAa0scC1bw4RgDPZYxHXJ6rQ0zy2TgWgjEYTTnsq4MQZUGPSFQO05ynJnP7KqcSZ+qOoyZ+yQPPJTc5QkZ+4QBO0mUzE9xhEZ7DoEoyDKPlH0QEOOeZ2Rn1yoCT0UGOaAIIzOFJAGJQ2ETsjPlOYSoHO7T/wBINImJO6MDkZlTYGYk9FJhMuydkNP9SmxvE4SFkmQAmbHO2xUEkfugPxR3U1HSQOSpCRynYokkZH1RjOSlOB+iQNIiSYhI48+X6ok6WTuZjKJAcAdh0CCITqPcqCNuXdFzoCjYJyJQZS2Bk4IQALc7fsnkjmlcQZxsJ3RoCOboMIxJ3jskG05+qZroEICFpORP0SmYH6BWmAAY36lKMnkMJAmA0jG/JEARymETMap9lMgjM+yAIBJ9NldJEnJSBu0GMdE+xA+6YM3zHIyo3fO6IHNE4QB5bKAHfJ6qSZ09lHYxPdOGgBO8x1TxEQUgO/omAnnz6IBvXmhA5CUuSfsmBggc+qKB6ADuoPZSMQmLAAO6RBz/AEwppMmIEdFABq7jmg6GwY2QBInkYU6gbITAChzBGMpKg4DQAMpXEgkCfomdh0Dk6FBVeBAIj0Qb/9k="/>
          <p:cNvSpPr>
            <a:spLocks noChangeAspect="1" noChangeArrowheads="1"/>
          </p:cNvSpPr>
          <p:nvPr/>
        </p:nvSpPr>
        <p:spPr bwMode="auto">
          <a:xfrm>
            <a:off x="187325" y="-228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11272" name="AutoShape 8" descr="data:image/jpeg;base64,/9j/4AAQSkZJRgABAQAAAQABAAD/2wBDAAkGBwgHBgkIBwgKCgkLDRYPDQwMDRsUFRAWIB0iIiAdHx8kKDQsJCYxJx8fLT0tMTU3Ojo6Iys/RD84QzQ5Ojf/2wBDAQoKCg0MDRoPDxo3JR8lNzc3Nzc3Nzc3Nzc3Nzc3Nzc3Nzc3Nzc3Nzc3Nzc3Nzc3Nzc3Nzc3Nzc3Nzc3Nzc3Nzf/wAARCAC9AQsDASIAAhEBAxEB/8QAGwAAAgMBAQEAAAAAAAAAAAAAAQIAAwQFBgf/xAA8EAABAwMCBAQEBAMIAgMAAAABAAIRAwQhEjEFQVFhEyJxgQYUkaEyQrHBI3LwFTNSU2KC0eGi8RZ0kv/EABkBAAMBAQEAAAAAAAAAAAAAAAABAgMEBf/EACERAQEAAgIDAQEBAQEAAAAAAAABAhEDIRIxQRNRBBRh/9oADAMBAAIRAxEAPwDx5rfDD3ERe25/0XAIB9C1X2FtwCvxCm2pxStTtCx2t1VzWuacRB268lfxH4NHFOI1rulf0KbK9QvIAB0g+hXlOO8E4hwSroutL6JcQyvTdqY/06ehVb30N2dvV8W4Jw8VaZ4bxqjUt9JL3VajHw7kABBM+mFyanCyxhc2+tn/AOnQRPukrcLuavCbe8HyDTVYwtawnxIAg6htmJPquZw+hbVA017unQfrhzagMAdcKd6hb3XT4ayoaZcGF0PMuaFSGuF5W3aW5MNGy9LY3PDrEGlSuW1qc725x9wqeJ2/Dr2v41L5mmXDzOxLvUbLmuWstouXbhyXsc6kNjkneUjqdRzzkc4aT1S3dEjytJDQYEnJVFAvaCx7SSNlpLL6ErfSFElrngeI0iAB0VlN9CPLTOqDHJY2nT5g4N18t4W/h1Kobxj69LxKbSMHYqL12LVvyjq4p+M1xZGwIOrsum01KVJrqbAWAT0x0WpgouqVHm3YNtO5gLQNGiGUmNbM4asuTl2m5SubcBzm+ZzCIkgGCOy5IY+tVmoS1kgkNGSvQVaVKvULWty3clYbm2qy0DS1zsCHcpUYZUbVh7aVFho0W93VCM91XUvS1klsaRgHAlY+LsqUqnguIcwGRp5wsbWBrHah5Xt2g/Ud1tJPZxvuX0yymyk8+IfM8A4/rdBtw91P+50tZh0n8SyMY2jrIcSACWmI1CcKxtZtyW09Wnn5tsZRb/FXHrdPcGkNReRlsgTusxrbtoN1U3CBO4PNb6XC6dwKbwX6QDrAEg+h9Ve6xbIcyg2m4N82jAcOWPVLykSy2Vyz8LgS6MjkvVcNoWNe3aa9tWOj8IFXSBmSdj0XJHDqQq03NJJDy4ggR/W671sytoJt7R7xzIyovJfjTizmF3rax76NBlenaW1SkyrU8V3mNTU4jPpsFyH2jqRc/wAJ7y50jExldwUeJFoLLKoQdjj/AJQNtxWRNiQD/ie0EfdRllnl8Xlnu7kYeGXHE206vDqb6lvZ3BJqO8MuIxyAneIVfFKItqdOlR8R+kQ0vBGPeF0zZ8VMxRpMjrVErm8Uo3Nq1r7sAk4bBkBPPLK4asRcrXCuXeEBSYBkeY7n3WWnTmp4pdqLWxH9ck9ZxfRDy5xqVD0xjCoe1rHc9YOmZxCygjVWbUqNaxtRjRzl2yrcCx5YXNe1uQ70lVNeWtBdqgO5bqOc12hwOoOJAnqf6KqSq2avSdoZSoU2lxySOUoupOpAh8HUBpDf+UKbX0yWuLWveJp55TgKys2oaAex2KbskHdG7Oil0avcGmBBgNzAHZZxVuSJD2QdshU3FRknxCSNIAnnK0tYQAAG7c09L/8AXrn/AA3w9w/u3D0cVRV+FrKq3S41C2Z0l8j7rua5U1L2fGMHCPwvR0Bgq1NIEAGDC5lX4CoPc5zbqo2TOwwvYaihrPVLxhyvL2fwk6z/AAXGv+YLZ/ZVYQw0jpBnBldrUQUdXchZ5cOOXs/JxG8Ja6o0VabGg/me0wPVW0vhulXqP+WFnUDDG5/4XYFRw2eR7qGpUmdWQs7/AJ58Lcrnf/FKwENp2Y7Z/wCFdT+GLoNH8Sg3tBMLey7r0yDqJjlKufxO5LNNMN1nbygpf8+J6wc8/DlVgc6rfU2hok6aRMD6rnFltTqafmXvbzc2nH7rT8UX1zQ+G/DqFzK9e5LHkGDABMfouF8P3Dqgr2lam7xKWRJggHqs8+Ca3CuM9R0nGzp5Y+s93doAXr6dzbQGUxSIGBABC8q63GAXSZg+RPToVGmaZaCO8KMd4/Bqz4t+N7O0rWVKoy3pOripp1U2Bpgg9N+S8M2yug9zTaudTGAJK9pUbX/M0nPqq3Yw9rgPRZ5cmW/Sd9+nk28MvKtOH0HN5AlPb8DqCo1zxHuF6lpa4GTKBewGJErO8mQy5Lr057LSu0aW1S1gGGyo3h7oIdUERGcn0W11Vg7x0VlBwqmBpA/1OhRu1MtrCOF05B1OnqtFvaNpDyF465WwtAbLalHHdAtBz4zPQAn9lWsleOSym+oyIqPxt5la26rf5rh/uWRzZI0vJ6+T/tAtYBgvJ/lH/KesxrJsNzUcJNV31WTiNL5u3czVLvyyYEosbJhlKqe+ytFpc1I8O0qkDmSQl4Z1pMcq8Vfvr03FppAEYODt1WdtRz2BrqZBG+ML2fEuE3RtnVH2rGhu7juV5k2dSjTqGtTOcSTsnqz3FeOmUt8EkVDPmAAA2KprUnaHuZ5dEHPNWMuKZqOpunWCJc7qkuQWtqPIcWtG4VSXZRB5mDzNJn+sq97Wmj5hIByAYWegxmqnoGQNUnmrK8uo+Gww6BEbp5Y9quKpjRUBDnjSTIDhstDKD3MBbqcOuqFbwvhtS5qeGAXHn6c16anwMU2BouaTQPyktJH3V+Ow6WpEO7opNI5YXqMVgdKMzzVMOG2UQ8QAZS2FsJ2Bh/vHR6BVB0kLFxKuaLgRMRJAUZ5am18eMyy1XY+XpkeSrnoRCTwKnIY7Lk23E2OGCZOyu/tIt3esZz6dF4JW7QQfOCG8zGwVlLjljQ4ZVuLTQbhr3M2y0Dn2ndcS44s1wh1WPRcupeUHltOm3NWoNdSCJ99leHLMrrTPPi8Z7WfEFz83T4K2s8u8QPqvDjMmd1o4BQL7y6uSAWOa1gd1I3VXG+H1TUoVrwtp8Nou8OkXOiXxnbIBj7LocBu23FiNDdIpnRvv3Wk9MPrfUtqdT8bCSD1VsMLYfTY7HMZSayjr6o1P4rYmjQfu1zOha6VG24BkVpbOWnCGvKhJCm4Sn5NPEqtvXaAeH0Q5xw6mACR0wsbeGW1QAZpvOzXEghPqPRO24qtxqdHQ5UXilPyn1GcGAI8zTAiU7ODUwfxH2Kr+YOrzMB9BH6Kxt1TmdD2ns6VP5SfD3FzOFUm5Jd7uTjh9sIxMcgFWziBbkscW/wCIjC0i91NxTaf5XT+6PCfxW5SC0oty2k33CMU6Z8oA9AqL29fSpk06Li/lLDCle54VcUabKr3a2sh1RlQscTzxspvXoaWm6Y0ai+PZVVOKUGEg1C7HRcSsaZJNF9TST5fEOoqrwDVHlc0nniFlc858T3HUr8dpgEMZqxs6IXmeN3FS9oPYGENcQS1uRif+votwt3Bpa7Vp2lL8vQ1k6icdeayy5cr7Ly08jbW9wyqf4PiSZyDuunb21+6aLnGhRq/jeGyQOy7/AIDemOUFEsGmAAOUzt6KLy3fRXPt52twm9eKWmvIpmGlzYMcphWUuDVNQe+t5ucDku40OBOP3jun0iR6c1N5Mqn9LXNo2DGTMntJV3ggY0nC2ACZ1Ap9B/xKd1PtvyTsFI6D7I5HRQEle2opaUpbjl9VYc4lLBncfRAUlrg7Bd6brNdtDywOkbjK6BzzK4HxfrZZ0XNMO1kBwPbZRnN46PDLxy2xXVnWt3l1GoGsOYcdlVTYarwKvEqLJMaWBzj+kfdeera3EeLU1epV1o11N40uI6QFjjxz61y5r8e8teEWtAAub4z/APFUM/Za61ClWomjUpt0HlELncCv33NB1O4A8RkeZuzxyPqupMreSRlcvJwPjIvNhaUqdN73io1rhBIcAHR75W74dsaljw5tOqA17vMR07LowDsUtR4o03VHSQ0TjdPWiXBjnuDWySV1LeyZTZNYBzu5wFyOGcc4ZTdFw+rTqHALmYHuureXjPlvFova5hbLXNMgrPPKx0cOEva19C2e3NINPVuCsVayIM0Hah0O65djxrxCfFa5kkgF3P0PNdale0i2S6QsseWz21y4scvTK5rmGHNIPdAOJW115RdhxaR3TUn0W/xPDplo5laTllY3gsZbe2qXXiGi0OFMw8zGlWW1j8zW8JlRvlzUf+RgG5JXR4fYuv6bqujTRkjRTwXEPIP6FeV+NOOGjY3fC7Kg2hbuqBlaoHebDpeBHXAWrG9Ofx/4mfeXltbcIDmcMoVWsa8iPHdP4j2jZdlzIJgbFea4XbfOX1E0Wj5S0dqDuTncgP1XqZwmRWOqM/A97fQlMa73A62sqfzsBQBEowFFkVtNdu5sVLRo/lMJPAszPhvq0ieRyExaOSmkHdLwlHkAtS4xTrU39phV1bW4B81IuA6ZCfQI9VGmoxwLXER0Kn8oryZKrHj8VLHMxlJTFMQHNfM4HJdMXNcHzO1fzCVDXY8RWt2O9MKLwy/B0zMp0SBoeQfRSrZyRoe0ZzyWkCzJILKjPQp20KJxSuYnk5ReCfwaxYDa1NUta494wqzRqA7OH+xdX5as0ywteR0cgDdNEaCIWV4IX5ys85UmMCEm6BdHLC9LSFgcVJVc9vdTUQcJaJYCFzfiW2+b4JcMAlzAKjR6GT9pW6DMoSHAh4kHBHVGhXy+q+i55bGkDDVYwhpaWEknun4vw02fEK1APDmtOJxhZKcNALC09ADKxsso+PTcHvjaXUmSw/iG+F60Ma9ofTfhwkEHBXz2hVFUA+BU1N2LCvQ8P4lVp2j6QlpZzeAfpyWmNL07lzfU7MDxidR2a3JPsvP8Q4vUuXQXMbT5MmVjun1apdUdUL3O3kFywiv5tOkT2MJWhofXPJ9P2atvCOIVm3NKy1fwKzg2GnY9lyH1QZaQ8Ecgd16P4Ysn0abrmqxoNQDRLfMB1lLUvSsbY9BWoUalAUajJYBiDt6LD/ZLwf4d7Vazo4A/dbg8HoE4eIPTqncMaqZ5T1WJvCWgguua59HQtlvbUaJh3iObOdT5TT3lSeSJhJ6F5Mr7qv4u+Lqlk3+z7Eik+Je4YgkT7HIXF+HLQ3dq+txC2boL9VMPH4id3QunV4XY3F6LutRD64gy7nC2ztn6Kom90GMZTaGMaGtHICAip6KJhC0ZIUjO6BMKAycJATsgBKh2yPsjIJGEBIQj0RJ91JxOyDlQBCMppgoax/q+iDCOakBMCD/6UIG4P2QCtBacEj0KtFesBAqOj+ZKBIwUdPdIMkkqElVmdxspqWiFm/NF7Sx2k7qsE80QeiRG1EThTVI7JYz7KThA24/xPwyjd2FWvpArUmyHdR0K8Vb2Xmkgk9sY9V9B4vRuLjh1alaFgrPADfE23C8LUouZVcKxeXtMOJPlB/ZZ5iNVFppmBI+p+5WsmWnIkBc3+K38FanAGxMq+3umaS2qcn8wOFnKqxrpVswCku7enVDnNe0OAzmEWFpIcDhPpp1HM8adIOeUjmFfslXCeDXd+5lRsC2B/vHnONwOa9ywBrA1ogNEAdklBlOlTY2i0MpgeVjRACvt3gsLjnJAPZGVmHbXj47n1FRY1wkiDzUDY2z2R1gmWjmVCXe3VaTubZ2augkgSRlMH47oFxO5kIQCJ/ZBHDoON0dSpyNgYTDJRoLZJ2UnCrBBxIACIMcvqgLBCB7JNUgptQ9UBCSeRCkkdEC6QiIJQDSYEkKbc0s7k59kNigzjJCmY5wkBzzKOrEwkcPIATNcFVqG5ROwjmg1gIBkFEOBEyqeeyIzyQGMbTy6qHpEKsPJJ6dE2oZVMqIJPNHI3SgnliVNRxlAOHE81NSrnmUQJjKAsGXLxPGaVzYX1Rrhoc+TgghwMr2ciMlZb61pXYY2qwOgYxssuW6x204sPPLTwBpkSCz6I0gG/m05G69gPh23c+TrA6ByyH4cpkOIcQQcTlYTljpv+bOOGKhiA4lp5rv/AA3wht4x9e4P8Fp0hpmHHmvO3hbb1nUqbw8swXAYXf8Ah34kvHVLfh1X5LQ4hlN9W18rRBwSwh3TK1sutxjJN6r1jqfhsJDmwBsED/CtBJjGSuN8X3da34Pp8O2Y6tUDPEtbl5iMnyuaCNuq8S29uWtxXqRzGswo8cs5u1thyY8e5I+mWlN7rdr3AEvzBOw5K7w3DdhWbgDKh4Pa+LZ8QuKnhy59N9ENznGp4O3Zbi65b/dfD9d55G44nQpj/wASUTkznSMsMb2qIE5x2ISkADcFZ+K3vFqVEF9jw63YXQG29x41Se56ei1cMFvUtvFvr/8AiPbijSt8s9Xc1p+s+o/K30SSdswpAjJA9Uz2Bsmm4kTAMRPskI5zH7rTHKZTcZ2WXVRwAmDPtuhq5EH6IxEwUo6znsqIQ8RH3RBA7pSM+3RANd1GRhILAfX6qEicqokjEpmS6ctAHUwg1gJIwiJ5kfVVDB2yjvJAMeiBFh3kn7oEoEu6boRpMFpSUaQiTGfoq5MzHtum1bYKAcOAd+Ej3RkdB9UktydWegSkZwg1FOpQjLQ/3SvewmWN0jmJVRLeQ+6AOIVMqsLiCO6YVYaRDT3IVJdMKDOyCWTzUcSlmcHZQtJBcgDJG8J6TvOJAjuqXDUDmewCQFzTIGR1Uck3jY14brOV1GubqLTAK878TX7rC3qU6ZipUw39/wCu66VS9pUqXi1XBgAnJ39F8/4xxCrxG+fXqHE+Vo2aFx8WG69Hm5Zjj17Y5lx/8lptbipTq06tMhpY4FqyOfIwAAeQTscdjsF2POdbjfF7riraQuW0G+ETpbSphgMxk9ThYKNPxCGNGXwI7ykLwQA6Oq28EBq8QoU3nnqBPojUk6Pfe69/wlwNEt1WrXU4aBcNfH1bt9FtdSuHGW8Mt7n/AOlxAav/AM1Gj9VxaVICTO+8piXz/DcT3iFz/nl9ja8mPytF5d2tOtTpVaN7aV3PAbSvbUtkz+V7SRKfhnDb64c+vSFCuyNI+XeHEZ/MN5WG/rcTuLM29K5qaNQOlz8Kjh1k22PjGmGXJnVUaYJn0V/luaT+njfJ3nh1Mmm8FrwfM13JI4xnCpZJkknKsEkclrx8cwmmWedzu6sGdxkJg7BlrT3PJU5JETtlNq6g46hWgzneYYHfCWQZwFMkRHJGMfh+6NBD1j6qaoJM+4SzAyiT5c/olQjnOx5iZ3CPjODY1n0CESGzyR04JjsgF1nIJkKF2wQ0gAgj7oOY4AI6OHB7qAmYKVrnAxt6pmODhmUqcHU4ghpMdEQcZ39EDUAAEYRDzGCg2GQDgq1pbmdJIVQbJ9FA0kwOapBqjgYAaGyVHAsPmnsRsnFu1wPmGBMyqnaAN5KEi3W84E+yLmOH4iI+qRz2mNI0x3SjU4gBxc44CD1ttsGu8doNJ1RjhGBlaeOXdGzsaxp2ra1VrSQwu3KsAHD7PQwONQjzOAleavLpxrF9w7S0fhBxPdZ73enRrwx7eGvbmtcVS6o8mT+HkPZUDaOW5MK7ibWMvavguBYTLY6dFl1TjVg9Ueme9rCQcZCgxulaWzB+yfU0va0TJPPkmZ6YJ2Y4x0C6nBLSrUvqVUw0MeHHUY+igeynShnsr72xrcPdSdWr0Xmq0ODabySB1IIEKhp64FpHY7JvKQPKOy8nZcUqUnNAdtuOq9HaXLLmi2qw74I6FUizTUABHllOBJPkVbSRHVPrmSUtEZog5TCMbj1SSSOyYEH/ANpmYHHNMA4Ce6rnMppndBG39QpqwDJhJOYH1UyeyAcuA6+6mZESUphDlMH3KWgsB8wyUxqPAgOwq5OxwUXOkyefNGggcMghEZBmAIQIMANGCgMcjjokcBwE7ZPRTb2zEokzGJPdSARnfZJQHAxMDdDfKncjB3kJi3OJPogMffdWa/LAaPUKsTME/RAgzIVM7RqVHHJkx3S6iZxEIubzOUpAjZBELy7kfVLTu/lKviOYHFu3ZMQIxjKrqs8QweuQle5pWN8btqpfE9P8z2z/ADLx/wAVcUdf8VfVa4uphrWiTMABdp1hQjT4TPdIeGWpMm3pn/ascOO43e3Rnzec1p4qodbiSJlAgDqvanhtr/k08dWqt3C7Tb5emf8Aar0y3HjSc435EqyhTc94hwEGS4jC9eOF2oBIoU4/lT/IUQAAxgHSIRoPLPqPYI5g4ITVeJXF1p+arPqls6S/MSvTnh1BzctbHcKl/BbNwl1Ie2E+xt5zxW7NyV6v4fY6naRUkOeZA6BU23CrGm7UKJ1DYnK6tHwqeGwMbJylbtpa4TAn6pmzISt5AH2RAd/hVRK0QIzJKEgHJIStDgJd0TQZmITMwMnKkyZOEIJiRg9kCDzafXugHB6j/pEGdgEIPLb0TAYiEAA0z2hNOYO/qhB2ChCAmxl0z1UjG6MZUj7dEBDO+87KT0JCmknspMDaUqEORiR17piMb8uvNIM/iG+yIdBJbzx6pGhHMk7ck3iHnv8AyhQQdgAI5bonfYH3QbnzB2PsiWyMqvzRuUwBAyZTZ1COkghE5y0ZUzy9lNzGx9N0ETP1SEQ4CeauI7H6bpC3JnriEAjmkiSPeUv5iMn0VvlPMJXAEExnog1ZbER1U0k7gfVONwZyoQDEfcJUwDBE4UDARsJTnEaoznHJSJknPokFRbykfRCN/LMK0iDH7oAADkMpkrFOSIET1TaIOQSrGglwABceQQkOEgSY5pHAa0scC1bw4RgDPZYxHXJ6rQ0zy2TgWgjEYTTnsq4MQZUGPSFQO05ynJnP7KqcSZ+qOoyZ+yQPPJTc5QkZ+4QBO0mUzE9xhEZ7DoEoyDKPlH0QEOOeZ2Rn1yoCT0UGOaAIIzOFJAGJQ2ETsjPlOYSoHO7T/wBINImJO6MDkZlTYGYk9FJhMuydkNP9SmxvE4SFkmQAmbHO2xUEkfugPxR3U1HSQOSpCRynYokkZH1RjOSlOB+iQNIiSYhI48+X6ok6WTuZjKJAcAdh0CCITqPcqCNuXdFzoCjYJyJQZS2Bk4IQALc7fsnkjmlcQZxsJ3RoCOboMIxJ3jskG05+qZroEICFpORP0SmYH6BWmAAY36lKMnkMJAmA0jG/JEARymETMap9lMgjM+yAIBJ9NldJEnJSBu0GMdE+xA+6YM3zHIyo3fO6IHNE4QB5bKAHfJ6qSZ09lHYxPdOGgBO8x1TxEQUgO/omAnnz6IBvXmhA5CUuSfsmBggc+qKB6ADuoPZSMQmLAAO6RBz/AEwppMmIEdFABq7jmg6GwY2QBInkYU6gbITAChzBGMpKg4DQAMpXEgkCfomdh0Dk6FBVeBAIj0Qb/9k="/>
          <p:cNvSpPr>
            <a:spLocks noChangeAspect="1" noChangeArrowheads="1"/>
          </p:cNvSpPr>
          <p:nvPr/>
        </p:nvSpPr>
        <p:spPr bwMode="auto">
          <a:xfrm>
            <a:off x="339725" y="-7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11273" name="Rectangle 6"/>
          <p:cNvSpPr>
            <a:spLocks noChangeArrowheads="1"/>
          </p:cNvSpPr>
          <p:nvPr/>
        </p:nvSpPr>
        <p:spPr bwMode="auto">
          <a:xfrm>
            <a:off x="2540000" y="5118100"/>
            <a:ext cx="57086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I have produced the </a:t>
            </a:r>
            <a:r>
              <a:rPr lang="en-US" altLang="en-US" sz="2800" i="0">
                <a:solidFill>
                  <a:srgbClr val="FF0000"/>
                </a:solidFill>
              </a:rPr>
              <a:t>last</a:t>
            </a:r>
            <a:r>
              <a:rPr lang="en-US" altLang="en-US" sz="2800" i="0"/>
              <a:t> </a:t>
            </a:r>
            <a:r>
              <a:rPr lang="en-US" altLang="en-US" sz="2800"/>
              <a:t>i-1</a:t>
            </a:r>
            <a:r>
              <a:rPr lang="en-US" altLang="en-US" sz="2800" i="0"/>
              <a:t> objects. </a:t>
            </a:r>
          </a:p>
        </p:txBody>
      </p:sp>
      <p:grpSp>
        <p:nvGrpSpPr>
          <p:cNvPr id="11274" name="Group 24"/>
          <p:cNvGrpSpPr>
            <a:grpSpLocks noChangeAspect="1"/>
          </p:cNvGrpSpPr>
          <p:nvPr/>
        </p:nvGrpSpPr>
        <p:grpSpPr bwMode="auto">
          <a:xfrm rot="2360341">
            <a:off x="762000" y="2505075"/>
            <a:ext cx="1079500" cy="1079500"/>
            <a:chOff x="1224" y="1212"/>
            <a:chExt cx="3144" cy="3112"/>
          </a:xfrm>
        </p:grpSpPr>
        <p:sp>
          <p:nvSpPr>
            <p:cNvPr id="11319" name="Freeform 25" descr="Green marble"/>
            <p:cNvSpPr>
              <a:spLocks noChangeAspect="1"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>
                <a:gd name="T0" fmla="*/ 748 w 2280"/>
                <a:gd name="T1" fmla="*/ 30 h 1785"/>
                <a:gd name="T2" fmla="*/ 1224 w 2280"/>
                <a:gd name="T3" fmla="*/ 305 h 1785"/>
                <a:gd name="T4" fmla="*/ 2184 w 2280"/>
                <a:gd name="T5" fmla="*/ 257 h 1785"/>
                <a:gd name="T6" fmla="*/ 1800 w 2280"/>
                <a:gd name="T7" fmla="*/ 1121 h 1785"/>
                <a:gd name="T8" fmla="*/ 1743 w 2280"/>
                <a:gd name="T9" fmla="*/ 1313 h 1785"/>
                <a:gd name="T10" fmla="*/ 1717 w 2280"/>
                <a:gd name="T11" fmla="*/ 1479 h 1785"/>
                <a:gd name="T12" fmla="*/ 1560 w 2280"/>
                <a:gd name="T13" fmla="*/ 1549 h 1785"/>
                <a:gd name="T14" fmla="*/ 1272 w 2280"/>
                <a:gd name="T15" fmla="*/ 1553 h 1785"/>
                <a:gd name="T16" fmla="*/ 168 w 2280"/>
                <a:gd name="T17" fmla="*/ 1649 h 1785"/>
                <a:gd name="T18" fmla="*/ 264 w 2280"/>
                <a:gd name="T19" fmla="*/ 737 h 1785"/>
                <a:gd name="T20" fmla="*/ 425 w 2280"/>
                <a:gd name="T21" fmla="*/ 126 h 1785"/>
                <a:gd name="T22" fmla="*/ 748 w 2280"/>
                <a:gd name="T23" fmla="*/ 30 h 178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280"/>
                <a:gd name="T37" fmla="*/ 0 h 1785"/>
                <a:gd name="T38" fmla="*/ 2280 w 2280"/>
                <a:gd name="T39" fmla="*/ 1785 h 178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4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0" name="Freeform 26" descr="Green marble"/>
            <p:cNvSpPr>
              <a:spLocks noChangeAspect="1"/>
            </p:cNvSpPr>
            <p:nvPr/>
          </p:nvSpPr>
          <p:spPr bwMode="auto">
            <a:xfrm>
              <a:off x="3056" y="1628"/>
              <a:ext cx="1312" cy="1296"/>
            </a:xfrm>
            <a:custGeom>
              <a:avLst/>
              <a:gdLst>
                <a:gd name="T0" fmla="*/ 592 w 1312"/>
                <a:gd name="T1" fmla="*/ 160 h 1296"/>
                <a:gd name="T2" fmla="*/ 16 w 1312"/>
                <a:gd name="T3" fmla="*/ 640 h 1296"/>
                <a:gd name="T4" fmla="*/ 496 w 1312"/>
                <a:gd name="T5" fmla="*/ 1024 h 1296"/>
                <a:gd name="T6" fmla="*/ 1216 w 1312"/>
                <a:gd name="T7" fmla="*/ 1216 h 1296"/>
                <a:gd name="T8" fmla="*/ 1072 w 1312"/>
                <a:gd name="T9" fmla="*/ 544 h 1296"/>
                <a:gd name="T10" fmla="*/ 1120 w 1312"/>
                <a:gd name="T11" fmla="*/ 64 h 1296"/>
                <a:gd name="T12" fmla="*/ 592 w 1312"/>
                <a:gd name="T13" fmla="*/ 160 h 12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12"/>
                <a:gd name="T22" fmla="*/ 0 h 1296"/>
                <a:gd name="T23" fmla="*/ 1312 w 1312"/>
                <a:gd name="T24" fmla="*/ 1296 h 12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12" h="1296">
                  <a:moveTo>
                    <a:pt x="592" y="160"/>
                  </a:moveTo>
                  <a:cubicBezTo>
                    <a:pt x="408" y="256"/>
                    <a:pt x="32" y="496"/>
                    <a:pt x="16" y="640"/>
                  </a:cubicBezTo>
                  <a:cubicBezTo>
                    <a:pt x="0" y="784"/>
                    <a:pt x="296" y="928"/>
                    <a:pt x="496" y="1024"/>
                  </a:cubicBezTo>
                  <a:cubicBezTo>
                    <a:pt x="696" y="1120"/>
                    <a:pt x="1120" y="1296"/>
                    <a:pt x="1216" y="1216"/>
                  </a:cubicBezTo>
                  <a:cubicBezTo>
                    <a:pt x="1312" y="1136"/>
                    <a:pt x="1088" y="736"/>
                    <a:pt x="1072" y="544"/>
                  </a:cubicBezTo>
                  <a:cubicBezTo>
                    <a:pt x="1056" y="352"/>
                    <a:pt x="1208" y="128"/>
                    <a:pt x="1120" y="64"/>
                  </a:cubicBezTo>
                  <a:cubicBezTo>
                    <a:pt x="1032" y="0"/>
                    <a:pt x="776" y="64"/>
                    <a:pt x="592" y="160"/>
                  </a:cubicBezTo>
                  <a:close/>
                </a:path>
              </a:pathLst>
            </a:custGeom>
            <a:blipFill dpi="0" rotWithShape="0">
              <a:blip r:embed="rId4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321" name="Group 27"/>
            <p:cNvGrpSpPr>
              <a:grpSpLocks noChangeAspect="1"/>
            </p:cNvGrpSpPr>
            <p:nvPr/>
          </p:nvGrpSpPr>
          <p:grpSpPr bwMode="auto">
            <a:xfrm>
              <a:off x="1776" y="1212"/>
              <a:ext cx="1944" cy="2413"/>
              <a:chOff x="2227" y="1194"/>
              <a:chExt cx="1944" cy="2413"/>
            </a:xfrm>
          </p:grpSpPr>
          <p:sp>
            <p:nvSpPr>
              <p:cNvPr id="11322" name="Freeform 28"/>
              <p:cNvSpPr>
                <a:spLocks noChangeAspect="1"/>
              </p:cNvSpPr>
              <p:nvPr/>
            </p:nvSpPr>
            <p:spPr bwMode="auto">
              <a:xfrm rot="-2705309">
                <a:off x="2708" y="1513"/>
                <a:ext cx="406" cy="340"/>
              </a:xfrm>
              <a:custGeom>
                <a:avLst/>
                <a:gdLst>
                  <a:gd name="T0" fmla="*/ 1 w 600"/>
                  <a:gd name="T1" fmla="*/ 1 h 608"/>
                  <a:gd name="T2" fmla="*/ 1 w 600"/>
                  <a:gd name="T3" fmla="*/ 1 h 608"/>
                  <a:gd name="T4" fmla="*/ 1 w 600"/>
                  <a:gd name="T5" fmla="*/ 1 h 608"/>
                  <a:gd name="T6" fmla="*/ 1 w 600"/>
                  <a:gd name="T7" fmla="*/ 1 h 608"/>
                  <a:gd name="T8" fmla="*/ 1 w 600"/>
                  <a:gd name="T9" fmla="*/ 0 h 608"/>
                  <a:gd name="T10" fmla="*/ 1 w 600"/>
                  <a:gd name="T11" fmla="*/ 1 h 608"/>
                  <a:gd name="T12" fmla="*/ 1 w 600"/>
                  <a:gd name="T13" fmla="*/ 1 h 608"/>
                  <a:gd name="T14" fmla="*/ 0 w 600"/>
                  <a:gd name="T15" fmla="*/ 1 h 608"/>
                  <a:gd name="T16" fmla="*/ 1 w 600"/>
                  <a:gd name="T17" fmla="*/ 1 h 608"/>
                  <a:gd name="T18" fmla="*/ 1 w 600"/>
                  <a:gd name="T19" fmla="*/ 1 h 608"/>
                  <a:gd name="T20" fmla="*/ 1 w 600"/>
                  <a:gd name="T21" fmla="*/ 1 h 608"/>
                  <a:gd name="T22" fmla="*/ 1 w 600"/>
                  <a:gd name="T23" fmla="*/ 1 h 608"/>
                  <a:gd name="T24" fmla="*/ 1 w 600"/>
                  <a:gd name="T25" fmla="*/ 1 h 608"/>
                  <a:gd name="T26" fmla="*/ 1 w 600"/>
                  <a:gd name="T27" fmla="*/ 1 h 608"/>
                  <a:gd name="T28" fmla="*/ 1 w 600"/>
                  <a:gd name="T29" fmla="*/ 1 h 608"/>
                  <a:gd name="T30" fmla="*/ 1 w 600"/>
                  <a:gd name="T31" fmla="*/ 1 h 608"/>
                  <a:gd name="T32" fmla="*/ 1 w 600"/>
                  <a:gd name="T33" fmla="*/ 1 h 608"/>
                  <a:gd name="T34" fmla="*/ 1 w 600"/>
                  <a:gd name="T35" fmla="*/ 1 h 608"/>
                  <a:gd name="T36" fmla="*/ 1 w 600"/>
                  <a:gd name="T37" fmla="*/ 1 h 608"/>
                  <a:gd name="T38" fmla="*/ 1 w 600"/>
                  <a:gd name="T39" fmla="*/ 1 h 608"/>
                  <a:gd name="T40" fmla="*/ 1 w 600"/>
                  <a:gd name="T41" fmla="*/ 1 h 608"/>
                  <a:gd name="T42" fmla="*/ 1 w 600"/>
                  <a:gd name="T43" fmla="*/ 1 h 60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00"/>
                  <a:gd name="T67" fmla="*/ 0 h 608"/>
                  <a:gd name="T68" fmla="*/ 600 w 600"/>
                  <a:gd name="T69" fmla="*/ 608 h 60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00" h="608">
                    <a:moveTo>
                      <a:pt x="388" y="289"/>
                    </a:moveTo>
                    <a:lnTo>
                      <a:pt x="372" y="177"/>
                    </a:lnTo>
                    <a:lnTo>
                      <a:pt x="341" y="78"/>
                    </a:lnTo>
                    <a:lnTo>
                      <a:pt x="284" y="24"/>
                    </a:lnTo>
                    <a:lnTo>
                      <a:pt x="185" y="0"/>
                    </a:lnTo>
                    <a:lnTo>
                      <a:pt x="100" y="24"/>
                    </a:lnTo>
                    <a:lnTo>
                      <a:pt x="19" y="123"/>
                    </a:lnTo>
                    <a:lnTo>
                      <a:pt x="0" y="243"/>
                    </a:lnTo>
                    <a:lnTo>
                      <a:pt x="19" y="370"/>
                    </a:lnTo>
                    <a:lnTo>
                      <a:pt x="50" y="447"/>
                    </a:lnTo>
                    <a:lnTo>
                      <a:pt x="88" y="528"/>
                    </a:lnTo>
                    <a:lnTo>
                      <a:pt x="130" y="582"/>
                    </a:lnTo>
                    <a:lnTo>
                      <a:pt x="177" y="608"/>
                    </a:lnTo>
                    <a:lnTo>
                      <a:pt x="242" y="585"/>
                    </a:lnTo>
                    <a:lnTo>
                      <a:pt x="307" y="531"/>
                    </a:lnTo>
                    <a:lnTo>
                      <a:pt x="349" y="455"/>
                    </a:lnTo>
                    <a:lnTo>
                      <a:pt x="388" y="390"/>
                    </a:lnTo>
                    <a:lnTo>
                      <a:pt x="400" y="351"/>
                    </a:lnTo>
                    <a:lnTo>
                      <a:pt x="565" y="293"/>
                    </a:lnTo>
                    <a:lnTo>
                      <a:pt x="600" y="270"/>
                    </a:lnTo>
                    <a:lnTo>
                      <a:pt x="580" y="235"/>
                    </a:lnTo>
                    <a:lnTo>
                      <a:pt x="388" y="289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3" name="Freeform 29"/>
              <p:cNvSpPr>
                <a:spLocks noChangeAspect="1"/>
              </p:cNvSpPr>
              <p:nvPr/>
            </p:nvSpPr>
            <p:spPr bwMode="auto">
              <a:xfrm rot="-2705309">
                <a:off x="2999" y="1873"/>
                <a:ext cx="418" cy="758"/>
              </a:xfrm>
              <a:custGeom>
                <a:avLst/>
                <a:gdLst>
                  <a:gd name="T0" fmla="*/ 1 w 619"/>
                  <a:gd name="T1" fmla="*/ 1 h 1085"/>
                  <a:gd name="T2" fmla="*/ 1 w 619"/>
                  <a:gd name="T3" fmla="*/ 1 h 1085"/>
                  <a:gd name="T4" fmla="*/ 1 w 619"/>
                  <a:gd name="T5" fmla="*/ 1 h 1085"/>
                  <a:gd name="T6" fmla="*/ 1 w 619"/>
                  <a:gd name="T7" fmla="*/ 0 h 1085"/>
                  <a:gd name="T8" fmla="*/ 1 w 619"/>
                  <a:gd name="T9" fmla="*/ 1 h 1085"/>
                  <a:gd name="T10" fmla="*/ 1 w 619"/>
                  <a:gd name="T11" fmla="*/ 1 h 1085"/>
                  <a:gd name="T12" fmla="*/ 1 w 619"/>
                  <a:gd name="T13" fmla="*/ 1 h 1085"/>
                  <a:gd name="T14" fmla="*/ 1 w 619"/>
                  <a:gd name="T15" fmla="*/ 1 h 1085"/>
                  <a:gd name="T16" fmla="*/ 1 w 619"/>
                  <a:gd name="T17" fmla="*/ 1 h 1085"/>
                  <a:gd name="T18" fmla="*/ 1 w 619"/>
                  <a:gd name="T19" fmla="*/ 1 h 1085"/>
                  <a:gd name="T20" fmla="*/ 1 w 619"/>
                  <a:gd name="T21" fmla="*/ 1 h 1085"/>
                  <a:gd name="T22" fmla="*/ 1 w 619"/>
                  <a:gd name="T23" fmla="*/ 1 h 1085"/>
                  <a:gd name="T24" fmla="*/ 1 w 619"/>
                  <a:gd name="T25" fmla="*/ 1 h 1085"/>
                  <a:gd name="T26" fmla="*/ 1 w 619"/>
                  <a:gd name="T27" fmla="*/ 2 h 1085"/>
                  <a:gd name="T28" fmla="*/ 1 w 619"/>
                  <a:gd name="T29" fmla="*/ 2 h 1085"/>
                  <a:gd name="T30" fmla="*/ 1 w 619"/>
                  <a:gd name="T31" fmla="*/ 2 h 1085"/>
                  <a:gd name="T32" fmla="*/ 1 w 619"/>
                  <a:gd name="T33" fmla="*/ 2 h 1085"/>
                  <a:gd name="T34" fmla="*/ 1 w 619"/>
                  <a:gd name="T35" fmla="*/ 2 h 1085"/>
                  <a:gd name="T36" fmla="*/ 1 w 619"/>
                  <a:gd name="T37" fmla="*/ 2 h 1085"/>
                  <a:gd name="T38" fmla="*/ 1 w 619"/>
                  <a:gd name="T39" fmla="*/ 2 h 1085"/>
                  <a:gd name="T40" fmla="*/ 0 w 619"/>
                  <a:gd name="T41" fmla="*/ 1 h 1085"/>
                  <a:gd name="T42" fmla="*/ 1 w 619"/>
                  <a:gd name="T43" fmla="*/ 1 h 1085"/>
                  <a:gd name="T44" fmla="*/ 1 w 619"/>
                  <a:gd name="T45" fmla="*/ 1 h 1085"/>
                  <a:gd name="T46" fmla="*/ 1 w 619"/>
                  <a:gd name="T47" fmla="*/ 1 h 1085"/>
                  <a:gd name="T48" fmla="*/ 1 w 619"/>
                  <a:gd name="T49" fmla="*/ 1 h 10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9"/>
                  <a:gd name="T76" fmla="*/ 0 h 1085"/>
                  <a:gd name="T77" fmla="*/ 619 w 619"/>
                  <a:gd name="T78" fmla="*/ 1085 h 10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9" h="1085">
                    <a:moveTo>
                      <a:pt x="208" y="161"/>
                    </a:moveTo>
                    <a:lnTo>
                      <a:pt x="284" y="80"/>
                    </a:lnTo>
                    <a:lnTo>
                      <a:pt x="411" y="3"/>
                    </a:lnTo>
                    <a:lnTo>
                      <a:pt x="469" y="0"/>
                    </a:lnTo>
                    <a:lnTo>
                      <a:pt x="573" y="34"/>
                    </a:lnTo>
                    <a:lnTo>
                      <a:pt x="619" y="85"/>
                    </a:lnTo>
                    <a:lnTo>
                      <a:pt x="619" y="161"/>
                    </a:lnTo>
                    <a:lnTo>
                      <a:pt x="542" y="304"/>
                    </a:lnTo>
                    <a:lnTo>
                      <a:pt x="458" y="415"/>
                    </a:lnTo>
                    <a:lnTo>
                      <a:pt x="422" y="508"/>
                    </a:lnTo>
                    <a:lnTo>
                      <a:pt x="399" y="615"/>
                    </a:lnTo>
                    <a:lnTo>
                      <a:pt x="422" y="719"/>
                    </a:lnTo>
                    <a:lnTo>
                      <a:pt x="445" y="820"/>
                    </a:lnTo>
                    <a:lnTo>
                      <a:pt x="445" y="935"/>
                    </a:lnTo>
                    <a:lnTo>
                      <a:pt x="411" y="1005"/>
                    </a:lnTo>
                    <a:lnTo>
                      <a:pt x="334" y="1043"/>
                    </a:lnTo>
                    <a:lnTo>
                      <a:pt x="242" y="1085"/>
                    </a:lnTo>
                    <a:lnTo>
                      <a:pt x="157" y="1085"/>
                    </a:lnTo>
                    <a:lnTo>
                      <a:pt x="100" y="1054"/>
                    </a:lnTo>
                    <a:lnTo>
                      <a:pt x="23" y="927"/>
                    </a:lnTo>
                    <a:lnTo>
                      <a:pt x="0" y="797"/>
                    </a:lnTo>
                    <a:lnTo>
                      <a:pt x="8" y="628"/>
                    </a:lnTo>
                    <a:lnTo>
                      <a:pt x="65" y="415"/>
                    </a:lnTo>
                    <a:lnTo>
                      <a:pt x="123" y="277"/>
                    </a:lnTo>
                    <a:lnTo>
                      <a:pt x="208" y="161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4" name="Freeform 30"/>
              <p:cNvSpPr>
                <a:spLocks noChangeAspect="1"/>
              </p:cNvSpPr>
              <p:nvPr/>
            </p:nvSpPr>
            <p:spPr bwMode="auto">
              <a:xfrm rot="-2705309">
                <a:off x="3504" y="2064"/>
                <a:ext cx="812" cy="523"/>
              </a:xfrm>
              <a:custGeom>
                <a:avLst/>
                <a:gdLst>
                  <a:gd name="T0" fmla="*/ 0 w 782"/>
                  <a:gd name="T1" fmla="*/ 1 h 808"/>
                  <a:gd name="T2" fmla="*/ 126 w 782"/>
                  <a:gd name="T3" fmla="*/ 0 h 808"/>
                  <a:gd name="T4" fmla="*/ 308 w 782"/>
                  <a:gd name="T5" fmla="*/ 0 h 808"/>
                  <a:gd name="T6" fmla="*/ 649 w 782"/>
                  <a:gd name="T7" fmla="*/ 1 h 808"/>
                  <a:gd name="T8" fmla="*/ 1053 w 782"/>
                  <a:gd name="T9" fmla="*/ 1 h 808"/>
                  <a:gd name="T10" fmla="*/ 1202 w 782"/>
                  <a:gd name="T11" fmla="*/ 1 h 808"/>
                  <a:gd name="T12" fmla="*/ 1271 w 782"/>
                  <a:gd name="T13" fmla="*/ 1 h 808"/>
                  <a:gd name="T14" fmla="*/ 1284 w 782"/>
                  <a:gd name="T15" fmla="*/ 1 h 808"/>
                  <a:gd name="T16" fmla="*/ 1239 w 782"/>
                  <a:gd name="T17" fmla="*/ 1 h 808"/>
                  <a:gd name="T18" fmla="*/ 1114 w 782"/>
                  <a:gd name="T19" fmla="*/ 1 h 808"/>
                  <a:gd name="T20" fmla="*/ 953 w 782"/>
                  <a:gd name="T21" fmla="*/ 1 h 808"/>
                  <a:gd name="T22" fmla="*/ 836 w 782"/>
                  <a:gd name="T23" fmla="*/ 1 h 808"/>
                  <a:gd name="T24" fmla="*/ 782 w 782"/>
                  <a:gd name="T25" fmla="*/ 1 h 808"/>
                  <a:gd name="T26" fmla="*/ 748 w 782"/>
                  <a:gd name="T27" fmla="*/ 1 h 808"/>
                  <a:gd name="T28" fmla="*/ 759 w 782"/>
                  <a:gd name="T29" fmla="*/ 1 h 808"/>
                  <a:gd name="T30" fmla="*/ 767 w 782"/>
                  <a:gd name="T31" fmla="*/ 1 h 808"/>
                  <a:gd name="T32" fmla="*/ 912 w 782"/>
                  <a:gd name="T33" fmla="*/ 1 h 808"/>
                  <a:gd name="T34" fmla="*/ 1141 w 782"/>
                  <a:gd name="T35" fmla="*/ 1 h 808"/>
                  <a:gd name="T36" fmla="*/ 1284 w 782"/>
                  <a:gd name="T37" fmla="*/ 1 h 808"/>
                  <a:gd name="T38" fmla="*/ 1436 w 782"/>
                  <a:gd name="T39" fmla="*/ 1 h 808"/>
                  <a:gd name="T40" fmla="*/ 1484 w 782"/>
                  <a:gd name="T41" fmla="*/ 1 h 808"/>
                  <a:gd name="T42" fmla="*/ 1436 w 782"/>
                  <a:gd name="T43" fmla="*/ 1 h 808"/>
                  <a:gd name="T44" fmla="*/ 1375 w 782"/>
                  <a:gd name="T45" fmla="*/ 1 h 808"/>
                  <a:gd name="T46" fmla="*/ 1271 w 782"/>
                  <a:gd name="T47" fmla="*/ 1 h 808"/>
                  <a:gd name="T48" fmla="*/ 1134 w 782"/>
                  <a:gd name="T49" fmla="*/ 1 h 808"/>
                  <a:gd name="T50" fmla="*/ 986 w 782"/>
                  <a:gd name="T51" fmla="*/ 1 h 808"/>
                  <a:gd name="T52" fmla="*/ 748 w 782"/>
                  <a:gd name="T53" fmla="*/ 1 h 808"/>
                  <a:gd name="T54" fmla="*/ 673 w 782"/>
                  <a:gd name="T55" fmla="*/ 1 h 808"/>
                  <a:gd name="T56" fmla="*/ 634 w 782"/>
                  <a:gd name="T57" fmla="*/ 1 h 808"/>
                  <a:gd name="T58" fmla="*/ 634 w 782"/>
                  <a:gd name="T59" fmla="*/ 1 h 808"/>
                  <a:gd name="T60" fmla="*/ 634 w 782"/>
                  <a:gd name="T61" fmla="*/ 1 h 808"/>
                  <a:gd name="T62" fmla="*/ 736 w 782"/>
                  <a:gd name="T63" fmla="*/ 1 h 808"/>
                  <a:gd name="T64" fmla="*/ 889 w 782"/>
                  <a:gd name="T65" fmla="*/ 1 h 808"/>
                  <a:gd name="T66" fmla="*/ 1024 w 782"/>
                  <a:gd name="T67" fmla="*/ 1 h 808"/>
                  <a:gd name="T68" fmla="*/ 1108 w 782"/>
                  <a:gd name="T69" fmla="*/ 1 h 808"/>
                  <a:gd name="T70" fmla="*/ 1152 w 782"/>
                  <a:gd name="T71" fmla="*/ 1 h 808"/>
                  <a:gd name="T72" fmla="*/ 1134 w 782"/>
                  <a:gd name="T73" fmla="*/ 1 h 808"/>
                  <a:gd name="T74" fmla="*/ 1072 w 782"/>
                  <a:gd name="T75" fmla="*/ 1 h 808"/>
                  <a:gd name="T76" fmla="*/ 986 w 782"/>
                  <a:gd name="T77" fmla="*/ 1 h 808"/>
                  <a:gd name="T78" fmla="*/ 889 w 782"/>
                  <a:gd name="T79" fmla="*/ 1 h 808"/>
                  <a:gd name="T80" fmla="*/ 679 w 782"/>
                  <a:gd name="T81" fmla="*/ 1 h 808"/>
                  <a:gd name="T82" fmla="*/ 367 w 782"/>
                  <a:gd name="T83" fmla="*/ 1 h 808"/>
                  <a:gd name="T84" fmla="*/ 133 w 782"/>
                  <a:gd name="T85" fmla="*/ 1 h 808"/>
                  <a:gd name="T86" fmla="*/ 37 w 782"/>
                  <a:gd name="T87" fmla="*/ 1 h 808"/>
                  <a:gd name="T88" fmla="*/ 0 w 782"/>
                  <a:gd name="T89" fmla="*/ 1 h 808"/>
                  <a:gd name="T90" fmla="*/ 0 w 782"/>
                  <a:gd name="T91" fmla="*/ 1 h 808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782"/>
                  <a:gd name="T139" fmla="*/ 0 h 808"/>
                  <a:gd name="T140" fmla="*/ 782 w 782"/>
                  <a:gd name="T141" fmla="*/ 808 h 808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782" h="808">
                    <a:moveTo>
                      <a:pt x="0" y="76"/>
                    </a:moveTo>
                    <a:lnTo>
                      <a:pt x="66" y="0"/>
                    </a:lnTo>
                    <a:lnTo>
                      <a:pt x="163" y="0"/>
                    </a:lnTo>
                    <a:lnTo>
                      <a:pt x="343" y="19"/>
                    </a:lnTo>
                    <a:lnTo>
                      <a:pt x="555" y="30"/>
                    </a:lnTo>
                    <a:lnTo>
                      <a:pt x="636" y="65"/>
                    </a:lnTo>
                    <a:lnTo>
                      <a:pt x="670" y="110"/>
                    </a:lnTo>
                    <a:lnTo>
                      <a:pt x="678" y="180"/>
                    </a:lnTo>
                    <a:lnTo>
                      <a:pt x="654" y="253"/>
                    </a:lnTo>
                    <a:lnTo>
                      <a:pt x="589" y="365"/>
                    </a:lnTo>
                    <a:lnTo>
                      <a:pt x="504" y="457"/>
                    </a:lnTo>
                    <a:lnTo>
                      <a:pt x="439" y="541"/>
                    </a:lnTo>
                    <a:lnTo>
                      <a:pt x="412" y="607"/>
                    </a:lnTo>
                    <a:lnTo>
                      <a:pt x="393" y="653"/>
                    </a:lnTo>
                    <a:lnTo>
                      <a:pt x="400" y="689"/>
                    </a:lnTo>
                    <a:lnTo>
                      <a:pt x="405" y="711"/>
                    </a:lnTo>
                    <a:lnTo>
                      <a:pt x="482" y="711"/>
                    </a:lnTo>
                    <a:lnTo>
                      <a:pt x="601" y="692"/>
                    </a:lnTo>
                    <a:lnTo>
                      <a:pt x="678" y="692"/>
                    </a:lnTo>
                    <a:lnTo>
                      <a:pt x="758" y="723"/>
                    </a:lnTo>
                    <a:lnTo>
                      <a:pt x="782" y="761"/>
                    </a:lnTo>
                    <a:lnTo>
                      <a:pt x="758" y="796"/>
                    </a:lnTo>
                    <a:lnTo>
                      <a:pt x="724" y="808"/>
                    </a:lnTo>
                    <a:lnTo>
                      <a:pt x="670" y="792"/>
                    </a:lnTo>
                    <a:lnTo>
                      <a:pt x="597" y="749"/>
                    </a:lnTo>
                    <a:lnTo>
                      <a:pt x="520" y="757"/>
                    </a:lnTo>
                    <a:lnTo>
                      <a:pt x="393" y="780"/>
                    </a:lnTo>
                    <a:lnTo>
                      <a:pt x="355" y="773"/>
                    </a:lnTo>
                    <a:lnTo>
                      <a:pt x="335" y="746"/>
                    </a:lnTo>
                    <a:lnTo>
                      <a:pt x="335" y="681"/>
                    </a:lnTo>
                    <a:lnTo>
                      <a:pt x="335" y="588"/>
                    </a:lnTo>
                    <a:lnTo>
                      <a:pt x="389" y="518"/>
                    </a:lnTo>
                    <a:lnTo>
                      <a:pt x="470" y="414"/>
                    </a:lnTo>
                    <a:lnTo>
                      <a:pt x="540" y="323"/>
                    </a:lnTo>
                    <a:lnTo>
                      <a:pt x="586" y="253"/>
                    </a:lnTo>
                    <a:lnTo>
                      <a:pt x="609" y="192"/>
                    </a:lnTo>
                    <a:lnTo>
                      <a:pt x="597" y="157"/>
                    </a:lnTo>
                    <a:lnTo>
                      <a:pt x="566" y="115"/>
                    </a:lnTo>
                    <a:lnTo>
                      <a:pt x="520" y="103"/>
                    </a:lnTo>
                    <a:lnTo>
                      <a:pt x="470" y="103"/>
                    </a:lnTo>
                    <a:lnTo>
                      <a:pt x="358" y="103"/>
                    </a:lnTo>
                    <a:lnTo>
                      <a:pt x="193" y="134"/>
                    </a:lnTo>
                    <a:lnTo>
                      <a:pt x="70" y="146"/>
                    </a:lnTo>
                    <a:lnTo>
                      <a:pt x="20" y="134"/>
                    </a:lnTo>
                    <a:lnTo>
                      <a:pt x="0" y="11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5" name="Freeform 31"/>
              <p:cNvSpPr>
                <a:spLocks noChangeAspect="1"/>
              </p:cNvSpPr>
              <p:nvPr/>
            </p:nvSpPr>
            <p:spPr bwMode="auto">
              <a:xfrm rot="-4121048">
                <a:off x="2675" y="2797"/>
                <a:ext cx="1159" cy="461"/>
              </a:xfrm>
              <a:custGeom>
                <a:avLst/>
                <a:gdLst>
                  <a:gd name="T0" fmla="*/ 11381 w 992"/>
                  <a:gd name="T1" fmla="*/ 1 h 770"/>
                  <a:gd name="T2" fmla="*/ 11596 w 992"/>
                  <a:gd name="T3" fmla="*/ 1 h 770"/>
                  <a:gd name="T4" fmla="*/ 12393 w 992"/>
                  <a:gd name="T5" fmla="*/ 1 h 770"/>
                  <a:gd name="T6" fmla="*/ 13380 w 992"/>
                  <a:gd name="T7" fmla="*/ 1 h 770"/>
                  <a:gd name="T8" fmla="*/ 13965 w 992"/>
                  <a:gd name="T9" fmla="*/ 1 h 770"/>
                  <a:gd name="T10" fmla="*/ 13709 w 992"/>
                  <a:gd name="T11" fmla="*/ 1 h 770"/>
                  <a:gd name="T12" fmla="*/ 13165 w 992"/>
                  <a:gd name="T13" fmla="*/ 1 h 770"/>
                  <a:gd name="T14" fmla="*/ 12071 w 992"/>
                  <a:gd name="T15" fmla="*/ 1 h 770"/>
                  <a:gd name="T16" fmla="*/ 10722 w 992"/>
                  <a:gd name="T17" fmla="*/ 1 h 770"/>
                  <a:gd name="T18" fmla="*/ 9598 w 992"/>
                  <a:gd name="T19" fmla="*/ 1 h 770"/>
                  <a:gd name="T20" fmla="*/ 8337 w 992"/>
                  <a:gd name="T21" fmla="*/ 1 h 770"/>
                  <a:gd name="T22" fmla="*/ 7136 w 992"/>
                  <a:gd name="T23" fmla="*/ 1 h 770"/>
                  <a:gd name="T24" fmla="*/ 6225 w 992"/>
                  <a:gd name="T25" fmla="*/ 1 h 770"/>
                  <a:gd name="T26" fmla="*/ 5892 w 992"/>
                  <a:gd name="T27" fmla="*/ 1 h 770"/>
                  <a:gd name="T28" fmla="*/ 5522 w 992"/>
                  <a:gd name="T29" fmla="*/ 1 h 770"/>
                  <a:gd name="T30" fmla="*/ 5087 w 992"/>
                  <a:gd name="T31" fmla="*/ 1 h 770"/>
                  <a:gd name="T32" fmla="*/ 4762 w 992"/>
                  <a:gd name="T33" fmla="*/ 1 h 770"/>
                  <a:gd name="T34" fmla="*/ 4762 w 992"/>
                  <a:gd name="T35" fmla="*/ 1 h 770"/>
                  <a:gd name="T36" fmla="*/ 4538 w 992"/>
                  <a:gd name="T37" fmla="*/ 1 h 770"/>
                  <a:gd name="T38" fmla="*/ 3915 w 992"/>
                  <a:gd name="T39" fmla="*/ 1 h 770"/>
                  <a:gd name="T40" fmla="*/ 3146 w 992"/>
                  <a:gd name="T41" fmla="*/ 1 h 770"/>
                  <a:gd name="T42" fmla="*/ 2432 w 992"/>
                  <a:gd name="T43" fmla="*/ 1 h 770"/>
                  <a:gd name="T44" fmla="*/ 1613 w 992"/>
                  <a:gd name="T45" fmla="*/ 1 h 770"/>
                  <a:gd name="T46" fmla="*/ 373 w 992"/>
                  <a:gd name="T47" fmla="*/ 1 h 770"/>
                  <a:gd name="T48" fmla="*/ 0 w 992"/>
                  <a:gd name="T49" fmla="*/ 1 h 770"/>
                  <a:gd name="T50" fmla="*/ 0 w 992"/>
                  <a:gd name="T51" fmla="*/ 1 h 770"/>
                  <a:gd name="T52" fmla="*/ 556 w 992"/>
                  <a:gd name="T53" fmla="*/ 1 h 770"/>
                  <a:gd name="T54" fmla="*/ 1152 w 992"/>
                  <a:gd name="T55" fmla="*/ 1 h 770"/>
                  <a:gd name="T56" fmla="*/ 1667 w 992"/>
                  <a:gd name="T57" fmla="*/ 1 h 770"/>
                  <a:gd name="T58" fmla="*/ 2659 w 992"/>
                  <a:gd name="T59" fmla="*/ 1 h 770"/>
                  <a:gd name="T60" fmla="*/ 3622 w 992"/>
                  <a:gd name="T61" fmla="*/ 1 h 770"/>
                  <a:gd name="T62" fmla="*/ 4538 w 992"/>
                  <a:gd name="T63" fmla="*/ 1 h 770"/>
                  <a:gd name="T64" fmla="*/ 5845 w 992"/>
                  <a:gd name="T65" fmla="*/ 0 h 770"/>
                  <a:gd name="T66" fmla="*/ 5892 w 992"/>
                  <a:gd name="T67" fmla="*/ 1 h 770"/>
                  <a:gd name="T68" fmla="*/ 5596 w 992"/>
                  <a:gd name="T69" fmla="*/ 1 h 770"/>
                  <a:gd name="T70" fmla="*/ 5522 w 992"/>
                  <a:gd name="T71" fmla="*/ 1 h 770"/>
                  <a:gd name="T72" fmla="*/ 5892 w 992"/>
                  <a:gd name="T73" fmla="*/ 1 h 770"/>
                  <a:gd name="T74" fmla="*/ 6508 w 992"/>
                  <a:gd name="T75" fmla="*/ 1 h 770"/>
                  <a:gd name="T76" fmla="*/ 7031 w 992"/>
                  <a:gd name="T77" fmla="*/ 1 h 770"/>
                  <a:gd name="T78" fmla="*/ 7859 w 992"/>
                  <a:gd name="T79" fmla="*/ 1 h 770"/>
                  <a:gd name="T80" fmla="*/ 8660 w 992"/>
                  <a:gd name="T81" fmla="*/ 1 h 770"/>
                  <a:gd name="T82" fmla="*/ 9478 w 992"/>
                  <a:gd name="T83" fmla="*/ 1 h 770"/>
                  <a:gd name="T84" fmla="*/ 10556 w 992"/>
                  <a:gd name="T85" fmla="*/ 1 h 770"/>
                  <a:gd name="T86" fmla="*/ 11268 w 992"/>
                  <a:gd name="T87" fmla="*/ 1 h 770"/>
                  <a:gd name="T88" fmla="*/ 11381 w 992"/>
                  <a:gd name="T89" fmla="*/ 1 h 77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992"/>
                  <a:gd name="T136" fmla="*/ 0 h 770"/>
                  <a:gd name="T137" fmla="*/ 992 w 992"/>
                  <a:gd name="T138" fmla="*/ 770 h 770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992" h="770">
                    <a:moveTo>
                      <a:pt x="808" y="320"/>
                    </a:moveTo>
                    <a:lnTo>
                      <a:pt x="823" y="219"/>
                    </a:lnTo>
                    <a:lnTo>
                      <a:pt x="881" y="181"/>
                    </a:lnTo>
                    <a:lnTo>
                      <a:pt x="950" y="174"/>
                    </a:lnTo>
                    <a:lnTo>
                      <a:pt x="992" y="219"/>
                    </a:lnTo>
                    <a:lnTo>
                      <a:pt x="973" y="308"/>
                    </a:lnTo>
                    <a:lnTo>
                      <a:pt x="935" y="427"/>
                    </a:lnTo>
                    <a:lnTo>
                      <a:pt x="857" y="562"/>
                    </a:lnTo>
                    <a:lnTo>
                      <a:pt x="761" y="677"/>
                    </a:lnTo>
                    <a:lnTo>
                      <a:pt x="681" y="739"/>
                    </a:lnTo>
                    <a:lnTo>
                      <a:pt x="592" y="770"/>
                    </a:lnTo>
                    <a:lnTo>
                      <a:pt x="507" y="759"/>
                    </a:lnTo>
                    <a:lnTo>
                      <a:pt x="442" y="723"/>
                    </a:lnTo>
                    <a:lnTo>
                      <a:pt x="419" y="666"/>
                    </a:lnTo>
                    <a:lnTo>
                      <a:pt x="392" y="566"/>
                    </a:lnTo>
                    <a:lnTo>
                      <a:pt x="361" y="382"/>
                    </a:lnTo>
                    <a:lnTo>
                      <a:pt x="338" y="254"/>
                    </a:lnTo>
                    <a:lnTo>
                      <a:pt x="338" y="104"/>
                    </a:lnTo>
                    <a:lnTo>
                      <a:pt x="323" y="78"/>
                    </a:lnTo>
                    <a:lnTo>
                      <a:pt x="277" y="70"/>
                    </a:lnTo>
                    <a:lnTo>
                      <a:pt x="223" y="112"/>
                    </a:lnTo>
                    <a:lnTo>
                      <a:pt x="173" y="181"/>
                    </a:lnTo>
                    <a:lnTo>
                      <a:pt x="115" y="219"/>
                    </a:lnTo>
                    <a:lnTo>
                      <a:pt x="27" y="219"/>
                    </a:lnTo>
                    <a:lnTo>
                      <a:pt x="0" y="196"/>
                    </a:lnTo>
                    <a:lnTo>
                      <a:pt x="0" y="158"/>
                    </a:lnTo>
                    <a:lnTo>
                      <a:pt x="39" y="123"/>
                    </a:lnTo>
                    <a:lnTo>
                      <a:pt x="81" y="135"/>
                    </a:lnTo>
                    <a:lnTo>
                      <a:pt x="119" y="127"/>
                    </a:lnTo>
                    <a:lnTo>
                      <a:pt x="189" y="78"/>
                    </a:lnTo>
                    <a:lnTo>
                      <a:pt x="257" y="23"/>
                    </a:lnTo>
                    <a:lnTo>
                      <a:pt x="323" y="8"/>
                    </a:lnTo>
                    <a:lnTo>
                      <a:pt x="415" y="0"/>
                    </a:lnTo>
                    <a:lnTo>
                      <a:pt x="419" y="42"/>
                    </a:lnTo>
                    <a:lnTo>
                      <a:pt x="397" y="89"/>
                    </a:lnTo>
                    <a:lnTo>
                      <a:pt x="392" y="208"/>
                    </a:lnTo>
                    <a:lnTo>
                      <a:pt x="419" y="366"/>
                    </a:lnTo>
                    <a:lnTo>
                      <a:pt x="462" y="520"/>
                    </a:lnTo>
                    <a:lnTo>
                      <a:pt x="499" y="612"/>
                    </a:lnTo>
                    <a:lnTo>
                      <a:pt x="558" y="655"/>
                    </a:lnTo>
                    <a:lnTo>
                      <a:pt x="615" y="655"/>
                    </a:lnTo>
                    <a:lnTo>
                      <a:pt x="673" y="612"/>
                    </a:lnTo>
                    <a:lnTo>
                      <a:pt x="750" y="515"/>
                    </a:lnTo>
                    <a:lnTo>
                      <a:pt x="800" y="377"/>
                    </a:lnTo>
                    <a:lnTo>
                      <a:pt x="808" y="32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6" name="Freeform 32"/>
              <p:cNvSpPr>
                <a:spLocks noChangeAspect="1"/>
              </p:cNvSpPr>
              <p:nvPr/>
            </p:nvSpPr>
            <p:spPr bwMode="auto">
              <a:xfrm rot="-2705309">
                <a:off x="2414" y="1540"/>
                <a:ext cx="474" cy="848"/>
              </a:xfrm>
              <a:custGeom>
                <a:avLst/>
                <a:gdLst>
                  <a:gd name="T0" fmla="*/ 1 w 699"/>
                  <a:gd name="T1" fmla="*/ 2 h 1216"/>
                  <a:gd name="T2" fmla="*/ 1 w 699"/>
                  <a:gd name="T3" fmla="*/ 2 h 1216"/>
                  <a:gd name="T4" fmla="*/ 1 w 699"/>
                  <a:gd name="T5" fmla="*/ 2 h 1216"/>
                  <a:gd name="T6" fmla="*/ 1 w 699"/>
                  <a:gd name="T7" fmla="*/ 2 h 1216"/>
                  <a:gd name="T8" fmla="*/ 1 w 699"/>
                  <a:gd name="T9" fmla="*/ 2 h 1216"/>
                  <a:gd name="T10" fmla="*/ 1 w 699"/>
                  <a:gd name="T11" fmla="*/ 3 h 1216"/>
                  <a:gd name="T12" fmla="*/ 1 w 699"/>
                  <a:gd name="T13" fmla="*/ 3 h 1216"/>
                  <a:gd name="T14" fmla="*/ 1 w 699"/>
                  <a:gd name="T15" fmla="*/ 2 h 1216"/>
                  <a:gd name="T16" fmla="*/ 1 w 699"/>
                  <a:gd name="T17" fmla="*/ 2 h 1216"/>
                  <a:gd name="T18" fmla="*/ 1 w 699"/>
                  <a:gd name="T19" fmla="*/ 2 h 1216"/>
                  <a:gd name="T20" fmla="*/ 1 w 699"/>
                  <a:gd name="T21" fmla="*/ 1 h 1216"/>
                  <a:gd name="T22" fmla="*/ 1 w 699"/>
                  <a:gd name="T23" fmla="*/ 1 h 1216"/>
                  <a:gd name="T24" fmla="*/ 1 w 699"/>
                  <a:gd name="T25" fmla="*/ 1 h 1216"/>
                  <a:gd name="T26" fmla="*/ 1 w 699"/>
                  <a:gd name="T27" fmla="*/ 1 h 1216"/>
                  <a:gd name="T28" fmla="*/ 1 w 699"/>
                  <a:gd name="T29" fmla="*/ 1 h 1216"/>
                  <a:gd name="T30" fmla="*/ 1 w 699"/>
                  <a:gd name="T31" fmla="*/ 1 h 1216"/>
                  <a:gd name="T32" fmla="*/ 0 w 699"/>
                  <a:gd name="T33" fmla="*/ 1 h 1216"/>
                  <a:gd name="T34" fmla="*/ 1 w 699"/>
                  <a:gd name="T35" fmla="*/ 1 h 1216"/>
                  <a:gd name="T36" fmla="*/ 1 w 699"/>
                  <a:gd name="T37" fmla="*/ 1 h 1216"/>
                  <a:gd name="T38" fmla="*/ 1 w 699"/>
                  <a:gd name="T39" fmla="*/ 1 h 1216"/>
                  <a:gd name="T40" fmla="*/ 1 w 699"/>
                  <a:gd name="T41" fmla="*/ 1 h 1216"/>
                  <a:gd name="T42" fmla="*/ 1 w 699"/>
                  <a:gd name="T43" fmla="*/ 1 h 1216"/>
                  <a:gd name="T44" fmla="*/ 1 w 699"/>
                  <a:gd name="T45" fmla="*/ 1 h 1216"/>
                  <a:gd name="T46" fmla="*/ 1 w 699"/>
                  <a:gd name="T47" fmla="*/ 1 h 1216"/>
                  <a:gd name="T48" fmla="*/ 1 w 699"/>
                  <a:gd name="T49" fmla="*/ 1 h 1216"/>
                  <a:gd name="T50" fmla="*/ 1 w 699"/>
                  <a:gd name="T51" fmla="*/ 1 h 1216"/>
                  <a:gd name="T52" fmla="*/ 1 w 699"/>
                  <a:gd name="T53" fmla="*/ 0 h 1216"/>
                  <a:gd name="T54" fmla="*/ 1 w 699"/>
                  <a:gd name="T55" fmla="*/ 1 h 1216"/>
                  <a:gd name="T56" fmla="*/ 1 w 699"/>
                  <a:gd name="T57" fmla="*/ 1 h 1216"/>
                  <a:gd name="T58" fmla="*/ 1 w 699"/>
                  <a:gd name="T59" fmla="*/ 1 h 1216"/>
                  <a:gd name="T60" fmla="*/ 1 w 699"/>
                  <a:gd name="T61" fmla="*/ 1 h 1216"/>
                  <a:gd name="T62" fmla="*/ 1 w 699"/>
                  <a:gd name="T63" fmla="*/ 1 h 1216"/>
                  <a:gd name="T64" fmla="*/ 1 w 699"/>
                  <a:gd name="T65" fmla="*/ 1 h 1216"/>
                  <a:gd name="T66" fmla="*/ 1 w 699"/>
                  <a:gd name="T67" fmla="*/ 1 h 1216"/>
                  <a:gd name="T68" fmla="*/ 1 w 699"/>
                  <a:gd name="T69" fmla="*/ 1 h 1216"/>
                  <a:gd name="T70" fmla="*/ 1 w 699"/>
                  <a:gd name="T71" fmla="*/ 1 h 1216"/>
                  <a:gd name="T72" fmla="*/ 1 w 699"/>
                  <a:gd name="T73" fmla="*/ 1 h 1216"/>
                  <a:gd name="T74" fmla="*/ 1 w 699"/>
                  <a:gd name="T75" fmla="*/ 1 h 1216"/>
                  <a:gd name="T76" fmla="*/ 1 w 699"/>
                  <a:gd name="T77" fmla="*/ 1 h 1216"/>
                  <a:gd name="T78" fmla="*/ 1 w 699"/>
                  <a:gd name="T79" fmla="*/ 1 h 1216"/>
                  <a:gd name="T80" fmla="*/ 1 w 699"/>
                  <a:gd name="T81" fmla="*/ 2 h 1216"/>
                  <a:gd name="T82" fmla="*/ 1 w 699"/>
                  <a:gd name="T83" fmla="*/ 2 h 121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99"/>
                  <a:gd name="T127" fmla="*/ 0 h 1216"/>
                  <a:gd name="T128" fmla="*/ 699 w 699"/>
                  <a:gd name="T129" fmla="*/ 1216 h 121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99" h="1216">
                    <a:moveTo>
                      <a:pt x="445" y="923"/>
                    </a:moveTo>
                    <a:lnTo>
                      <a:pt x="560" y="1039"/>
                    </a:lnTo>
                    <a:lnTo>
                      <a:pt x="606" y="1039"/>
                    </a:lnTo>
                    <a:lnTo>
                      <a:pt x="684" y="1086"/>
                    </a:lnTo>
                    <a:lnTo>
                      <a:pt x="699" y="1139"/>
                    </a:lnTo>
                    <a:lnTo>
                      <a:pt x="676" y="1208"/>
                    </a:lnTo>
                    <a:lnTo>
                      <a:pt x="614" y="1216"/>
                    </a:lnTo>
                    <a:lnTo>
                      <a:pt x="537" y="1162"/>
                    </a:lnTo>
                    <a:lnTo>
                      <a:pt x="383" y="1016"/>
                    </a:lnTo>
                    <a:lnTo>
                      <a:pt x="284" y="878"/>
                    </a:lnTo>
                    <a:lnTo>
                      <a:pt x="237" y="769"/>
                    </a:lnTo>
                    <a:lnTo>
                      <a:pt x="206" y="585"/>
                    </a:lnTo>
                    <a:lnTo>
                      <a:pt x="206" y="346"/>
                    </a:lnTo>
                    <a:lnTo>
                      <a:pt x="198" y="285"/>
                    </a:lnTo>
                    <a:lnTo>
                      <a:pt x="153" y="239"/>
                    </a:lnTo>
                    <a:lnTo>
                      <a:pt x="22" y="247"/>
                    </a:lnTo>
                    <a:lnTo>
                      <a:pt x="0" y="223"/>
                    </a:lnTo>
                    <a:lnTo>
                      <a:pt x="29" y="208"/>
                    </a:lnTo>
                    <a:lnTo>
                      <a:pt x="122" y="200"/>
                    </a:lnTo>
                    <a:lnTo>
                      <a:pt x="138" y="185"/>
                    </a:lnTo>
                    <a:lnTo>
                      <a:pt x="6" y="107"/>
                    </a:lnTo>
                    <a:lnTo>
                      <a:pt x="6" y="77"/>
                    </a:lnTo>
                    <a:lnTo>
                      <a:pt x="29" y="70"/>
                    </a:lnTo>
                    <a:lnTo>
                      <a:pt x="138" y="130"/>
                    </a:lnTo>
                    <a:lnTo>
                      <a:pt x="161" y="123"/>
                    </a:lnTo>
                    <a:lnTo>
                      <a:pt x="138" y="8"/>
                    </a:lnTo>
                    <a:lnTo>
                      <a:pt x="153" y="0"/>
                    </a:lnTo>
                    <a:lnTo>
                      <a:pt x="169" y="8"/>
                    </a:lnTo>
                    <a:lnTo>
                      <a:pt x="198" y="123"/>
                    </a:lnTo>
                    <a:lnTo>
                      <a:pt x="222" y="130"/>
                    </a:lnTo>
                    <a:lnTo>
                      <a:pt x="284" y="8"/>
                    </a:lnTo>
                    <a:lnTo>
                      <a:pt x="299" y="8"/>
                    </a:lnTo>
                    <a:lnTo>
                      <a:pt x="299" y="46"/>
                    </a:lnTo>
                    <a:lnTo>
                      <a:pt x="260" y="146"/>
                    </a:lnTo>
                    <a:lnTo>
                      <a:pt x="260" y="200"/>
                    </a:lnTo>
                    <a:lnTo>
                      <a:pt x="276" y="270"/>
                    </a:lnTo>
                    <a:lnTo>
                      <a:pt x="268" y="361"/>
                    </a:lnTo>
                    <a:lnTo>
                      <a:pt x="276" y="531"/>
                    </a:lnTo>
                    <a:lnTo>
                      <a:pt x="291" y="639"/>
                    </a:lnTo>
                    <a:lnTo>
                      <a:pt x="330" y="762"/>
                    </a:lnTo>
                    <a:lnTo>
                      <a:pt x="383" y="855"/>
                    </a:lnTo>
                    <a:lnTo>
                      <a:pt x="445" y="92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7" name="Freeform 33"/>
              <p:cNvSpPr>
                <a:spLocks noChangeAspect="1"/>
              </p:cNvSpPr>
              <p:nvPr/>
            </p:nvSpPr>
            <p:spPr bwMode="auto">
              <a:xfrm rot="-2705309">
                <a:off x="2793" y="1150"/>
                <a:ext cx="620" cy="708"/>
              </a:xfrm>
              <a:custGeom>
                <a:avLst/>
                <a:gdLst>
                  <a:gd name="T0" fmla="*/ 1 w 915"/>
                  <a:gd name="T1" fmla="*/ 1 h 1139"/>
                  <a:gd name="T2" fmla="*/ 0 w 915"/>
                  <a:gd name="T3" fmla="*/ 1 h 1139"/>
                  <a:gd name="T4" fmla="*/ 1 w 915"/>
                  <a:gd name="T5" fmla="*/ 1 h 1139"/>
                  <a:gd name="T6" fmla="*/ 1 w 915"/>
                  <a:gd name="T7" fmla="*/ 1 h 1139"/>
                  <a:gd name="T8" fmla="*/ 1 w 915"/>
                  <a:gd name="T9" fmla="*/ 1 h 1139"/>
                  <a:gd name="T10" fmla="*/ 1 w 915"/>
                  <a:gd name="T11" fmla="*/ 1 h 1139"/>
                  <a:gd name="T12" fmla="*/ 1 w 915"/>
                  <a:gd name="T13" fmla="*/ 1 h 1139"/>
                  <a:gd name="T14" fmla="*/ 1 w 915"/>
                  <a:gd name="T15" fmla="*/ 1 h 1139"/>
                  <a:gd name="T16" fmla="*/ 1 w 915"/>
                  <a:gd name="T17" fmla="*/ 1 h 1139"/>
                  <a:gd name="T18" fmla="*/ 1 w 915"/>
                  <a:gd name="T19" fmla="*/ 1 h 1139"/>
                  <a:gd name="T20" fmla="*/ 1 w 915"/>
                  <a:gd name="T21" fmla="*/ 1 h 1139"/>
                  <a:gd name="T22" fmla="*/ 1 w 915"/>
                  <a:gd name="T23" fmla="*/ 1 h 1139"/>
                  <a:gd name="T24" fmla="*/ 1 w 915"/>
                  <a:gd name="T25" fmla="*/ 1 h 1139"/>
                  <a:gd name="T26" fmla="*/ 1 w 915"/>
                  <a:gd name="T27" fmla="*/ 1 h 1139"/>
                  <a:gd name="T28" fmla="*/ 1 w 915"/>
                  <a:gd name="T29" fmla="*/ 1 h 1139"/>
                  <a:gd name="T30" fmla="*/ 1 w 915"/>
                  <a:gd name="T31" fmla="*/ 1 h 1139"/>
                  <a:gd name="T32" fmla="*/ 1 w 915"/>
                  <a:gd name="T33" fmla="*/ 1 h 1139"/>
                  <a:gd name="T34" fmla="*/ 1 w 915"/>
                  <a:gd name="T35" fmla="*/ 1 h 1139"/>
                  <a:gd name="T36" fmla="*/ 1 w 915"/>
                  <a:gd name="T37" fmla="*/ 1 h 1139"/>
                  <a:gd name="T38" fmla="*/ 1 w 915"/>
                  <a:gd name="T39" fmla="*/ 1 h 1139"/>
                  <a:gd name="T40" fmla="*/ 1 w 915"/>
                  <a:gd name="T41" fmla="*/ 1 h 1139"/>
                  <a:gd name="T42" fmla="*/ 1 w 915"/>
                  <a:gd name="T43" fmla="*/ 1 h 1139"/>
                  <a:gd name="T44" fmla="*/ 1 w 915"/>
                  <a:gd name="T45" fmla="*/ 1 h 1139"/>
                  <a:gd name="T46" fmla="*/ 1 w 915"/>
                  <a:gd name="T47" fmla="*/ 0 h 1139"/>
                  <a:gd name="T48" fmla="*/ 1 w 915"/>
                  <a:gd name="T49" fmla="*/ 1 h 1139"/>
                  <a:gd name="T50" fmla="*/ 1 w 915"/>
                  <a:gd name="T51" fmla="*/ 1 h 1139"/>
                  <a:gd name="T52" fmla="*/ 1 w 915"/>
                  <a:gd name="T53" fmla="*/ 1 h 1139"/>
                  <a:gd name="T54" fmla="*/ 1 w 915"/>
                  <a:gd name="T55" fmla="*/ 1 h 1139"/>
                  <a:gd name="T56" fmla="*/ 1 w 915"/>
                  <a:gd name="T57" fmla="*/ 1 h 1139"/>
                  <a:gd name="T58" fmla="*/ 1 w 915"/>
                  <a:gd name="T59" fmla="*/ 1 h 1139"/>
                  <a:gd name="T60" fmla="*/ 1 w 915"/>
                  <a:gd name="T61" fmla="*/ 1 h 1139"/>
                  <a:gd name="T62" fmla="*/ 1 w 915"/>
                  <a:gd name="T63" fmla="*/ 1 h 1139"/>
                  <a:gd name="T64" fmla="*/ 1 w 915"/>
                  <a:gd name="T65" fmla="*/ 1 h 1139"/>
                  <a:gd name="T66" fmla="*/ 1 w 915"/>
                  <a:gd name="T67" fmla="*/ 1 h 1139"/>
                  <a:gd name="T68" fmla="*/ 1 w 915"/>
                  <a:gd name="T69" fmla="*/ 1 h 1139"/>
                  <a:gd name="T70" fmla="*/ 1 w 915"/>
                  <a:gd name="T71" fmla="*/ 1 h 1139"/>
                  <a:gd name="T72" fmla="*/ 1 w 915"/>
                  <a:gd name="T73" fmla="*/ 1 h 1139"/>
                  <a:gd name="T74" fmla="*/ 1 w 915"/>
                  <a:gd name="T75" fmla="*/ 1 h 1139"/>
                  <a:gd name="T76" fmla="*/ 1 w 915"/>
                  <a:gd name="T77" fmla="*/ 1 h 1139"/>
                  <a:gd name="T78" fmla="*/ 1 w 915"/>
                  <a:gd name="T79" fmla="*/ 1 h 1139"/>
                  <a:gd name="T80" fmla="*/ 1 w 915"/>
                  <a:gd name="T81" fmla="*/ 1 h 1139"/>
                  <a:gd name="T82" fmla="*/ 1 w 915"/>
                  <a:gd name="T83" fmla="*/ 1 h 1139"/>
                  <a:gd name="T84" fmla="*/ 1 w 915"/>
                  <a:gd name="T85" fmla="*/ 1 h 1139"/>
                  <a:gd name="T86" fmla="*/ 1 w 915"/>
                  <a:gd name="T87" fmla="*/ 1 h 113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915"/>
                  <a:gd name="T133" fmla="*/ 0 h 1139"/>
                  <a:gd name="T134" fmla="*/ 915 w 915"/>
                  <a:gd name="T135" fmla="*/ 1139 h 1139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915" h="1139">
                    <a:moveTo>
                      <a:pt x="15" y="1008"/>
                    </a:moveTo>
                    <a:lnTo>
                      <a:pt x="0" y="1061"/>
                    </a:lnTo>
                    <a:lnTo>
                      <a:pt x="15" y="1139"/>
                    </a:lnTo>
                    <a:lnTo>
                      <a:pt x="70" y="1139"/>
                    </a:lnTo>
                    <a:lnTo>
                      <a:pt x="231" y="1108"/>
                    </a:lnTo>
                    <a:lnTo>
                      <a:pt x="408" y="1046"/>
                    </a:lnTo>
                    <a:lnTo>
                      <a:pt x="554" y="946"/>
                    </a:lnTo>
                    <a:lnTo>
                      <a:pt x="639" y="816"/>
                    </a:lnTo>
                    <a:lnTo>
                      <a:pt x="715" y="593"/>
                    </a:lnTo>
                    <a:lnTo>
                      <a:pt x="738" y="385"/>
                    </a:lnTo>
                    <a:lnTo>
                      <a:pt x="738" y="285"/>
                    </a:lnTo>
                    <a:lnTo>
                      <a:pt x="777" y="224"/>
                    </a:lnTo>
                    <a:lnTo>
                      <a:pt x="845" y="200"/>
                    </a:lnTo>
                    <a:lnTo>
                      <a:pt x="907" y="200"/>
                    </a:lnTo>
                    <a:lnTo>
                      <a:pt x="915" y="169"/>
                    </a:lnTo>
                    <a:lnTo>
                      <a:pt x="823" y="177"/>
                    </a:lnTo>
                    <a:lnTo>
                      <a:pt x="808" y="154"/>
                    </a:lnTo>
                    <a:lnTo>
                      <a:pt x="884" y="70"/>
                    </a:lnTo>
                    <a:lnTo>
                      <a:pt x="868" y="47"/>
                    </a:lnTo>
                    <a:lnTo>
                      <a:pt x="853" y="62"/>
                    </a:lnTo>
                    <a:lnTo>
                      <a:pt x="792" y="123"/>
                    </a:lnTo>
                    <a:lnTo>
                      <a:pt x="777" y="123"/>
                    </a:lnTo>
                    <a:lnTo>
                      <a:pt x="777" y="16"/>
                    </a:lnTo>
                    <a:lnTo>
                      <a:pt x="761" y="0"/>
                    </a:lnTo>
                    <a:lnTo>
                      <a:pt x="738" y="8"/>
                    </a:lnTo>
                    <a:lnTo>
                      <a:pt x="746" y="123"/>
                    </a:lnTo>
                    <a:lnTo>
                      <a:pt x="730" y="131"/>
                    </a:lnTo>
                    <a:lnTo>
                      <a:pt x="668" y="70"/>
                    </a:lnTo>
                    <a:lnTo>
                      <a:pt x="623" y="62"/>
                    </a:lnTo>
                    <a:lnTo>
                      <a:pt x="631" y="93"/>
                    </a:lnTo>
                    <a:lnTo>
                      <a:pt x="699" y="162"/>
                    </a:lnTo>
                    <a:lnTo>
                      <a:pt x="699" y="200"/>
                    </a:lnTo>
                    <a:lnTo>
                      <a:pt x="676" y="278"/>
                    </a:lnTo>
                    <a:lnTo>
                      <a:pt x="676" y="346"/>
                    </a:lnTo>
                    <a:lnTo>
                      <a:pt x="676" y="462"/>
                    </a:lnTo>
                    <a:lnTo>
                      <a:pt x="645" y="608"/>
                    </a:lnTo>
                    <a:lnTo>
                      <a:pt x="615" y="700"/>
                    </a:lnTo>
                    <a:lnTo>
                      <a:pt x="561" y="816"/>
                    </a:lnTo>
                    <a:lnTo>
                      <a:pt x="499" y="908"/>
                    </a:lnTo>
                    <a:lnTo>
                      <a:pt x="454" y="954"/>
                    </a:lnTo>
                    <a:lnTo>
                      <a:pt x="330" y="993"/>
                    </a:lnTo>
                    <a:lnTo>
                      <a:pt x="215" y="1008"/>
                    </a:lnTo>
                    <a:lnTo>
                      <a:pt x="99" y="1024"/>
                    </a:lnTo>
                    <a:lnTo>
                      <a:pt x="15" y="1008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838200" y="4648200"/>
            <a:ext cx="4678363" cy="1358900"/>
            <a:chOff x="838200" y="4648200"/>
            <a:chExt cx="4678363" cy="1358900"/>
          </a:xfrm>
        </p:grpSpPr>
        <p:grpSp>
          <p:nvGrpSpPr>
            <p:cNvPr id="11303" name="Group 10"/>
            <p:cNvGrpSpPr>
              <a:grpSpLocks/>
            </p:cNvGrpSpPr>
            <p:nvPr/>
          </p:nvGrpSpPr>
          <p:grpSpPr bwMode="auto">
            <a:xfrm>
              <a:off x="1371600" y="4648200"/>
              <a:ext cx="1181100" cy="1066800"/>
              <a:chOff x="1224" y="2539"/>
              <a:chExt cx="2280" cy="1785"/>
            </a:xfrm>
          </p:grpSpPr>
          <p:sp>
            <p:nvSpPr>
              <p:cNvPr id="11306" name="Freeform 11" descr="Green marble"/>
              <p:cNvSpPr>
                <a:spLocks/>
              </p:cNvSpPr>
              <p:nvPr/>
            </p:nvSpPr>
            <p:spPr bwMode="auto">
              <a:xfrm>
                <a:off x="1224" y="2539"/>
                <a:ext cx="2280" cy="1785"/>
              </a:xfrm>
              <a:custGeom>
                <a:avLst/>
                <a:gdLst>
                  <a:gd name="T0" fmla="*/ 748 w 2280"/>
                  <a:gd name="T1" fmla="*/ 30 h 1785"/>
                  <a:gd name="T2" fmla="*/ 1224 w 2280"/>
                  <a:gd name="T3" fmla="*/ 305 h 1785"/>
                  <a:gd name="T4" fmla="*/ 2184 w 2280"/>
                  <a:gd name="T5" fmla="*/ 257 h 1785"/>
                  <a:gd name="T6" fmla="*/ 1800 w 2280"/>
                  <a:gd name="T7" fmla="*/ 1121 h 1785"/>
                  <a:gd name="T8" fmla="*/ 1743 w 2280"/>
                  <a:gd name="T9" fmla="*/ 1313 h 1785"/>
                  <a:gd name="T10" fmla="*/ 1717 w 2280"/>
                  <a:gd name="T11" fmla="*/ 1479 h 1785"/>
                  <a:gd name="T12" fmla="*/ 1560 w 2280"/>
                  <a:gd name="T13" fmla="*/ 1549 h 1785"/>
                  <a:gd name="T14" fmla="*/ 1272 w 2280"/>
                  <a:gd name="T15" fmla="*/ 1553 h 1785"/>
                  <a:gd name="T16" fmla="*/ 168 w 2280"/>
                  <a:gd name="T17" fmla="*/ 1649 h 1785"/>
                  <a:gd name="T18" fmla="*/ 264 w 2280"/>
                  <a:gd name="T19" fmla="*/ 737 h 1785"/>
                  <a:gd name="T20" fmla="*/ 425 w 2280"/>
                  <a:gd name="T21" fmla="*/ 126 h 1785"/>
                  <a:gd name="T22" fmla="*/ 748 w 2280"/>
                  <a:gd name="T23" fmla="*/ 30 h 178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280"/>
                  <a:gd name="T37" fmla="*/ 0 h 1785"/>
                  <a:gd name="T38" fmla="*/ 2280 w 2280"/>
                  <a:gd name="T39" fmla="*/ 1785 h 178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280" h="1785">
                    <a:moveTo>
                      <a:pt x="748" y="30"/>
                    </a:moveTo>
                    <a:cubicBezTo>
                      <a:pt x="881" y="60"/>
                      <a:pt x="985" y="267"/>
                      <a:pt x="1224" y="305"/>
                    </a:cubicBezTo>
                    <a:cubicBezTo>
                      <a:pt x="1463" y="343"/>
                      <a:pt x="2088" y="121"/>
                      <a:pt x="2184" y="257"/>
                    </a:cubicBezTo>
                    <a:cubicBezTo>
                      <a:pt x="2280" y="393"/>
                      <a:pt x="1873" y="945"/>
                      <a:pt x="1800" y="1121"/>
                    </a:cubicBezTo>
                    <a:cubicBezTo>
                      <a:pt x="1727" y="1297"/>
                      <a:pt x="1757" y="1253"/>
                      <a:pt x="1743" y="1313"/>
                    </a:cubicBezTo>
                    <a:cubicBezTo>
                      <a:pt x="1729" y="1373"/>
                      <a:pt x="1747" y="1440"/>
                      <a:pt x="1717" y="1479"/>
                    </a:cubicBezTo>
                    <a:cubicBezTo>
                      <a:pt x="1687" y="1518"/>
                      <a:pt x="1634" y="1537"/>
                      <a:pt x="1560" y="1549"/>
                    </a:cubicBezTo>
                    <a:cubicBezTo>
                      <a:pt x="1486" y="1561"/>
                      <a:pt x="1504" y="1536"/>
                      <a:pt x="1272" y="1553"/>
                    </a:cubicBezTo>
                    <a:cubicBezTo>
                      <a:pt x="1040" y="1570"/>
                      <a:pt x="336" y="1785"/>
                      <a:pt x="168" y="1649"/>
                    </a:cubicBezTo>
                    <a:cubicBezTo>
                      <a:pt x="0" y="1513"/>
                      <a:pt x="221" y="991"/>
                      <a:pt x="264" y="737"/>
                    </a:cubicBezTo>
                    <a:cubicBezTo>
                      <a:pt x="307" y="483"/>
                      <a:pt x="344" y="244"/>
                      <a:pt x="425" y="126"/>
                    </a:cubicBezTo>
                    <a:cubicBezTo>
                      <a:pt x="506" y="8"/>
                      <a:pt x="615" y="0"/>
                      <a:pt x="748" y="30"/>
                    </a:cubicBezTo>
                    <a:close/>
                  </a:path>
                </a:pathLst>
              </a:custGeom>
              <a:blipFill dpi="0" rotWithShape="0">
                <a:blip r:embed="rId4"/>
                <a:srcRect/>
                <a:tile tx="0" ty="0" sx="100000" sy="100000" flip="none" algn="tl"/>
              </a:blip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307" name="Group 12"/>
              <p:cNvGrpSpPr>
                <a:grpSpLocks/>
              </p:cNvGrpSpPr>
              <p:nvPr/>
            </p:nvGrpSpPr>
            <p:grpSpPr bwMode="auto">
              <a:xfrm>
                <a:off x="1584" y="2688"/>
                <a:ext cx="1216" cy="1440"/>
                <a:chOff x="2641" y="1488"/>
                <a:chExt cx="2655" cy="2488"/>
              </a:xfrm>
            </p:grpSpPr>
            <p:grpSp>
              <p:nvGrpSpPr>
                <p:cNvPr id="11308" name="Group 13"/>
                <p:cNvGrpSpPr>
                  <a:grpSpLocks/>
                </p:cNvGrpSpPr>
                <p:nvPr/>
              </p:nvGrpSpPr>
              <p:grpSpPr bwMode="auto">
                <a:xfrm>
                  <a:off x="2641" y="1488"/>
                  <a:ext cx="2496" cy="2436"/>
                  <a:chOff x="2641" y="1488"/>
                  <a:chExt cx="2496" cy="2436"/>
                </a:xfrm>
              </p:grpSpPr>
              <p:sp>
                <p:nvSpPr>
                  <p:cNvPr id="11313" name="Freeform 14"/>
                  <p:cNvSpPr>
                    <a:spLocks/>
                  </p:cNvSpPr>
                  <p:nvPr/>
                </p:nvSpPr>
                <p:spPr bwMode="auto">
                  <a:xfrm>
                    <a:off x="3465" y="1900"/>
                    <a:ext cx="434" cy="514"/>
                  </a:xfrm>
                  <a:custGeom>
                    <a:avLst/>
                    <a:gdLst>
                      <a:gd name="T0" fmla="*/ 132 w 434"/>
                      <a:gd name="T1" fmla="*/ 186 h 514"/>
                      <a:gd name="T2" fmla="*/ 157 w 434"/>
                      <a:gd name="T3" fmla="*/ 114 h 514"/>
                      <a:gd name="T4" fmla="*/ 189 w 434"/>
                      <a:gd name="T5" fmla="*/ 42 h 514"/>
                      <a:gd name="T6" fmla="*/ 236 w 434"/>
                      <a:gd name="T7" fmla="*/ 6 h 514"/>
                      <a:gd name="T8" fmla="*/ 302 w 434"/>
                      <a:gd name="T9" fmla="*/ 0 h 514"/>
                      <a:gd name="T10" fmla="*/ 355 w 434"/>
                      <a:gd name="T11" fmla="*/ 24 h 514"/>
                      <a:gd name="T12" fmla="*/ 393 w 434"/>
                      <a:gd name="T13" fmla="*/ 63 h 514"/>
                      <a:gd name="T14" fmla="*/ 421 w 434"/>
                      <a:gd name="T15" fmla="*/ 135 h 514"/>
                      <a:gd name="T16" fmla="*/ 434 w 434"/>
                      <a:gd name="T17" fmla="*/ 222 h 514"/>
                      <a:gd name="T18" fmla="*/ 434 w 434"/>
                      <a:gd name="T19" fmla="*/ 312 h 514"/>
                      <a:gd name="T20" fmla="*/ 412 w 434"/>
                      <a:gd name="T21" fmla="*/ 411 h 514"/>
                      <a:gd name="T22" fmla="*/ 355 w 434"/>
                      <a:gd name="T23" fmla="*/ 474 h 514"/>
                      <a:gd name="T24" fmla="*/ 299 w 434"/>
                      <a:gd name="T25" fmla="*/ 514 h 514"/>
                      <a:gd name="T26" fmla="*/ 245 w 434"/>
                      <a:gd name="T27" fmla="*/ 510 h 514"/>
                      <a:gd name="T28" fmla="*/ 198 w 434"/>
                      <a:gd name="T29" fmla="*/ 468 h 514"/>
                      <a:gd name="T30" fmla="*/ 157 w 434"/>
                      <a:gd name="T31" fmla="*/ 396 h 514"/>
                      <a:gd name="T32" fmla="*/ 129 w 434"/>
                      <a:gd name="T33" fmla="*/ 333 h 514"/>
                      <a:gd name="T34" fmla="*/ 129 w 434"/>
                      <a:gd name="T35" fmla="*/ 252 h 514"/>
                      <a:gd name="T36" fmla="*/ 0 w 434"/>
                      <a:gd name="T37" fmla="*/ 234 h 514"/>
                      <a:gd name="T38" fmla="*/ 16 w 434"/>
                      <a:gd name="T39" fmla="*/ 189 h 514"/>
                      <a:gd name="T40" fmla="*/ 132 w 434"/>
                      <a:gd name="T41" fmla="*/ 186 h 51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434"/>
                      <a:gd name="T64" fmla="*/ 0 h 514"/>
                      <a:gd name="T65" fmla="*/ 434 w 434"/>
                      <a:gd name="T66" fmla="*/ 514 h 514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434" h="514">
                        <a:moveTo>
                          <a:pt x="132" y="186"/>
                        </a:moveTo>
                        <a:lnTo>
                          <a:pt x="157" y="114"/>
                        </a:lnTo>
                        <a:lnTo>
                          <a:pt x="189" y="42"/>
                        </a:lnTo>
                        <a:lnTo>
                          <a:pt x="236" y="6"/>
                        </a:lnTo>
                        <a:lnTo>
                          <a:pt x="302" y="0"/>
                        </a:lnTo>
                        <a:lnTo>
                          <a:pt x="355" y="24"/>
                        </a:lnTo>
                        <a:lnTo>
                          <a:pt x="393" y="63"/>
                        </a:lnTo>
                        <a:lnTo>
                          <a:pt x="421" y="135"/>
                        </a:lnTo>
                        <a:lnTo>
                          <a:pt x="434" y="222"/>
                        </a:lnTo>
                        <a:lnTo>
                          <a:pt x="434" y="312"/>
                        </a:lnTo>
                        <a:lnTo>
                          <a:pt x="412" y="411"/>
                        </a:lnTo>
                        <a:lnTo>
                          <a:pt x="355" y="474"/>
                        </a:lnTo>
                        <a:lnTo>
                          <a:pt x="299" y="514"/>
                        </a:lnTo>
                        <a:lnTo>
                          <a:pt x="245" y="510"/>
                        </a:lnTo>
                        <a:lnTo>
                          <a:pt x="198" y="468"/>
                        </a:lnTo>
                        <a:lnTo>
                          <a:pt x="157" y="396"/>
                        </a:lnTo>
                        <a:lnTo>
                          <a:pt x="129" y="333"/>
                        </a:lnTo>
                        <a:lnTo>
                          <a:pt x="129" y="252"/>
                        </a:lnTo>
                        <a:lnTo>
                          <a:pt x="0" y="234"/>
                        </a:lnTo>
                        <a:lnTo>
                          <a:pt x="16" y="189"/>
                        </a:lnTo>
                        <a:lnTo>
                          <a:pt x="132" y="186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14" name="Freeform 15"/>
                  <p:cNvSpPr>
                    <a:spLocks/>
                  </p:cNvSpPr>
                  <p:nvPr/>
                </p:nvSpPr>
                <p:spPr bwMode="auto">
                  <a:xfrm>
                    <a:off x="3752" y="1488"/>
                    <a:ext cx="566" cy="1154"/>
                  </a:xfrm>
                  <a:custGeom>
                    <a:avLst/>
                    <a:gdLst>
                      <a:gd name="T0" fmla="*/ 13 w 566"/>
                      <a:gd name="T1" fmla="*/ 1145 h 1154"/>
                      <a:gd name="T2" fmla="*/ 0 w 566"/>
                      <a:gd name="T3" fmla="*/ 1088 h 1154"/>
                      <a:gd name="T4" fmla="*/ 31 w 566"/>
                      <a:gd name="T5" fmla="*/ 1042 h 1154"/>
                      <a:gd name="T6" fmla="*/ 134 w 566"/>
                      <a:gd name="T7" fmla="*/ 988 h 1154"/>
                      <a:gd name="T8" fmla="*/ 226 w 566"/>
                      <a:gd name="T9" fmla="*/ 927 h 1154"/>
                      <a:gd name="T10" fmla="*/ 313 w 566"/>
                      <a:gd name="T11" fmla="*/ 827 h 1154"/>
                      <a:gd name="T12" fmla="*/ 432 w 566"/>
                      <a:gd name="T13" fmla="*/ 689 h 1154"/>
                      <a:gd name="T14" fmla="*/ 463 w 566"/>
                      <a:gd name="T15" fmla="*/ 634 h 1154"/>
                      <a:gd name="T16" fmla="*/ 479 w 566"/>
                      <a:gd name="T17" fmla="*/ 580 h 1154"/>
                      <a:gd name="T18" fmla="*/ 472 w 566"/>
                      <a:gd name="T19" fmla="*/ 526 h 1154"/>
                      <a:gd name="T20" fmla="*/ 444 w 566"/>
                      <a:gd name="T21" fmla="*/ 426 h 1154"/>
                      <a:gd name="T22" fmla="*/ 376 w 566"/>
                      <a:gd name="T23" fmla="*/ 299 h 1154"/>
                      <a:gd name="T24" fmla="*/ 301 w 566"/>
                      <a:gd name="T25" fmla="*/ 229 h 1154"/>
                      <a:gd name="T26" fmla="*/ 235 w 566"/>
                      <a:gd name="T27" fmla="*/ 190 h 1154"/>
                      <a:gd name="T28" fmla="*/ 181 w 566"/>
                      <a:gd name="T29" fmla="*/ 184 h 1154"/>
                      <a:gd name="T30" fmla="*/ 153 w 566"/>
                      <a:gd name="T31" fmla="*/ 190 h 1154"/>
                      <a:gd name="T32" fmla="*/ 150 w 566"/>
                      <a:gd name="T33" fmla="*/ 163 h 1154"/>
                      <a:gd name="T34" fmla="*/ 215 w 566"/>
                      <a:gd name="T35" fmla="*/ 154 h 1154"/>
                      <a:gd name="T36" fmla="*/ 291 w 566"/>
                      <a:gd name="T37" fmla="*/ 154 h 1154"/>
                      <a:gd name="T38" fmla="*/ 238 w 566"/>
                      <a:gd name="T39" fmla="*/ 93 h 1154"/>
                      <a:gd name="T40" fmla="*/ 206 w 566"/>
                      <a:gd name="T41" fmla="*/ 45 h 1154"/>
                      <a:gd name="T42" fmla="*/ 229 w 566"/>
                      <a:gd name="T43" fmla="*/ 27 h 1154"/>
                      <a:gd name="T44" fmla="*/ 313 w 566"/>
                      <a:gd name="T45" fmla="*/ 109 h 1154"/>
                      <a:gd name="T46" fmla="*/ 329 w 566"/>
                      <a:gd name="T47" fmla="*/ 121 h 1154"/>
                      <a:gd name="T48" fmla="*/ 313 w 566"/>
                      <a:gd name="T49" fmla="*/ 57 h 1154"/>
                      <a:gd name="T50" fmla="*/ 301 w 566"/>
                      <a:gd name="T51" fmla="*/ 9 h 1154"/>
                      <a:gd name="T52" fmla="*/ 313 w 566"/>
                      <a:gd name="T53" fmla="*/ 0 h 1154"/>
                      <a:gd name="T54" fmla="*/ 341 w 566"/>
                      <a:gd name="T55" fmla="*/ 9 h 1154"/>
                      <a:gd name="T56" fmla="*/ 366 w 566"/>
                      <a:gd name="T57" fmla="*/ 121 h 1154"/>
                      <a:gd name="T58" fmla="*/ 379 w 566"/>
                      <a:gd name="T59" fmla="*/ 118 h 1154"/>
                      <a:gd name="T60" fmla="*/ 379 w 566"/>
                      <a:gd name="T61" fmla="*/ 30 h 1154"/>
                      <a:gd name="T62" fmla="*/ 404 w 566"/>
                      <a:gd name="T63" fmla="*/ 21 h 1154"/>
                      <a:gd name="T64" fmla="*/ 422 w 566"/>
                      <a:gd name="T65" fmla="*/ 36 h 1154"/>
                      <a:gd name="T66" fmla="*/ 413 w 566"/>
                      <a:gd name="T67" fmla="*/ 154 h 1154"/>
                      <a:gd name="T68" fmla="*/ 407 w 566"/>
                      <a:gd name="T69" fmla="*/ 202 h 1154"/>
                      <a:gd name="T70" fmla="*/ 422 w 566"/>
                      <a:gd name="T71" fmla="*/ 299 h 1154"/>
                      <a:gd name="T72" fmla="*/ 472 w 566"/>
                      <a:gd name="T73" fmla="*/ 402 h 1154"/>
                      <a:gd name="T74" fmla="*/ 525 w 566"/>
                      <a:gd name="T75" fmla="*/ 520 h 1154"/>
                      <a:gd name="T76" fmla="*/ 566 w 566"/>
                      <a:gd name="T77" fmla="*/ 607 h 1154"/>
                      <a:gd name="T78" fmla="*/ 563 w 566"/>
                      <a:gd name="T79" fmla="*/ 652 h 1154"/>
                      <a:gd name="T80" fmla="*/ 488 w 566"/>
                      <a:gd name="T81" fmla="*/ 734 h 1154"/>
                      <a:gd name="T82" fmla="*/ 385 w 566"/>
                      <a:gd name="T83" fmla="*/ 836 h 1154"/>
                      <a:gd name="T84" fmla="*/ 301 w 566"/>
                      <a:gd name="T85" fmla="*/ 937 h 1154"/>
                      <a:gd name="T86" fmla="*/ 197 w 566"/>
                      <a:gd name="T87" fmla="*/ 1070 h 1154"/>
                      <a:gd name="T88" fmla="*/ 112 w 566"/>
                      <a:gd name="T89" fmla="*/ 1136 h 1154"/>
                      <a:gd name="T90" fmla="*/ 47 w 566"/>
                      <a:gd name="T91" fmla="*/ 1154 h 1154"/>
                      <a:gd name="T92" fmla="*/ 13 w 566"/>
                      <a:gd name="T93" fmla="*/ 1145 h 1154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566"/>
                      <a:gd name="T142" fmla="*/ 0 h 1154"/>
                      <a:gd name="T143" fmla="*/ 566 w 566"/>
                      <a:gd name="T144" fmla="*/ 1154 h 1154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566" h="1154">
                        <a:moveTo>
                          <a:pt x="13" y="1145"/>
                        </a:moveTo>
                        <a:lnTo>
                          <a:pt x="0" y="1088"/>
                        </a:lnTo>
                        <a:lnTo>
                          <a:pt x="31" y="1042"/>
                        </a:lnTo>
                        <a:lnTo>
                          <a:pt x="134" y="988"/>
                        </a:lnTo>
                        <a:lnTo>
                          <a:pt x="226" y="927"/>
                        </a:lnTo>
                        <a:lnTo>
                          <a:pt x="313" y="827"/>
                        </a:lnTo>
                        <a:lnTo>
                          <a:pt x="432" y="689"/>
                        </a:lnTo>
                        <a:lnTo>
                          <a:pt x="463" y="634"/>
                        </a:lnTo>
                        <a:lnTo>
                          <a:pt x="479" y="580"/>
                        </a:lnTo>
                        <a:lnTo>
                          <a:pt x="472" y="526"/>
                        </a:lnTo>
                        <a:lnTo>
                          <a:pt x="444" y="426"/>
                        </a:lnTo>
                        <a:lnTo>
                          <a:pt x="376" y="299"/>
                        </a:lnTo>
                        <a:lnTo>
                          <a:pt x="301" y="229"/>
                        </a:lnTo>
                        <a:lnTo>
                          <a:pt x="235" y="190"/>
                        </a:lnTo>
                        <a:lnTo>
                          <a:pt x="181" y="184"/>
                        </a:lnTo>
                        <a:lnTo>
                          <a:pt x="153" y="190"/>
                        </a:lnTo>
                        <a:lnTo>
                          <a:pt x="150" y="163"/>
                        </a:lnTo>
                        <a:lnTo>
                          <a:pt x="215" y="154"/>
                        </a:lnTo>
                        <a:lnTo>
                          <a:pt x="291" y="154"/>
                        </a:lnTo>
                        <a:lnTo>
                          <a:pt x="238" y="93"/>
                        </a:lnTo>
                        <a:lnTo>
                          <a:pt x="206" y="45"/>
                        </a:lnTo>
                        <a:lnTo>
                          <a:pt x="229" y="27"/>
                        </a:lnTo>
                        <a:lnTo>
                          <a:pt x="313" y="109"/>
                        </a:lnTo>
                        <a:lnTo>
                          <a:pt x="329" y="121"/>
                        </a:lnTo>
                        <a:lnTo>
                          <a:pt x="313" y="57"/>
                        </a:lnTo>
                        <a:lnTo>
                          <a:pt x="301" y="9"/>
                        </a:lnTo>
                        <a:lnTo>
                          <a:pt x="313" y="0"/>
                        </a:lnTo>
                        <a:lnTo>
                          <a:pt x="341" y="9"/>
                        </a:lnTo>
                        <a:lnTo>
                          <a:pt x="366" y="121"/>
                        </a:lnTo>
                        <a:lnTo>
                          <a:pt x="379" y="118"/>
                        </a:lnTo>
                        <a:lnTo>
                          <a:pt x="379" y="30"/>
                        </a:lnTo>
                        <a:lnTo>
                          <a:pt x="404" y="21"/>
                        </a:lnTo>
                        <a:lnTo>
                          <a:pt x="422" y="36"/>
                        </a:lnTo>
                        <a:lnTo>
                          <a:pt x="413" y="154"/>
                        </a:lnTo>
                        <a:lnTo>
                          <a:pt x="407" y="202"/>
                        </a:lnTo>
                        <a:lnTo>
                          <a:pt x="422" y="299"/>
                        </a:lnTo>
                        <a:lnTo>
                          <a:pt x="472" y="402"/>
                        </a:lnTo>
                        <a:lnTo>
                          <a:pt x="525" y="520"/>
                        </a:lnTo>
                        <a:lnTo>
                          <a:pt x="566" y="607"/>
                        </a:lnTo>
                        <a:lnTo>
                          <a:pt x="563" y="652"/>
                        </a:lnTo>
                        <a:lnTo>
                          <a:pt x="488" y="734"/>
                        </a:lnTo>
                        <a:lnTo>
                          <a:pt x="385" y="836"/>
                        </a:lnTo>
                        <a:lnTo>
                          <a:pt x="301" y="937"/>
                        </a:lnTo>
                        <a:lnTo>
                          <a:pt x="197" y="1070"/>
                        </a:lnTo>
                        <a:lnTo>
                          <a:pt x="112" y="1136"/>
                        </a:lnTo>
                        <a:lnTo>
                          <a:pt x="47" y="1154"/>
                        </a:lnTo>
                        <a:lnTo>
                          <a:pt x="13" y="1145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15" name="Freeform 16"/>
                  <p:cNvSpPr>
                    <a:spLocks/>
                  </p:cNvSpPr>
                  <p:nvPr/>
                </p:nvSpPr>
                <p:spPr bwMode="auto">
                  <a:xfrm>
                    <a:off x="2641" y="2564"/>
                    <a:ext cx="1037" cy="581"/>
                  </a:xfrm>
                  <a:custGeom>
                    <a:avLst/>
                    <a:gdLst>
                      <a:gd name="T0" fmla="*/ 210 w 1037"/>
                      <a:gd name="T1" fmla="*/ 468 h 581"/>
                      <a:gd name="T2" fmla="*/ 361 w 1037"/>
                      <a:gd name="T3" fmla="*/ 462 h 581"/>
                      <a:gd name="T4" fmla="*/ 498 w 1037"/>
                      <a:gd name="T5" fmla="*/ 444 h 581"/>
                      <a:gd name="T6" fmla="*/ 583 w 1037"/>
                      <a:gd name="T7" fmla="*/ 423 h 581"/>
                      <a:gd name="T8" fmla="*/ 705 w 1037"/>
                      <a:gd name="T9" fmla="*/ 354 h 581"/>
                      <a:gd name="T10" fmla="*/ 792 w 1037"/>
                      <a:gd name="T11" fmla="*/ 288 h 581"/>
                      <a:gd name="T12" fmla="*/ 906 w 1037"/>
                      <a:gd name="T13" fmla="*/ 207 h 581"/>
                      <a:gd name="T14" fmla="*/ 959 w 1037"/>
                      <a:gd name="T15" fmla="*/ 156 h 581"/>
                      <a:gd name="T16" fmla="*/ 1000 w 1037"/>
                      <a:gd name="T17" fmla="*/ 120 h 581"/>
                      <a:gd name="T18" fmla="*/ 1037 w 1037"/>
                      <a:gd name="T19" fmla="*/ 81 h 581"/>
                      <a:gd name="T20" fmla="*/ 1037 w 1037"/>
                      <a:gd name="T21" fmla="*/ 39 h 581"/>
                      <a:gd name="T22" fmla="*/ 996 w 1037"/>
                      <a:gd name="T23" fmla="*/ 0 h 581"/>
                      <a:gd name="T24" fmla="*/ 971 w 1037"/>
                      <a:gd name="T25" fmla="*/ 9 h 581"/>
                      <a:gd name="T26" fmla="*/ 903 w 1037"/>
                      <a:gd name="T27" fmla="*/ 90 h 581"/>
                      <a:gd name="T28" fmla="*/ 828 w 1037"/>
                      <a:gd name="T29" fmla="*/ 183 h 581"/>
                      <a:gd name="T30" fmla="*/ 752 w 1037"/>
                      <a:gd name="T31" fmla="*/ 270 h 581"/>
                      <a:gd name="T32" fmla="*/ 642 w 1037"/>
                      <a:gd name="T33" fmla="*/ 342 h 581"/>
                      <a:gd name="T34" fmla="*/ 548 w 1037"/>
                      <a:gd name="T35" fmla="*/ 390 h 581"/>
                      <a:gd name="T36" fmla="*/ 445 w 1037"/>
                      <a:gd name="T37" fmla="*/ 414 h 581"/>
                      <a:gd name="T38" fmla="*/ 301 w 1037"/>
                      <a:gd name="T39" fmla="*/ 417 h 581"/>
                      <a:gd name="T40" fmla="*/ 216 w 1037"/>
                      <a:gd name="T41" fmla="*/ 417 h 581"/>
                      <a:gd name="T42" fmla="*/ 144 w 1037"/>
                      <a:gd name="T43" fmla="*/ 363 h 581"/>
                      <a:gd name="T44" fmla="*/ 125 w 1037"/>
                      <a:gd name="T45" fmla="*/ 327 h 581"/>
                      <a:gd name="T46" fmla="*/ 94 w 1037"/>
                      <a:gd name="T47" fmla="*/ 327 h 581"/>
                      <a:gd name="T48" fmla="*/ 116 w 1037"/>
                      <a:gd name="T49" fmla="*/ 372 h 581"/>
                      <a:gd name="T50" fmla="*/ 150 w 1037"/>
                      <a:gd name="T51" fmla="*/ 414 h 581"/>
                      <a:gd name="T52" fmla="*/ 66 w 1037"/>
                      <a:gd name="T53" fmla="*/ 396 h 581"/>
                      <a:gd name="T54" fmla="*/ 3 w 1037"/>
                      <a:gd name="T55" fmla="*/ 387 h 581"/>
                      <a:gd name="T56" fmla="*/ 3 w 1037"/>
                      <a:gd name="T57" fmla="*/ 405 h 581"/>
                      <a:gd name="T58" fmla="*/ 59 w 1037"/>
                      <a:gd name="T59" fmla="*/ 417 h 581"/>
                      <a:gd name="T60" fmla="*/ 97 w 1037"/>
                      <a:gd name="T61" fmla="*/ 441 h 581"/>
                      <a:gd name="T62" fmla="*/ 131 w 1037"/>
                      <a:gd name="T63" fmla="*/ 444 h 581"/>
                      <a:gd name="T64" fmla="*/ 78 w 1037"/>
                      <a:gd name="T65" fmla="*/ 462 h 581"/>
                      <a:gd name="T66" fmla="*/ 0 w 1037"/>
                      <a:gd name="T67" fmla="*/ 481 h 581"/>
                      <a:gd name="T68" fmla="*/ 3 w 1037"/>
                      <a:gd name="T69" fmla="*/ 499 h 581"/>
                      <a:gd name="T70" fmla="*/ 28 w 1037"/>
                      <a:gd name="T71" fmla="*/ 505 h 581"/>
                      <a:gd name="T72" fmla="*/ 103 w 1037"/>
                      <a:gd name="T73" fmla="*/ 481 h 581"/>
                      <a:gd name="T74" fmla="*/ 150 w 1037"/>
                      <a:gd name="T75" fmla="*/ 477 h 581"/>
                      <a:gd name="T76" fmla="*/ 122 w 1037"/>
                      <a:gd name="T77" fmla="*/ 505 h 581"/>
                      <a:gd name="T78" fmla="*/ 78 w 1037"/>
                      <a:gd name="T79" fmla="*/ 550 h 581"/>
                      <a:gd name="T80" fmla="*/ 59 w 1037"/>
                      <a:gd name="T81" fmla="*/ 562 h 581"/>
                      <a:gd name="T82" fmla="*/ 75 w 1037"/>
                      <a:gd name="T83" fmla="*/ 581 h 581"/>
                      <a:gd name="T84" fmla="*/ 113 w 1037"/>
                      <a:gd name="T85" fmla="*/ 559 h 581"/>
                      <a:gd name="T86" fmla="*/ 163 w 1037"/>
                      <a:gd name="T87" fmla="*/ 514 h 581"/>
                      <a:gd name="T88" fmla="*/ 210 w 1037"/>
                      <a:gd name="T89" fmla="*/ 468 h 581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w 1037"/>
                      <a:gd name="T136" fmla="*/ 0 h 581"/>
                      <a:gd name="T137" fmla="*/ 1037 w 1037"/>
                      <a:gd name="T138" fmla="*/ 581 h 581"/>
                    </a:gdLst>
                    <a:ahLst/>
                    <a:cxnLst>
                      <a:cxn ang="T90">
                        <a:pos x="T0" y="T1"/>
                      </a:cxn>
                      <a:cxn ang="T91">
                        <a:pos x="T2" y="T3"/>
                      </a:cxn>
                      <a:cxn ang="T92">
                        <a:pos x="T4" y="T5"/>
                      </a:cxn>
                      <a:cxn ang="T93">
                        <a:pos x="T6" y="T7"/>
                      </a:cxn>
                      <a:cxn ang="T94">
                        <a:pos x="T8" y="T9"/>
                      </a:cxn>
                      <a:cxn ang="T95">
                        <a:pos x="T10" y="T11"/>
                      </a:cxn>
                      <a:cxn ang="T96">
                        <a:pos x="T12" y="T13"/>
                      </a:cxn>
                      <a:cxn ang="T97">
                        <a:pos x="T14" y="T15"/>
                      </a:cxn>
                      <a:cxn ang="T98">
                        <a:pos x="T16" y="T17"/>
                      </a:cxn>
                      <a:cxn ang="T99">
                        <a:pos x="T18" y="T19"/>
                      </a:cxn>
                      <a:cxn ang="T100">
                        <a:pos x="T20" y="T21"/>
                      </a:cxn>
                      <a:cxn ang="T101">
                        <a:pos x="T22" y="T23"/>
                      </a:cxn>
                      <a:cxn ang="T102">
                        <a:pos x="T24" y="T25"/>
                      </a:cxn>
                      <a:cxn ang="T103">
                        <a:pos x="T26" y="T27"/>
                      </a:cxn>
                      <a:cxn ang="T104">
                        <a:pos x="T28" y="T29"/>
                      </a:cxn>
                      <a:cxn ang="T105">
                        <a:pos x="T30" y="T31"/>
                      </a:cxn>
                      <a:cxn ang="T106">
                        <a:pos x="T32" y="T33"/>
                      </a:cxn>
                      <a:cxn ang="T107">
                        <a:pos x="T34" y="T35"/>
                      </a:cxn>
                      <a:cxn ang="T108">
                        <a:pos x="T36" y="T37"/>
                      </a:cxn>
                      <a:cxn ang="T109">
                        <a:pos x="T38" y="T39"/>
                      </a:cxn>
                      <a:cxn ang="T110">
                        <a:pos x="T40" y="T41"/>
                      </a:cxn>
                      <a:cxn ang="T111">
                        <a:pos x="T42" y="T43"/>
                      </a:cxn>
                      <a:cxn ang="T112">
                        <a:pos x="T44" y="T45"/>
                      </a:cxn>
                      <a:cxn ang="T113">
                        <a:pos x="T46" y="T47"/>
                      </a:cxn>
                      <a:cxn ang="T114">
                        <a:pos x="T48" y="T49"/>
                      </a:cxn>
                      <a:cxn ang="T115">
                        <a:pos x="T50" y="T51"/>
                      </a:cxn>
                      <a:cxn ang="T116">
                        <a:pos x="T52" y="T53"/>
                      </a:cxn>
                      <a:cxn ang="T117">
                        <a:pos x="T54" y="T55"/>
                      </a:cxn>
                      <a:cxn ang="T118">
                        <a:pos x="T56" y="T57"/>
                      </a:cxn>
                      <a:cxn ang="T119">
                        <a:pos x="T58" y="T59"/>
                      </a:cxn>
                      <a:cxn ang="T120">
                        <a:pos x="T60" y="T61"/>
                      </a:cxn>
                      <a:cxn ang="T121">
                        <a:pos x="T62" y="T63"/>
                      </a:cxn>
                      <a:cxn ang="T122">
                        <a:pos x="T64" y="T65"/>
                      </a:cxn>
                      <a:cxn ang="T123">
                        <a:pos x="T66" y="T67"/>
                      </a:cxn>
                      <a:cxn ang="T124">
                        <a:pos x="T68" y="T69"/>
                      </a:cxn>
                      <a:cxn ang="T125">
                        <a:pos x="T70" y="T71"/>
                      </a:cxn>
                      <a:cxn ang="T126">
                        <a:pos x="T72" y="T73"/>
                      </a:cxn>
                      <a:cxn ang="T127">
                        <a:pos x="T74" y="T75"/>
                      </a:cxn>
                      <a:cxn ang="T128">
                        <a:pos x="T76" y="T77"/>
                      </a:cxn>
                      <a:cxn ang="T129">
                        <a:pos x="T78" y="T79"/>
                      </a:cxn>
                      <a:cxn ang="T130">
                        <a:pos x="T80" y="T81"/>
                      </a:cxn>
                      <a:cxn ang="T131">
                        <a:pos x="T82" y="T83"/>
                      </a:cxn>
                      <a:cxn ang="T132">
                        <a:pos x="T84" y="T85"/>
                      </a:cxn>
                      <a:cxn ang="T133">
                        <a:pos x="T86" y="T87"/>
                      </a:cxn>
                      <a:cxn ang="T134">
                        <a:pos x="T88" y="T89"/>
                      </a:cxn>
                    </a:cxnLst>
                    <a:rect l="T135" t="T136" r="T137" b="T138"/>
                    <a:pathLst>
                      <a:path w="1037" h="581">
                        <a:moveTo>
                          <a:pt x="210" y="468"/>
                        </a:moveTo>
                        <a:lnTo>
                          <a:pt x="361" y="462"/>
                        </a:lnTo>
                        <a:lnTo>
                          <a:pt x="498" y="444"/>
                        </a:lnTo>
                        <a:lnTo>
                          <a:pt x="583" y="423"/>
                        </a:lnTo>
                        <a:lnTo>
                          <a:pt x="705" y="354"/>
                        </a:lnTo>
                        <a:lnTo>
                          <a:pt x="792" y="288"/>
                        </a:lnTo>
                        <a:lnTo>
                          <a:pt x="906" y="207"/>
                        </a:lnTo>
                        <a:lnTo>
                          <a:pt x="959" y="156"/>
                        </a:lnTo>
                        <a:lnTo>
                          <a:pt x="1000" y="120"/>
                        </a:lnTo>
                        <a:lnTo>
                          <a:pt x="1037" y="81"/>
                        </a:lnTo>
                        <a:lnTo>
                          <a:pt x="1037" y="39"/>
                        </a:lnTo>
                        <a:lnTo>
                          <a:pt x="996" y="0"/>
                        </a:lnTo>
                        <a:lnTo>
                          <a:pt x="971" y="9"/>
                        </a:lnTo>
                        <a:lnTo>
                          <a:pt x="903" y="90"/>
                        </a:lnTo>
                        <a:lnTo>
                          <a:pt x="828" y="183"/>
                        </a:lnTo>
                        <a:lnTo>
                          <a:pt x="752" y="270"/>
                        </a:lnTo>
                        <a:lnTo>
                          <a:pt x="642" y="342"/>
                        </a:lnTo>
                        <a:lnTo>
                          <a:pt x="548" y="390"/>
                        </a:lnTo>
                        <a:lnTo>
                          <a:pt x="445" y="414"/>
                        </a:lnTo>
                        <a:lnTo>
                          <a:pt x="301" y="417"/>
                        </a:lnTo>
                        <a:lnTo>
                          <a:pt x="216" y="417"/>
                        </a:lnTo>
                        <a:lnTo>
                          <a:pt x="144" y="363"/>
                        </a:lnTo>
                        <a:lnTo>
                          <a:pt x="125" y="327"/>
                        </a:lnTo>
                        <a:lnTo>
                          <a:pt x="94" y="327"/>
                        </a:lnTo>
                        <a:lnTo>
                          <a:pt x="116" y="372"/>
                        </a:lnTo>
                        <a:lnTo>
                          <a:pt x="150" y="414"/>
                        </a:lnTo>
                        <a:lnTo>
                          <a:pt x="66" y="396"/>
                        </a:lnTo>
                        <a:lnTo>
                          <a:pt x="3" y="387"/>
                        </a:lnTo>
                        <a:lnTo>
                          <a:pt x="3" y="405"/>
                        </a:lnTo>
                        <a:lnTo>
                          <a:pt x="59" y="417"/>
                        </a:lnTo>
                        <a:lnTo>
                          <a:pt x="97" y="441"/>
                        </a:lnTo>
                        <a:lnTo>
                          <a:pt x="131" y="444"/>
                        </a:lnTo>
                        <a:lnTo>
                          <a:pt x="78" y="462"/>
                        </a:lnTo>
                        <a:lnTo>
                          <a:pt x="0" y="481"/>
                        </a:lnTo>
                        <a:lnTo>
                          <a:pt x="3" y="499"/>
                        </a:lnTo>
                        <a:lnTo>
                          <a:pt x="28" y="505"/>
                        </a:lnTo>
                        <a:lnTo>
                          <a:pt x="103" y="481"/>
                        </a:lnTo>
                        <a:lnTo>
                          <a:pt x="150" y="477"/>
                        </a:lnTo>
                        <a:lnTo>
                          <a:pt x="122" y="505"/>
                        </a:lnTo>
                        <a:lnTo>
                          <a:pt x="78" y="550"/>
                        </a:lnTo>
                        <a:lnTo>
                          <a:pt x="59" y="562"/>
                        </a:lnTo>
                        <a:lnTo>
                          <a:pt x="75" y="581"/>
                        </a:lnTo>
                        <a:lnTo>
                          <a:pt x="113" y="559"/>
                        </a:lnTo>
                        <a:lnTo>
                          <a:pt x="163" y="514"/>
                        </a:lnTo>
                        <a:lnTo>
                          <a:pt x="210" y="468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16" name="Freeform 17"/>
                  <p:cNvSpPr>
                    <a:spLocks/>
                  </p:cNvSpPr>
                  <p:nvPr/>
                </p:nvSpPr>
                <p:spPr bwMode="auto">
                  <a:xfrm>
                    <a:off x="3596" y="2504"/>
                    <a:ext cx="608" cy="800"/>
                  </a:xfrm>
                  <a:custGeom>
                    <a:avLst/>
                    <a:gdLst>
                      <a:gd name="T0" fmla="*/ 38 w 608"/>
                      <a:gd name="T1" fmla="*/ 90 h 800"/>
                      <a:gd name="T2" fmla="*/ 63 w 608"/>
                      <a:gd name="T3" fmla="*/ 27 h 800"/>
                      <a:gd name="T4" fmla="*/ 104 w 608"/>
                      <a:gd name="T5" fmla="*/ 0 h 800"/>
                      <a:gd name="T6" fmla="*/ 141 w 608"/>
                      <a:gd name="T7" fmla="*/ 0 h 800"/>
                      <a:gd name="T8" fmla="*/ 179 w 608"/>
                      <a:gd name="T9" fmla="*/ 18 h 800"/>
                      <a:gd name="T10" fmla="*/ 216 w 608"/>
                      <a:gd name="T11" fmla="*/ 54 h 800"/>
                      <a:gd name="T12" fmla="*/ 235 w 608"/>
                      <a:gd name="T13" fmla="*/ 117 h 800"/>
                      <a:gd name="T14" fmla="*/ 245 w 608"/>
                      <a:gd name="T15" fmla="*/ 180 h 800"/>
                      <a:gd name="T16" fmla="*/ 263 w 608"/>
                      <a:gd name="T17" fmla="*/ 243 h 800"/>
                      <a:gd name="T18" fmla="*/ 298 w 608"/>
                      <a:gd name="T19" fmla="*/ 312 h 800"/>
                      <a:gd name="T20" fmla="*/ 357 w 608"/>
                      <a:gd name="T21" fmla="*/ 384 h 800"/>
                      <a:gd name="T22" fmla="*/ 415 w 608"/>
                      <a:gd name="T23" fmla="*/ 432 h 800"/>
                      <a:gd name="T24" fmla="*/ 499 w 608"/>
                      <a:gd name="T25" fmla="*/ 468 h 800"/>
                      <a:gd name="T26" fmla="*/ 571 w 608"/>
                      <a:gd name="T27" fmla="*/ 522 h 800"/>
                      <a:gd name="T28" fmla="*/ 608 w 608"/>
                      <a:gd name="T29" fmla="*/ 577 h 800"/>
                      <a:gd name="T30" fmla="*/ 602 w 608"/>
                      <a:gd name="T31" fmla="*/ 622 h 800"/>
                      <a:gd name="T32" fmla="*/ 593 w 608"/>
                      <a:gd name="T33" fmla="*/ 676 h 800"/>
                      <a:gd name="T34" fmla="*/ 565 w 608"/>
                      <a:gd name="T35" fmla="*/ 712 h 800"/>
                      <a:gd name="T36" fmla="*/ 518 w 608"/>
                      <a:gd name="T37" fmla="*/ 757 h 800"/>
                      <a:gd name="T38" fmla="*/ 449 w 608"/>
                      <a:gd name="T39" fmla="*/ 790 h 800"/>
                      <a:gd name="T40" fmla="*/ 396 w 608"/>
                      <a:gd name="T41" fmla="*/ 800 h 800"/>
                      <a:gd name="T42" fmla="*/ 320 w 608"/>
                      <a:gd name="T43" fmla="*/ 784 h 800"/>
                      <a:gd name="T44" fmla="*/ 251 w 608"/>
                      <a:gd name="T45" fmla="*/ 748 h 800"/>
                      <a:gd name="T46" fmla="*/ 179 w 608"/>
                      <a:gd name="T47" fmla="*/ 694 h 800"/>
                      <a:gd name="T48" fmla="*/ 129 w 608"/>
                      <a:gd name="T49" fmla="*/ 631 h 800"/>
                      <a:gd name="T50" fmla="*/ 82 w 608"/>
                      <a:gd name="T51" fmla="*/ 550 h 800"/>
                      <a:gd name="T52" fmla="*/ 44 w 608"/>
                      <a:gd name="T53" fmla="*/ 456 h 800"/>
                      <a:gd name="T54" fmla="*/ 19 w 608"/>
                      <a:gd name="T55" fmla="*/ 375 h 800"/>
                      <a:gd name="T56" fmla="*/ 7 w 608"/>
                      <a:gd name="T57" fmla="*/ 297 h 800"/>
                      <a:gd name="T58" fmla="*/ 0 w 608"/>
                      <a:gd name="T59" fmla="*/ 189 h 800"/>
                      <a:gd name="T60" fmla="*/ 19 w 608"/>
                      <a:gd name="T61" fmla="*/ 117 h 800"/>
                      <a:gd name="T62" fmla="*/ 38 w 608"/>
                      <a:gd name="T63" fmla="*/ 90 h 800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w 608"/>
                      <a:gd name="T97" fmla="*/ 0 h 800"/>
                      <a:gd name="T98" fmla="*/ 608 w 608"/>
                      <a:gd name="T99" fmla="*/ 800 h 800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T96" t="T97" r="T98" b="T99"/>
                    <a:pathLst>
                      <a:path w="608" h="800">
                        <a:moveTo>
                          <a:pt x="38" y="90"/>
                        </a:moveTo>
                        <a:lnTo>
                          <a:pt x="63" y="27"/>
                        </a:lnTo>
                        <a:lnTo>
                          <a:pt x="104" y="0"/>
                        </a:lnTo>
                        <a:lnTo>
                          <a:pt x="141" y="0"/>
                        </a:lnTo>
                        <a:lnTo>
                          <a:pt x="179" y="18"/>
                        </a:lnTo>
                        <a:lnTo>
                          <a:pt x="216" y="54"/>
                        </a:lnTo>
                        <a:lnTo>
                          <a:pt x="235" y="117"/>
                        </a:lnTo>
                        <a:lnTo>
                          <a:pt x="245" y="180"/>
                        </a:lnTo>
                        <a:lnTo>
                          <a:pt x="263" y="243"/>
                        </a:lnTo>
                        <a:lnTo>
                          <a:pt x="298" y="312"/>
                        </a:lnTo>
                        <a:lnTo>
                          <a:pt x="357" y="384"/>
                        </a:lnTo>
                        <a:lnTo>
                          <a:pt x="415" y="432"/>
                        </a:lnTo>
                        <a:lnTo>
                          <a:pt x="499" y="468"/>
                        </a:lnTo>
                        <a:lnTo>
                          <a:pt x="571" y="522"/>
                        </a:lnTo>
                        <a:lnTo>
                          <a:pt x="608" y="577"/>
                        </a:lnTo>
                        <a:lnTo>
                          <a:pt x="602" y="622"/>
                        </a:lnTo>
                        <a:lnTo>
                          <a:pt x="593" y="676"/>
                        </a:lnTo>
                        <a:lnTo>
                          <a:pt x="565" y="712"/>
                        </a:lnTo>
                        <a:lnTo>
                          <a:pt x="518" y="757"/>
                        </a:lnTo>
                        <a:lnTo>
                          <a:pt x="449" y="790"/>
                        </a:lnTo>
                        <a:lnTo>
                          <a:pt x="396" y="800"/>
                        </a:lnTo>
                        <a:lnTo>
                          <a:pt x="320" y="784"/>
                        </a:lnTo>
                        <a:lnTo>
                          <a:pt x="251" y="748"/>
                        </a:lnTo>
                        <a:lnTo>
                          <a:pt x="179" y="694"/>
                        </a:lnTo>
                        <a:lnTo>
                          <a:pt x="129" y="631"/>
                        </a:lnTo>
                        <a:lnTo>
                          <a:pt x="82" y="550"/>
                        </a:lnTo>
                        <a:lnTo>
                          <a:pt x="44" y="456"/>
                        </a:lnTo>
                        <a:lnTo>
                          <a:pt x="19" y="375"/>
                        </a:lnTo>
                        <a:lnTo>
                          <a:pt x="7" y="297"/>
                        </a:lnTo>
                        <a:lnTo>
                          <a:pt x="0" y="189"/>
                        </a:lnTo>
                        <a:lnTo>
                          <a:pt x="19" y="117"/>
                        </a:lnTo>
                        <a:lnTo>
                          <a:pt x="38" y="90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17" name="Freeform 18"/>
                  <p:cNvSpPr>
                    <a:spLocks/>
                  </p:cNvSpPr>
                  <p:nvPr/>
                </p:nvSpPr>
                <p:spPr bwMode="auto">
                  <a:xfrm>
                    <a:off x="4094" y="2846"/>
                    <a:ext cx="1043" cy="726"/>
                  </a:xfrm>
                  <a:custGeom>
                    <a:avLst/>
                    <a:gdLst>
                      <a:gd name="T0" fmla="*/ 116 w 1043"/>
                      <a:gd name="T1" fmla="*/ 230 h 726"/>
                      <a:gd name="T2" fmla="*/ 216 w 1043"/>
                      <a:gd name="T3" fmla="*/ 147 h 726"/>
                      <a:gd name="T4" fmla="*/ 338 w 1043"/>
                      <a:gd name="T5" fmla="*/ 72 h 726"/>
                      <a:gd name="T6" fmla="*/ 417 w 1043"/>
                      <a:gd name="T7" fmla="*/ 27 h 726"/>
                      <a:gd name="T8" fmla="*/ 479 w 1043"/>
                      <a:gd name="T9" fmla="*/ 12 h 726"/>
                      <a:gd name="T10" fmla="*/ 529 w 1043"/>
                      <a:gd name="T11" fmla="*/ 0 h 726"/>
                      <a:gd name="T12" fmla="*/ 573 w 1043"/>
                      <a:gd name="T13" fmla="*/ 18 h 726"/>
                      <a:gd name="T14" fmla="*/ 601 w 1043"/>
                      <a:gd name="T15" fmla="*/ 75 h 726"/>
                      <a:gd name="T16" fmla="*/ 620 w 1043"/>
                      <a:gd name="T17" fmla="*/ 230 h 726"/>
                      <a:gd name="T18" fmla="*/ 620 w 1043"/>
                      <a:gd name="T19" fmla="*/ 416 h 726"/>
                      <a:gd name="T20" fmla="*/ 620 w 1043"/>
                      <a:gd name="T21" fmla="*/ 536 h 726"/>
                      <a:gd name="T22" fmla="*/ 642 w 1043"/>
                      <a:gd name="T23" fmla="*/ 609 h 726"/>
                      <a:gd name="T24" fmla="*/ 686 w 1043"/>
                      <a:gd name="T25" fmla="*/ 597 h 726"/>
                      <a:gd name="T26" fmla="*/ 717 w 1043"/>
                      <a:gd name="T27" fmla="*/ 552 h 726"/>
                      <a:gd name="T28" fmla="*/ 779 w 1043"/>
                      <a:gd name="T29" fmla="*/ 500 h 726"/>
                      <a:gd name="T30" fmla="*/ 876 w 1043"/>
                      <a:gd name="T31" fmla="*/ 470 h 726"/>
                      <a:gd name="T32" fmla="*/ 943 w 1043"/>
                      <a:gd name="T33" fmla="*/ 470 h 726"/>
                      <a:gd name="T34" fmla="*/ 1043 w 1043"/>
                      <a:gd name="T35" fmla="*/ 488 h 726"/>
                      <a:gd name="T36" fmla="*/ 1037 w 1043"/>
                      <a:gd name="T37" fmla="*/ 524 h 726"/>
                      <a:gd name="T38" fmla="*/ 1015 w 1043"/>
                      <a:gd name="T39" fmla="*/ 555 h 726"/>
                      <a:gd name="T40" fmla="*/ 981 w 1043"/>
                      <a:gd name="T41" fmla="*/ 561 h 726"/>
                      <a:gd name="T42" fmla="*/ 943 w 1043"/>
                      <a:gd name="T43" fmla="*/ 542 h 726"/>
                      <a:gd name="T44" fmla="*/ 886 w 1043"/>
                      <a:gd name="T45" fmla="*/ 518 h 726"/>
                      <a:gd name="T46" fmla="*/ 829 w 1043"/>
                      <a:gd name="T47" fmla="*/ 518 h 726"/>
                      <a:gd name="T48" fmla="*/ 754 w 1043"/>
                      <a:gd name="T49" fmla="*/ 564 h 726"/>
                      <a:gd name="T50" fmla="*/ 708 w 1043"/>
                      <a:gd name="T51" fmla="*/ 633 h 726"/>
                      <a:gd name="T52" fmla="*/ 698 w 1043"/>
                      <a:gd name="T53" fmla="*/ 690 h 726"/>
                      <a:gd name="T54" fmla="*/ 679 w 1043"/>
                      <a:gd name="T55" fmla="*/ 726 h 726"/>
                      <a:gd name="T56" fmla="*/ 604 w 1043"/>
                      <a:gd name="T57" fmla="*/ 723 h 726"/>
                      <a:gd name="T58" fmla="*/ 601 w 1043"/>
                      <a:gd name="T59" fmla="*/ 669 h 726"/>
                      <a:gd name="T60" fmla="*/ 576 w 1043"/>
                      <a:gd name="T61" fmla="*/ 591 h 726"/>
                      <a:gd name="T62" fmla="*/ 567 w 1043"/>
                      <a:gd name="T63" fmla="*/ 509 h 726"/>
                      <a:gd name="T64" fmla="*/ 573 w 1043"/>
                      <a:gd name="T65" fmla="*/ 401 h 726"/>
                      <a:gd name="T66" fmla="*/ 564 w 1043"/>
                      <a:gd name="T67" fmla="*/ 248 h 726"/>
                      <a:gd name="T68" fmla="*/ 558 w 1043"/>
                      <a:gd name="T69" fmla="*/ 147 h 726"/>
                      <a:gd name="T70" fmla="*/ 539 w 1043"/>
                      <a:gd name="T71" fmla="*/ 111 h 726"/>
                      <a:gd name="T72" fmla="*/ 501 w 1043"/>
                      <a:gd name="T73" fmla="*/ 75 h 726"/>
                      <a:gd name="T74" fmla="*/ 461 w 1043"/>
                      <a:gd name="T75" fmla="*/ 75 h 726"/>
                      <a:gd name="T76" fmla="*/ 403 w 1043"/>
                      <a:gd name="T77" fmla="*/ 111 h 726"/>
                      <a:gd name="T78" fmla="*/ 328 w 1043"/>
                      <a:gd name="T79" fmla="*/ 181 h 726"/>
                      <a:gd name="T80" fmla="*/ 235 w 1043"/>
                      <a:gd name="T81" fmla="*/ 272 h 726"/>
                      <a:gd name="T82" fmla="*/ 141 w 1043"/>
                      <a:gd name="T83" fmla="*/ 356 h 726"/>
                      <a:gd name="T84" fmla="*/ 94 w 1043"/>
                      <a:gd name="T85" fmla="*/ 383 h 726"/>
                      <a:gd name="T86" fmla="*/ 38 w 1043"/>
                      <a:gd name="T87" fmla="*/ 383 h 726"/>
                      <a:gd name="T88" fmla="*/ 0 w 1043"/>
                      <a:gd name="T89" fmla="*/ 344 h 726"/>
                      <a:gd name="T90" fmla="*/ 3 w 1043"/>
                      <a:gd name="T91" fmla="*/ 281 h 726"/>
                      <a:gd name="T92" fmla="*/ 41 w 1043"/>
                      <a:gd name="T93" fmla="*/ 248 h 726"/>
                      <a:gd name="T94" fmla="*/ 84 w 1043"/>
                      <a:gd name="T95" fmla="*/ 239 h 726"/>
                      <a:gd name="T96" fmla="*/ 116 w 1043"/>
                      <a:gd name="T97" fmla="*/ 230 h 72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w 1043"/>
                      <a:gd name="T148" fmla="*/ 0 h 726"/>
                      <a:gd name="T149" fmla="*/ 1043 w 1043"/>
                      <a:gd name="T150" fmla="*/ 726 h 726"/>
                    </a:gdLst>
                    <a:ahLst/>
                    <a:cxnLst>
                      <a:cxn ang="T98">
                        <a:pos x="T0" y="T1"/>
                      </a:cxn>
                      <a:cxn ang="T99">
                        <a:pos x="T2" y="T3"/>
                      </a:cxn>
                      <a:cxn ang="T100">
                        <a:pos x="T4" y="T5"/>
                      </a:cxn>
                      <a:cxn ang="T101">
                        <a:pos x="T6" y="T7"/>
                      </a:cxn>
                      <a:cxn ang="T102">
                        <a:pos x="T8" y="T9"/>
                      </a:cxn>
                      <a:cxn ang="T103">
                        <a:pos x="T10" y="T11"/>
                      </a:cxn>
                      <a:cxn ang="T104">
                        <a:pos x="T12" y="T13"/>
                      </a:cxn>
                      <a:cxn ang="T105">
                        <a:pos x="T14" y="T15"/>
                      </a:cxn>
                      <a:cxn ang="T106">
                        <a:pos x="T16" y="T17"/>
                      </a:cxn>
                      <a:cxn ang="T107">
                        <a:pos x="T18" y="T19"/>
                      </a:cxn>
                      <a:cxn ang="T108">
                        <a:pos x="T20" y="T21"/>
                      </a:cxn>
                      <a:cxn ang="T109">
                        <a:pos x="T22" y="T23"/>
                      </a:cxn>
                      <a:cxn ang="T110">
                        <a:pos x="T24" y="T25"/>
                      </a:cxn>
                      <a:cxn ang="T111">
                        <a:pos x="T26" y="T27"/>
                      </a:cxn>
                      <a:cxn ang="T112">
                        <a:pos x="T28" y="T29"/>
                      </a:cxn>
                      <a:cxn ang="T113">
                        <a:pos x="T30" y="T31"/>
                      </a:cxn>
                      <a:cxn ang="T114">
                        <a:pos x="T32" y="T33"/>
                      </a:cxn>
                      <a:cxn ang="T115">
                        <a:pos x="T34" y="T35"/>
                      </a:cxn>
                      <a:cxn ang="T116">
                        <a:pos x="T36" y="T37"/>
                      </a:cxn>
                      <a:cxn ang="T117">
                        <a:pos x="T38" y="T39"/>
                      </a:cxn>
                      <a:cxn ang="T118">
                        <a:pos x="T40" y="T41"/>
                      </a:cxn>
                      <a:cxn ang="T119">
                        <a:pos x="T42" y="T43"/>
                      </a:cxn>
                      <a:cxn ang="T120">
                        <a:pos x="T44" y="T45"/>
                      </a:cxn>
                      <a:cxn ang="T121">
                        <a:pos x="T46" y="T47"/>
                      </a:cxn>
                      <a:cxn ang="T122">
                        <a:pos x="T48" y="T49"/>
                      </a:cxn>
                      <a:cxn ang="T123">
                        <a:pos x="T50" y="T51"/>
                      </a:cxn>
                      <a:cxn ang="T124">
                        <a:pos x="T52" y="T53"/>
                      </a:cxn>
                      <a:cxn ang="T125">
                        <a:pos x="T54" y="T55"/>
                      </a:cxn>
                      <a:cxn ang="T126">
                        <a:pos x="T56" y="T57"/>
                      </a:cxn>
                      <a:cxn ang="T127">
                        <a:pos x="T58" y="T59"/>
                      </a:cxn>
                      <a:cxn ang="T128">
                        <a:pos x="T60" y="T61"/>
                      </a:cxn>
                      <a:cxn ang="T129">
                        <a:pos x="T62" y="T63"/>
                      </a:cxn>
                      <a:cxn ang="T130">
                        <a:pos x="T64" y="T65"/>
                      </a:cxn>
                      <a:cxn ang="T131">
                        <a:pos x="T66" y="T67"/>
                      </a:cxn>
                      <a:cxn ang="T132">
                        <a:pos x="T68" y="T69"/>
                      </a:cxn>
                      <a:cxn ang="T133">
                        <a:pos x="T70" y="T71"/>
                      </a:cxn>
                      <a:cxn ang="T134">
                        <a:pos x="T72" y="T73"/>
                      </a:cxn>
                      <a:cxn ang="T135">
                        <a:pos x="T74" y="T75"/>
                      </a:cxn>
                      <a:cxn ang="T136">
                        <a:pos x="T76" y="T77"/>
                      </a:cxn>
                      <a:cxn ang="T137">
                        <a:pos x="T78" y="T79"/>
                      </a:cxn>
                      <a:cxn ang="T138">
                        <a:pos x="T80" y="T81"/>
                      </a:cxn>
                      <a:cxn ang="T139">
                        <a:pos x="T82" y="T83"/>
                      </a:cxn>
                      <a:cxn ang="T140">
                        <a:pos x="T84" y="T85"/>
                      </a:cxn>
                      <a:cxn ang="T141">
                        <a:pos x="T86" y="T87"/>
                      </a:cxn>
                      <a:cxn ang="T142">
                        <a:pos x="T88" y="T89"/>
                      </a:cxn>
                      <a:cxn ang="T143">
                        <a:pos x="T90" y="T91"/>
                      </a:cxn>
                      <a:cxn ang="T144">
                        <a:pos x="T92" y="T93"/>
                      </a:cxn>
                      <a:cxn ang="T145">
                        <a:pos x="T94" y="T95"/>
                      </a:cxn>
                      <a:cxn ang="T146">
                        <a:pos x="T96" y="T97"/>
                      </a:cxn>
                    </a:cxnLst>
                    <a:rect l="T147" t="T148" r="T149" b="T150"/>
                    <a:pathLst>
                      <a:path w="1043" h="726">
                        <a:moveTo>
                          <a:pt x="116" y="230"/>
                        </a:moveTo>
                        <a:lnTo>
                          <a:pt x="216" y="147"/>
                        </a:lnTo>
                        <a:lnTo>
                          <a:pt x="338" y="72"/>
                        </a:lnTo>
                        <a:lnTo>
                          <a:pt x="417" y="27"/>
                        </a:lnTo>
                        <a:lnTo>
                          <a:pt x="479" y="12"/>
                        </a:lnTo>
                        <a:lnTo>
                          <a:pt x="529" y="0"/>
                        </a:lnTo>
                        <a:lnTo>
                          <a:pt x="573" y="18"/>
                        </a:lnTo>
                        <a:lnTo>
                          <a:pt x="601" y="75"/>
                        </a:lnTo>
                        <a:lnTo>
                          <a:pt x="620" y="230"/>
                        </a:lnTo>
                        <a:lnTo>
                          <a:pt x="620" y="416"/>
                        </a:lnTo>
                        <a:lnTo>
                          <a:pt x="620" y="536"/>
                        </a:lnTo>
                        <a:lnTo>
                          <a:pt x="642" y="609"/>
                        </a:lnTo>
                        <a:lnTo>
                          <a:pt x="686" y="597"/>
                        </a:lnTo>
                        <a:lnTo>
                          <a:pt x="717" y="552"/>
                        </a:lnTo>
                        <a:lnTo>
                          <a:pt x="779" y="500"/>
                        </a:lnTo>
                        <a:lnTo>
                          <a:pt x="876" y="470"/>
                        </a:lnTo>
                        <a:lnTo>
                          <a:pt x="943" y="470"/>
                        </a:lnTo>
                        <a:lnTo>
                          <a:pt x="1043" y="488"/>
                        </a:lnTo>
                        <a:lnTo>
                          <a:pt x="1037" y="524"/>
                        </a:lnTo>
                        <a:lnTo>
                          <a:pt x="1015" y="555"/>
                        </a:lnTo>
                        <a:lnTo>
                          <a:pt x="981" y="561"/>
                        </a:lnTo>
                        <a:lnTo>
                          <a:pt x="943" y="542"/>
                        </a:lnTo>
                        <a:lnTo>
                          <a:pt x="886" y="518"/>
                        </a:lnTo>
                        <a:lnTo>
                          <a:pt x="829" y="518"/>
                        </a:lnTo>
                        <a:lnTo>
                          <a:pt x="754" y="564"/>
                        </a:lnTo>
                        <a:lnTo>
                          <a:pt x="708" y="633"/>
                        </a:lnTo>
                        <a:lnTo>
                          <a:pt x="698" y="690"/>
                        </a:lnTo>
                        <a:lnTo>
                          <a:pt x="679" y="726"/>
                        </a:lnTo>
                        <a:lnTo>
                          <a:pt x="604" y="723"/>
                        </a:lnTo>
                        <a:lnTo>
                          <a:pt x="601" y="669"/>
                        </a:lnTo>
                        <a:lnTo>
                          <a:pt x="576" y="591"/>
                        </a:lnTo>
                        <a:lnTo>
                          <a:pt x="567" y="509"/>
                        </a:lnTo>
                        <a:lnTo>
                          <a:pt x="573" y="401"/>
                        </a:lnTo>
                        <a:lnTo>
                          <a:pt x="564" y="248"/>
                        </a:lnTo>
                        <a:lnTo>
                          <a:pt x="558" y="147"/>
                        </a:lnTo>
                        <a:lnTo>
                          <a:pt x="539" y="111"/>
                        </a:lnTo>
                        <a:lnTo>
                          <a:pt x="501" y="75"/>
                        </a:lnTo>
                        <a:lnTo>
                          <a:pt x="461" y="75"/>
                        </a:lnTo>
                        <a:lnTo>
                          <a:pt x="403" y="111"/>
                        </a:lnTo>
                        <a:lnTo>
                          <a:pt x="328" y="181"/>
                        </a:lnTo>
                        <a:lnTo>
                          <a:pt x="235" y="272"/>
                        </a:lnTo>
                        <a:lnTo>
                          <a:pt x="141" y="356"/>
                        </a:lnTo>
                        <a:lnTo>
                          <a:pt x="94" y="383"/>
                        </a:lnTo>
                        <a:lnTo>
                          <a:pt x="38" y="383"/>
                        </a:lnTo>
                        <a:lnTo>
                          <a:pt x="0" y="344"/>
                        </a:lnTo>
                        <a:lnTo>
                          <a:pt x="3" y="281"/>
                        </a:lnTo>
                        <a:lnTo>
                          <a:pt x="41" y="248"/>
                        </a:lnTo>
                        <a:lnTo>
                          <a:pt x="84" y="239"/>
                        </a:lnTo>
                        <a:lnTo>
                          <a:pt x="116" y="230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18" name="Freeform 19"/>
                  <p:cNvSpPr>
                    <a:spLocks/>
                  </p:cNvSpPr>
                  <p:nvPr/>
                </p:nvSpPr>
                <p:spPr bwMode="auto">
                  <a:xfrm>
                    <a:off x="4038" y="3162"/>
                    <a:ext cx="713" cy="762"/>
                  </a:xfrm>
                  <a:custGeom>
                    <a:avLst/>
                    <a:gdLst>
                      <a:gd name="T0" fmla="*/ 0 w 713"/>
                      <a:gd name="T1" fmla="*/ 64 h 762"/>
                      <a:gd name="T2" fmla="*/ 22 w 713"/>
                      <a:gd name="T3" fmla="*/ 16 h 762"/>
                      <a:gd name="T4" fmla="*/ 69 w 713"/>
                      <a:gd name="T5" fmla="*/ 0 h 762"/>
                      <a:gd name="T6" fmla="*/ 134 w 713"/>
                      <a:gd name="T7" fmla="*/ 7 h 762"/>
                      <a:gd name="T8" fmla="*/ 150 w 713"/>
                      <a:gd name="T9" fmla="*/ 52 h 762"/>
                      <a:gd name="T10" fmla="*/ 125 w 713"/>
                      <a:gd name="T11" fmla="*/ 227 h 762"/>
                      <a:gd name="T12" fmla="*/ 122 w 713"/>
                      <a:gd name="T13" fmla="*/ 360 h 762"/>
                      <a:gd name="T14" fmla="*/ 116 w 713"/>
                      <a:gd name="T15" fmla="*/ 435 h 762"/>
                      <a:gd name="T16" fmla="*/ 116 w 713"/>
                      <a:gd name="T17" fmla="*/ 450 h 762"/>
                      <a:gd name="T18" fmla="*/ 131 w 713"/>
                      <a:gd name="T19" fmla="*/ 524 h 762"/>
                      <a:gd name="T20" fmla="*/ 172 w 713"/>
                      <a:gd name="T21" fmla="*/ 536 h 762"/>
                      <a:gd name="T22" fmla="*/ 225 w 713"/>
                      <a:gd name="T23" fmla="*/ 524 h 762"/>
                      <a:gd name="T24" fmla="*/ 303 w 713"/>
                      <a:gd name="T25" fmla="*/ 481 h 762"/>
                      <a:gd name="T26" fmla="*/ 387 w 713"/>
                      <a:gd name="T27" fmla="*/ 460 h 762"/>
                      <a:gd name="T28" fmla="*/ 482 w 713"/>
                      <a:gd name="T29" fmla="*/ 444 h 762"/>
                      <a:gd name="T30" fmla="*/ 585 w 713"/>
                      <a:gd name="T31" fmla="*/ 432 h 762"/>
                      <a:gd name="T32" fmla="*/ 660 w 713"/>
                      <a:gd name="T33" fmla="*/ 432 h 762"/>
                      <a:gd name="T34" fmla="*/ 694 w 713"/>
                      <a:gd name="T35" fmla="*/ 441 h 762"/>
                      <a:gd name="T36" fmla="*/ 713 w 713"/>
                      <a:gd name="T37" fmla="*/ 463 h 762"/>
                      <a:gd name="T38" fmla="*/ 704 w 713"/>
                      <a:gd name="T39" fmla="*/ 496 h 762"/>
                      <a:gd name="T40" fmla="*/ 657 w 713"/>
                      <a:gd name="T41" fmla="*/ 524 h 762"/>
                      <a:gd name="T42" fmla="*/ 613 w 713"/>
                      <a:gd name="T43" fmla="*/ 563 h 762"/>
                      <a:gd name="T44" fmla="*/ 572 w 713"/>
                      <a:gd name="T45" fmla="*/ 618 h 762"/>
                      <a:gd name="T46" fmla="*/ 547 w 713"/>
                      <a:gd name="T47" fmla="*/ 663 h 762"/>
                      <a:gd name="T48" fmla="*/ 526 w 713"/>
                      <a:gd name="T49" fmla="*/ 708 h 762"/>
                      <a:gd name="T50" fmla="*/ 510 w 713"/>
                      <a:gd name="T51" fmla="*/ 762 h 762"/>
                      <a:gd name="T52" fmla="*/ 488 w 713"/>
                      <a:gd name="T53" fmla="*/ 762 h 762"/>
                      <a:gd name="T54" fmla="*/ 469 w 713"/>
                      <a:gd name="T55" fmla="*/ 741 h 762"/>
                      <a:gd name="T56" fmla="*/ 462 w 713"/>
                      <a:gd name="T57" fmla="*/ 681 h 762"/>
                      <a:gd name="T58" fmla="*/ 507 w 713"/>
                      <a:gd name="T59" fmla="*/ 627 h 762"/>
                      <a:gd name="T60" fmla="*/ 566 w 713"/>
                      <a:gd name="T61" fmla="*/ 563 h 762"/>
                      <a:gd name="T62" fmla="*/ 622 w 713"/>
                      <a:gd name="T63" fmla="*/ 515 h 762"/>
                      <a:gd name="T64" fmla="*/ 647 w 713"/>
                      <a:gd name="T65" fmla="*/ 499 h 762"/>
                      <a:gd name="T66" fmla="*/ 657 w 713"/>
                      <a:gd name="T67" fmla="*/ 478 h 762"/>
                      <a:gd name="T68" fmla="*/ 632 w 713"/>
                      <a:gd name="T69" fmla="*/ 463 h 762"/>
                      <a:gd name="T70" fmla="*/ 547 w 713"/>
                      <a:gd name="T71" fmla="*/ 463 h 762"/>
                      <a:gd name="T72" fmla="*/ 440 w 713"/>
                      <a:gd name="T73" fmla="*/ 481 h 762"/>
                      <a:gd name="T74" fmla="*/ 356 w 713"/>
                      <a:gd name="T75" fmla="*/ 509 h 762"/>
                      <a:gd name="T76" fmla="*/ 265 w 713"/>
                      <a:gd name="T77" fmla="*/ 560 h 762"/>
                      <a:gd name="T78" fmla="*/ 187 w 713"/>
                      <a:gd name="T79" fmla="*/ 596 h 762"/>
                      <a:gd name="T80" fmla="*/ 103 w 713"/>
                      <a:gd name="T81" fmla="*/ 599 h 762"/>
                      <a:gd name="T82" fmla="*/ 69 w 713"/>
                      <a:gd name="T83" fmla="*/ 587 h 762"/>
                      <a:gd name="T84" fmla="*/ 50 w 713"/>
                      <a:gd name="T85" fmla="*/ 542 h 762"/>
                      <a:gd name="T86" fmla="*/ 37 w 713"/>
                      <a:gd name="T87" fmla="*/ 478 h 762"/>
                      <a:gd name="T88" fmla="*/ 31 w 713"/>
                      <a:gd name="T89" fmla="*/ 360 h 762"/>
                      <a:gd name="T90" fmla="*/ 19 w 713"/>
                      <a:gd name="T91" fmla="*/ 151 h 762"/>
                      <a:gd name="T92" fmla="*/ 0 w 713"/>
                      <a:gd name="T93" fmla="*/ 64 h 762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713"/>
                      <a:gd name="T142" fmla="*/ 0 h 762"/>
                      <a:gd name="T143" fmla="*/ 713 w 713"/>
                      <a:gd name="T144" fmla="*/ 762 h 762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713" h="762">
                        <a:moveTo>
                          <a:pt x="0" y="64"/>
                        </a:moveTo>
                        <a:lnTo>
                          <a:pt x="22" y="16"/>
                        </a:lnTo>
                        <a:lnTo>
                          <a:pt x="69" y="0"/>
                        </a:lnTo>
                        <a:lnTo>
                          <a:pt x="134" y="7"/>
                        </a:lnTo>
                        <a:lnTo>
                          <a:pt x="150" y="52"/>
                        </a:lnTo>
                        <a:lnTo>
                          <a:pt x="125" y="227"/>
                        </a:lnTo>
                        <a:lnTo>
                          <a:pt x="122" y="360"/>
                        </a:lnTo>
                        <a:lnTo>
                          <a:pt x="116" y="435"/>
                        </a:lnTo>
                        <a:lnTo>
                          <a:pt x="116" y="450"/>
                        </a:lnTo>
                        <a:lnTo>
                          <a:pt x="131" y="524"/>
                        </a:lnTo>
                        <a:lnTo>
                          <a:pt x="172" y="536"/>
                        </a:lnTo>
                        <a:lnTo>
                          <a:pt x="225" y="524"/>
                        </a:lnTo>
                        <a:lnTo>
                          <a:pt x="303" y="481"/>
                        </a:lnTo>
                        <a:lnTo>
                          <a:pt x="387" y="460"/>
                        </a:lnTo>
                        <a:lnTo>
                          <a:pt x="482" y="444"/>
                        </a:lnTo>
                        <a:lnTo>
                          <a:pt x="585" y="432"/>
                        </a:lnTo>
                        <a:lnTo>
                          <a:pt x="660" y="432"/>
                        </a:lnTo>
                        <a:lnTo>
                          <a:pt x="694" y="441"/>
                        </a:lnTo>
                        <a:lnTo>
                          <a:pt x="713" y="463"/>
                        </a:lnTo>
                        <a:lnTo>
                          <a:pt x="704" y="496"/>
                        </a:lnTo>
                        <a:lnTo>
                          <a:pt x="657" y="524"/>
                        </a:lnTo>
                        <a:lnTo>
                          <a:pt x="613" y="563"/>
                        </a:lnTo>
                        <a:lnTo>
                          <a:pt x="572" y="618"/>
                        </a:lnTo>
                        <a:lnTo>
                          <a:pt x="547" y="663"/>
                        </a:lnTo>
                        <a:lnTo>
                          <a:pt x="526" y="708"/>
                        </a:lnTo>
                        <a:lnTo>
                          <a:pt x="510" y="762"/>
                        </a:lnTo>
                        <a:lnTo>
                          <a:pt x="488" y="762"/>
                        </a:lnTo>
                        <a:lnTo>
                          <a:pt x="469" y="741"/>
                        </a:lnTo>
                        <a:lnTo>
                          <a:pt x="462" y="681"/>
                        </a:lnTo>
                        <a:lnTo>
                          <a:pt x="507" y="627"/>
                        </a:lnTo>
                        <a:lnTo>
                          <a:pt x="566" y="563"/>
                        </a:lnTo>
                        <a:lnTo>
                          <a:pt x="622" y="515"/>
                        </a:lnTo>
                        <a:lnTo>
                          <a:pt x="647" y="499"/>
                        </a:lnTo>
                        <a:lnTo>
                          <a:pt x="657" y="478"/>
                        </a:lnTo>
                        <a:lnTo>
                          <a:pt x="632" y="463"/>
                        </a:lnTo>
                        <a:lnTo>
                          <a:pt x="547" y="463"/>
                        </a:lnTo>
                        <a:lnTo>
                          <a:pt x="440" y="481"/>
                        </a:lnTo>
                        <a:lnTo>
                          <a:pt x="356" y="509"/>
                        </a:lnTo>
                        <a:lnTo>
                          <a:pt x="265" y="560"/>
                        </a:lnTo>
                        <a:lnTo>
                          <a:pt x="187" y="596"/>
                        </a:lnTo>
                        <a:lnTo>
                          <a:pt x="103" y="599"/>
                        </a:lnTo>
                        <a:lnTo>
                          <a:pt x="69" y="587"/>
                        </a:lnTo>
                        <a:lnTo>
                          <a:pt x="50" y="542"/>
                        </a:lnTo>
                        <a:lnTo>
                          <a:pt x="37" y="478"/>
                        </a:lnTo>
                        <a:lnTo>
                          <a:pt x="31" y="360"/>
                        </a:lnTo>
                        <a:lnTo>
                          <a:pt x="19" y="151"/>
                        </a:lnTo>
                        <a:lnTo>
                          <a:pt x="0" y="64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309" name="Group 20"/>
                <p:cNvGrpSpPr>
                  <a:grpSpLocks/>
                </p:cNvGrpSpPr>
                <p:nvPr/>
              </p:nvGrpSpPr>
              <p:grpSpPr bwMode="auto">
                <a:xfrm>
                  <a:off x="4864" y="3099"/>
                  <a:ext cx="432" cy="877"/>
                  <a:chOff x="4864" y="3099"/>
                  <a:chExt cx="432" cy="877"/>
                </a:xfrm>
              </p:grpSpPr>
              <p:sp>
                <p:nvSpPr>
                  <p:cNvPr id="11310" name="Freeform 21"/>
                  <p:cNvSpPr>
                    <a:spLocks/>
                  </p:cNvSpPr>
                  <p:nvPr/>
                </p:nvSpPr>
                <p:spPr bwMode="auto">
                  <a:xfrm>
                    <a:off x="4956" y="3588"/>
                    <a:ext cx="340" cy="109"/>
                  </a:xfrm>
                  <a:custGeom>
                    <a:avLst/>
                    <a:gdLst>
                      <a:gd name="T0" fmla="*/ 340 w 340"/>
                      <a:gd name="T1" fmla="*/ 109 h 109"/>
                      <a:gd name="T2" fmla="*/ 165 w 340"/>
                      <a:gd name="T3" fmla="*/ 30 h 109"/>
                      <a:gd name="T4" fmla="*/ 48 w 340"/>
                      <a:gd name="T5" fmla="*/ 0 h 109"/>
                      <a:gd name="T6" fmla="*/ 10 w 340"/>
                      <a:gd name="T7" fmla="*/ 0 h 109"/>
                      <a:gd name="T8" fmla="*/ 0 w 340"/>
                      <a:gd name="T9" fmla="*/ 27 h 109"/>
                      <a:gd name="T10" fmla="*/ 22 w 340"/>
                      <a:gd name="T11" fmla="*/ 48 h 109"/>
                      <a:gd name="T12" fmla="*/ 70 w 340"/>
                      <a:gd name="T13" fmla="*/ 54 h 109"/>
                      <a:gd name="T14" fmla="*/ 184 w 340"/>
                      <a:gd name="T15" fmla="*/ 75 h 109"/>
                      <a:gd name="T16" fmla="*/ 340 w 340"/>
                      <a:gd name="T17" fmla="*/ 109 h 109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340"/>
                      <a:gd name="T28" fmla="*/ 0 h 109"/>
                      <a:gd name="T29" fmla="*/ 340 w 340"/>
                      <a:gd name="T30" fmla="*/ 109 h 109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340" h="109">
                        <a:moveTo>
                          <a:pt x="340" y="109"/>
                        </a:moveTo>
                        <a:lnTo>
                          <a:pt x="165" y="30"/>
                        </a:lnTo>
                        <a:lnTo>
                          <a:pt x="48" y="0"/>
                        </a:lnTo>
                        <a:lnTo>
                          <a:pt x="10" y="0"/>
                        </a:lnTo>
                        <a:lnTo>
                          <a:pt x="0" y="27"/>
                        </a:lnTo>
                        <a:lnTo>
                          <a:pt x="22" y="48"/>
                        </a:lnTo>
                        <a:lnTo>
                          <a:pt x="70" y="54"/>
                        </a:lnTo>
                        <a:lnTo>
                          <a:pt x="184" y="75"/>
                        </a:lnTo>
                        <a:lnTo>
                          <a:pt x="340" y="109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11" name="Freeform 22"/>
                  <p:cNvSpPr>
                    <a:spLocks/>
                  </p:cNvSpPr>
                  <p:nvPr/>
                </p:nvSpPr>
                <p:spPr bwMode="auto">
                  <a:xfrm>
                    <a:off x="4864" y="3685"/>
                    <a:ext cx="97" cy="291"/>
                  </a:xfrm>
                  <a:custGeom>
                    <a:avLst/>
                    <a:gdLst>
                      <a:gd name="T0" fmla="*/ 97 w 97"/>
                      <a:gd name="T1" fmla="*/ 291 h 291"/>
                      <a:gd name="T2" fmla="*/ 94 w 97"/>
                      <a:gd name="T3" fmla="*/ 148 h 291"/>
                      <a:gd name="T4" fmla="*/ 69 w 97"/>
                      <a:gd name="T5" fmla="*/ 39 h 291"/>
                      <a:gd name="T6" fmla="*/ 41 w 97"/>
                      <a:gd name="T7" fmla="*/ 0 h 291"/>
                      <a:gd name="T8" fmla="*/ 19 w 97"/>
                      <a:gd name="T9" fmla="*/ 0 h 291"/>
                      <a:gd name="T10" fmla="*/ 0 w 97"/>
                      <a:gd name="T11" fmla="*/ 12 h 291"/>
                      <a:gd name="T12" fmla="*/ 0 w 97"/>
                      <a:gd name="T13" fmla="*/ 54 h 291"/>
                      <a:gd name="T14" fmla="*/ 47 w 97"/>
                      <a:gd name="T15" fmla="*/ 184 h 291"/>
                      <a:gd name="T16" fmla="*/ 97 w 97"/>
                      <a:gd name="T17" fmla="*/ 291 h 291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97"/>
                      <a:gd name="T28" fmla="*/ 0 h 291"/>
                      <a:gd name="T29" fmla="*/ 97 w 97"/>
                      <a:gd name="T30" fmla="*/ 291 h 291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97" h="291">
                        <a:moveTo>
                          <a:pt x="97" y="291"/>
                        </a:moveTo>
                        <a:lnTo>
                          <a:pt x="94" y="148"/>
                        </a:lnTo>
                        <a:lnTo>
                          <a:pt x="69" y="39"/>
                        </a:lnTo>
                        <a:lnTo>
                          <a:pt x="41" y="0"/>
                        </a:lnTo>
                        <a:lnTo>
                          <a:pt x="19" y="0"/>
                        </a:lnTo>
                        <a:lnTo>
                          <a:pt x="0" y="12"/>
                        </a:lnTo>
                        <a:lnTo>
                          <a:pt x="0" y="54"/>
                        </a:lnTo>
                        <a:lnTo>
                          <a:pt x="47" y="184"/>
                        </a:lnTo>
                        <a:lnTo>
                          <a:pt x="97" y="291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312" name="Freeform 23"/>
                  <p:cNvSpPr>
                    <a:spLocks/>
                  </p:cNvSpPr>
                  <p:nvPr/>
                </p:nvSpPr>
                <p:spPr bwMode="auto">
                  <a:xfrm>
                    <a:off x="5004" y="3099"/>
                    <a:ext cx="214" cy="111"/>
                  </a:xfrm>
                  <a:custGeom>
                    <a:avLst/>
                    <a:gdLst>
                      <a:gd name="T0" fmla="*/ 0 w 214"/>
                      <a:gd name="T1" fmla="*/ 72 h 111"/>
                      <a:gd name="T2" fmla="*/ 42 w 214"/>
                      <a:gd name="T3" fmla="*/ 30 h 111"/>
                      <a:gd name="T4" fmla="*/ 100 w 214"/>
                      <a:gd name="T5" fmla="*/ 3 h 111"/>
                      <a:gd name="T6" fmla="*/ 166 w 214"/>
                      <a:gd name="T7" fmla="*/ 0 h 111"/>
                      <a:gd name="T8" fmla="*/ 214 w 214"/>
                      <a:gd name="T9" fmla="*/ 9 h 111"/>
                      <a:gd name="T10" fmla="*/ 138 w 214"/>
                      <a:gd name="T11" fmla="*/ 18 h 111"/>
                      <a:gd name="T12" fmla="*/ 109 w 214"/>
                      <a:gd name="T13" fmla="*/ 36 h 111"/>
                      <a:gd name="T14" fmla="*/ 81 w 214"/>
                      <a:gd name="T15" fmla="*/ 63 h 111"/>
                      <a:gd name="T16" fmla="*/ 68 w 214"/>
                      <a:gd name="T17" fmla="*/ 93 h 111"/>
                      <a:gd name="T18" fmla="*/ 42 w 214"/>
                      <a:gd name="T19" fmla="*/ 111 h 111"/>
                      <a:gd name="T20" fmla="*/ 10 w 214"/>
                      <a:gd name="T21" fmla="*/ 108 h 111"/>
                      <a:gd name="T22" fmla="*/ 0 w 214"/>
                      <a:gd name="T23" fmla="*/ 72 h 11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214"/>
                      <a:gd name="T37" fmla="*/ 0 h 111"/>
                      <a:gd name="T38" fmla="*/ 214 w 214"/>
                      <a:gd name="T39" fmla="*/ 111 h 111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214" h="111">
                        <a:moveTo>
                          <a:pt x="0" y="72"/>
                        </a:moveTo>
                        <a:lnTo>
                          <a:pt x="42" y="30"/>
                        </a:lnTo>
                        <a:lnTo>
                          <a:pt x="100" y="3"/>
                        </a:lnTo>
                        <a:lnTo>
                          <a:pt x="166" y="0"/>
                        </a:lnTo>
                        <a:lnTo>
                          <a:pt x="214" y="9"/>
                        </a:lnTo>
                        <a:lnTo>
                          <a:pt x="138" y="18"/>
                        </a:lnTo>
                        <a:lnTo>
                          <a:pt x="109" y="36"/>
                        </a:lnTo>
                        <a:lnTo>
                          <a:pt x="81" y="63"/>
                        </a:lnTo>
                        <a:lnTo>
                          <a:pt x="68" y="93"/>
                        </a:lnTo>
                        <a:lnTo>
                          <a:pt x="42" y="111"/>
                        </a:lnTo>
                        <a:lnTo>
                          <a:pt x="10" y="108"/>
                        </a:lnTo>
                        <a:lnTo>
                          <a:pt x="0" y="72"/>
                        </a:lnTo>
                        <a:close/>
                      </a:path>
                    </a:pathLst>
                  </a:custGeom>
                  <a:solidFill>
                    <a:schemeClr val="tx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1304" name="Text Box 34"/>
            <p:cNvSpPr txBox="1">
              <a:spLocks noChangeArrowheads="1"/>
            </p:cNvSpPr>
            <p:nvPr/>
          </p:nvSpPr>
          <p:spPr bwMode="auto">
            <a:xfrm>
              <a:off x="2530475" y="4714875"/>
              <a:ext cx="2986088" cy="954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i="0"/>
                <a:t>More of the output:</a:t>
              </a:r>
              <a:br>
                <a:rPr lang="en-US" altLang="en-US" sz="2800" i="0"/>
              </a:br>
              <a:endParaRPr lang="en-US" altLang="en-US" sz="2800" i="0"/>
            </a:p>
          </p:txBody>
        </p:sp>
        <p:sp>
          <p:nvSpPr>
            <p:cNvPr id="11305" name="Text Box 3"/>
            <p:cNvSpPr txBox="1">
              <a:spLocks noChangeArrowheads="1"/>
            </p:cNvSpPr>
            <p:nvPr/>
          </p:nvSpPr>
          <p:spPr bwMode="auto">
            <a:xfrm>
              <a:off x="838200" y="5484813"/>
              <a:ext cx="1730375" cy="52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i="0"/>
                <a:t>Extra info:</a:t>
              </a:r>
            </a:p>
          </p:txBody>
        </p:sp>
      </p:grpSp>
      <p:grpSp>
        <p:nvGrpSpPr>
          <p:cNvPr id="11276" name="Group 17"/>
          <p:cNvGrpSpPr>
            <a:grpSpLocks/>
          </p:cNvGrpSpPr>
          <p:nvPr/>
        </p:nvGrpSpPr>
        <p:grpSpPr bwMode="auto">
          <a:xfrm>
            <a:off x="3810000" y="1371600"/>
            <a:ext cx="1792288" cy="1416050"/>
            <a:chOff x="3810000" y="1371600"/>
            <a:chExt cx="1791729" cy="1416756"/>
          </a:xfrm>
        </p:grpSpPr>
        <p:sp>
          <p:nvSpPr>
            <p:cNvPr id="11291" name="Rectangle 7"/>
            <p:cNvSpPr>
              <a:spLocks noChangeArrowheads="1"/>
            </p:cNvSpPr>
            <p:nvPr/>
          </p:nvSpPr>
          <p:spPr bwMode="auto">
            <a:xfrm>
              <a:off x="3906202" y="2446366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1292" name="Rectangle 7"/>
            <p:cNvSpPr>
              <a:spLocks noChangeArrowheads="1"/>
            </p:cNvSpPr>
            <p:nvPr/>
          </p:nvSpPr>
          <p:spPr bwMode="auto">
            <a:xfrm>
              <a:off x="4471086" y="1733945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1293" name="Rectangle 7"/>
            <p:cNvSpPr>
              <a:spLocks noChangeArrowheads="1"/>
            </p:cNvSpPr>
            <p:nvPr/>
          </p:nvSpPr>
          <p:spPr bwMode="auto">
            <a:xfrm>
              <a:off x="4343400" y="1851378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1294" name="Rectangle 7"/>
            <p:cNvSpPr>
              <a:spLocks noChangeArrowheads="1"/>
            </p:cNvSpPr>
            <p:nvPr/>
          </p:nvSpPr>
          <p:spPr bwMode="auto">
            <a:xfrm>
              <a:off x="4228664" y="1954389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1295" name="Rectangle 7"/>
            <p:cNvSpPr>
              <a:spLocks noChangeArrowheads="1"/>
            </p:cNvSpPr>
            <p:nvPr/>
          </p:nvSpPr>
          <p:spPr bwMode="auto">
            <a:xfrm>
              <a:off x="3810000" y="2685345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1296" name="Rectangle 7"/>
            <p:cNvSpPr>
              <a:spLocks noChangeArrowheads="1"/>
            </p:cNvSpPr>
            <p:nvPr/>
          </p:nvSpPr>
          <p:spPr bwMode="auto">
            <a:xfrm>
              <a:off x="3850740" y="2582334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1297" name="Rectangle 7"/>
            <p:cNvSpPr>
              <a:spLocks noChangeArrowheads="1"/>
            </p:cNvSpPr>
            <p:nvPr/>
          </p:nvSpPr>
          <p:spPr bwMode="auto">
            <a:xfrm>
              <a:off x="3962298" y="2310714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1298" name="Rectangle 7"/>
            <p:cNvSpPr>
              <a:spLocks noChangeArrowheads="1"/>
            </p:cNvSpPr>
            <p:nvPr/>
          </p:nvSpPr>
          <p:spPr bwMode="auto">
            <a:xfrm>
              <a:off x="4027170" y="2182989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1299" name="Rectangle 7"/>
            <p:cNvSpPr>
              <a:spLocks noChangeArrowheads="1"/>
            </p:cNvSpPr>
            <p:nvPr/>
          </p:nvSpPr>
          <p:spPr bwMode="auto">
            <a:xfrm>
              <a:off x="4115727" y="2057400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1300" name="Rectangle 7"/>
            <p:cNvSpPr>
              <a:spLocks noChangeArrowheads="1"/>
            </p:cNvSpPr>
            <p:nvPr/>
          </p:nvSpPr>
          <p:spPr bwMode="auto">
            <a:xfrm>
              <a:off x="4598772" y="1612518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1301" name="Rectangle 7"/>
            <p:cNvSpPr>
              <a:spLocks noChangeArrowheads="1"/>
            </p:cNvSpPr>
            <p:nvPr/>
          </p:nvSpPr>
          <p:spPr bwMode="auto">
            <a:xfrm>
              <a:off x="4837671" y="1497189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1302" name="Rectangle 7"/>
            <p:cNvSpPr>
              <a:spLocks noChangeArrowheads="1"/>
            </p:cNvSpPr>
            <p:nvPr/>
          </p:nvSpPr>
          <p:spPr bwMode="auto">
            <a:xfrm>
              <a:off x="5106429" y="1371600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</p:grpSp>
      <p:sp>
        <p:nvSpPr>
          <p:cNvPr id="11277" name="Rectangle 74"/>
          <p:cNvSpPr>
            <a:spLocks noChangeArrowheads="1"/>
          </p:cNvSpPr>
          <p:nvPr/>
        </p:nvSpPr>
        <p:spPr bwMode="auto">
          <a:xfrm>
            <a:off x="2527300" y="5522913"/>
            <a:ext cx="74549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>
                <a:solidFill>
                  <a:srgbClr val="CC00CC"/>
                </a:solidFill>
              </a:rPr>
              <a:t>Center of mass</a:t>
            </a:r>
            <a:r>
              <a:rPr lang="en-US" altLang="en-US" sz="2800" i="0"/>
              <a:t> is </a:t>
            </a:r>
            <a:r>
              <a:rPr lang="en-US" altLang="en-US" sz="2800">
                <a:solidFill>
                  <a:srgbClr val="CC00CC"/>
                </a:solidFill>
              </a:rPr>
              <a:t>1/i</a:t>
            </a:r>
            <a:r>
              <a:rPr lang="en-US" altLang="en-US" sz="2800" i="0"/>
              <a:t> from </a:t>
            </a:r>
            <a:br>
              <a:rPr lang="en-US" altLang="en-US" sz="2800" i="0"/>
            </a:br>
            <a:r>
              <a:rPr lang="en-US" altLang="en-US" sz="2800" i="0"/>
              <a:t>   right edge of </a:t>
            </a:r>
            <a:r>
              <a:rPr lang="en-US" altLang="en-US" sz="2800"/>
              <a:t>i</a:t>
            </a:r>
            <a:r>
              <a:rPr lang="en-US" altLang="en-US" sz="2800" baseline="30000"/>
              <a:t>th</a:t>
            </a:r>
            <a:r>
              <a:rPr lang="en-US" altLang="en-US" sz="2800" i="0"/>
              <a:t> block.</a:t>
            </a: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2530475" y="6346825"/>
            <a:ext cx="6235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>
                <a:solidFill>
                  <a:srgbClr val="FFC000"/>
                </a:solidFill>
              </a:rPr>
              <a:t>Leaning distance </a:t>
            </a:r>
            <a:r>
              <a:rPr lang="en-US" altLang="en-US" sz="2800" i="0"/>
              <a:t>so far?</a:t>
            </a:r>
          </a:p>
        </p:txBody>
      </p: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 flipH="1" flipV="1">
            <a:off x="4248150" y="3017838"/>
            <a:ext cx="207963" cy="149225"/>
          </a:xfrm>
          <a:prstGeom prst="straightConnector1">
            <a:avLst/>
          </a:prstGeom>
          <a:noFill/>
          <a:ln w="25400" algn="ctr">
            <a:solidFill>
              <a:srgbClr val="FFC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184150" y="2959100"/>
            <a:ext cx="5524500" cy="954088"/>
            <a:chOff x="184579" y="2959100"/>
            <a:chExt cx="5523684" cy="953413"/>
          </a:xfrm>
        </p:grpSpPr>
        <p:sp>
          <p:nvSpPr>
            <p:cNvPr id="11288" name="Text Box 3"/>
            <p:cNvSpPr txBox="1">
              <a:spLocks noChangeArrowheads="1"/>
            </p:cNvSpPr>
            <p:nvPr/>
          </p:nvSpPr>
          <p:spPr bwMode="auto">
            <a:xfrm>
              <a:off x="184579" y="3389293"/>
              <a:ext cx="301396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i="0"/>
                <a:t>Add the next block.</a:t>
              </a:r>
            </a:p>
          </p:txBody>
        </p:sp>
        <p:cxnSp>
          <p:nvCxnSpPr>
            <p:cNvPr id="11289" name="Straight Arrow Connector 78"/>
            <p:cNvCxnSpPr>
              <a:cxnSpLocks noChangeShapeType="1"/>
            </p:cNvCxnSpPr>
            <p:nvPr/>
          </p:nvCxnSpPr>
          <p:spPr bwMode="auto">
            <a:xfrm flipV="1">
              <a:off x="4191000" y="3416418"/>
              <a:ext cx="1517263" cy="12582"/>
            </a:xfrm>
            <a:prstGeom prst="straightConnector1">
              <a:avLst/>
            </a:prstGeom>
            <a:noFill/>
            <a:ln w="25400" algn="ctr">
              <a:solidFill>
                <a:schemeClr val="accent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90" name="Rectangle 7"/>
            <p:cNvSpPr>
              <a:spLocks noChangeArrowheads="1"/>
            </p:cNvSpPr>
            <p:nvPr/>
          </p:nvSpPr>
          <p:spPr bwMode="auto">
            <a:xfrm>
              <a:off x="3683000" y="2959100"/>
              <a:ext cx="495300" cy="103011"/>
            </a:xfrm>
            <a:prstGeom prst="rect">
              <a:avLst/>
            </a:prstGeom>
            <a:noFill/>
            <a:ln w="38100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</p:grpSp>
      <p:cxnSp>
        <p:nvCxnSpPr>
          <p:cNvPr id="11281" name="Straight Connector 60"/>
          <p:cNvCxnSpPr>
            <a:cxnSpLocks noChangeShapeType="1"/>
          </p:cNvCxnSpPr>
          <p:nvPr/>
        </p:nvCxnSpPr>
        <p:spPr bwMode="auto">
          <a:xfrm flipV="1">
            <a:off x="4191000" y="2273300"/>
            <a:ext cx="0" cy="1155700"/>
          </a:xfrm>
          <a:prstGeom prst="line">
            <a:avLst/>
          </a:prstGeom>
          <a:noFill/>
          <a:ln w="25400" algn="ctr">
            <a:solidFill>
              <a:srgbClr val="CC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368800" y="2947988"/>
            <a:ext cx="508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C00CC"/>
                </a:solidFill>
              </a:rPr>
              <a:t>1/i</a:t>
            </a:r>
            <a:endParaRPr lang="en-US" altLang="en-US" sz="2400"/>
          </a:p>
        </p:txBody>
      </p:sp>
      <p:cxnSp>
        <p:nvCxnSpPr>
          <p:cNvPr id="88" name="Straight Arrow Connector 87"/>
          <p:cNvCxnSpPr>
            <a:cxnSpLocks noChangeShapeType="1"/>
          </p:cNvCxnSpPr>
          <p:nvPr/>
        </p:nvCxnSpPr>
        <p:spPr bwMode="auto">
          <a:xfrm flipH="1" flipV="1">
            <a:off x="5530850" y="1544638"/>
            <a:ext cx="207963" cy="147637"/>
          </a:xfrm>
          <a:prstGeom prst="straightConnector1">
            <a:avLst/>
          </a:prstGeom>
          <a:noFill/>
          <a:ln w="25400" algn="ctr">
            <a:solidFill>
              <a:srgbClr val="FFC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9" name="Rectangle 88"/>
          <p:cNvSpPr>
            <a:spLocks noChangeArrowheads="1"/>
          </p:cNvSpPr>
          <p:nvPr/>
        </p:nvSpPr>
        <p:spPr bwMode="auto">
          <a:xfrm>
            <a:off x="5651500" y="1473200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C00CC"/>
                </a:solidFill>
              </a:rPr>
              <a:t>1</a:t>
            </a:r>
            <a:endParaRPr lang="en-US" altLang="en-US" sz="240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422775" y="3600450"/>
          <a:ext cx="19018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8" name="Equation" r:id="rId5" imgW="1320227" imgH="304668" progId="Equation.3">
                  <p:embed/>
                </p:oleObj>
              </mc:Choice>
              <mc:Fallback>
                <p:oleObj name="Equation" r:id="rId5" imgW="1320227" imgH="304668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2775" y="3600450"/>
                        <a:ext cx="1901825" cy="4381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/>
        </p:nvGraphicFramePr>
        <p:xfrm>
          <a:off x="4432300" y="4140200"/>
          <a:ext cx="5842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9" name="Equation" r:id="rId7" imgW="406048" imgH="203024" progId="Equation.3">
                  <p:embed/>
                </p:oleObj>
              </mc:Choice>
              <mc:Fallback>
                <p:oleObj name="Equation" r:id="rId7" imgW="406048" imgH="203024" progId="Equation.3">
                  <p:embed/>
                  <p:pic>
                    <p:nvPicPr>
                      <p:cNvPr id="0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2300" y="4140200"/>
                        <a:ext cx="584200" cy="2921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Freeform 92"/>
          <p:cNvSpPr>
            <a:spLocks/>
          </p:cNvSpPr>
          <p:nvPr/>
        </p:nvSpPr>
        <p:spPr bwMode="auto">
          <a:xfrm>
            <a:off x="3087688" y="1270000"/>
            <a:ext cx="2620962" cy="4545013"/>
          </a:xfrm>
          <a:custGeom>
            <a:avLst/>
            <a:gdLst>
              <a:gd name="T0" fmla="*/ 0 w 3450612"/>
              <a:gd name="T1" fmla="*/ 7897788 h 4069642"/>
              <a:gd name="T2" fmla="*/ 47101 w 3450612"/>
              <a:gd name="T3" fmla="*/ 5088800 h 4069642"/>
              <a:gd name="T4" fmla="*/ 280914 w 3450612"/>
              <a:gd name="T5" fmla="*/ 1190851 h 4069642"/>
              <a:gd name="T6" fmla="*/ 662552 w 3450612"/>
              <a:gd name="T7" fmla="*/ 1889 h 406964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450612" h="4069642">
                <a:moveTo>
                  <a:pt x="0" y="4069642"/>
                </a:moveTo>
                <a:cubicBezTo>
                  <a:pt x="91781" y="3777310"/>
                  <a:pt x="58413" y="3207420"/>
                  <a:pt x="245302" y="2622201"/>
                </a:cubicBezTo>
                <a:cubicBezTo>
                  <a:pt x="448360" y="2115574"/>
                  <a:pt x="928802" y="1050504"/>
                  <a:pt x="1463020" y="613633"/>
                </a:cubicBezTo>
                <a:cubicBezTo>
                  <a:pt x="1997238" y="176762"/>
                  <a:pt x="2833804" y="-15503"/>
                  <a:pt x="3450612" y="973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12" grpId="0"/>
      <p:bldP spid="89" grpId="0"/>
      <p:bldP spid="9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952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Leaning Tower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095375" y="847725"/>
            <a:ext cx="7466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Output: Stack them leaning as far over as possible.</a:t>
            </a:r>
          </a:p>
        </p:txBody>
      </p:sp>
      <p:sp>
        <p:nvSpPr>
          <p:cNvPr id="12292" name="Text Box 9"/>
          <p:cNvSpPr txBox="1">
            <a:spLocks noChangeArrowheads="1"/>
          </p:cNvSpPr>
          <p:nvPr/>
        </p:nvSpPr>
        <p:spPr bwMode="auto">
          <a:xfrm>
            <a:off x="1068388" y="390525"/>
            <a:ext cx="452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Input: Lots of 2in wide blocks</a:t>
            </a:r>
          </a:p>
        </p:txBody>
      </p:sp>
      <p:sp>
        <p:nvSpPr>
          <p:cNvPr id="12293" name="Right Arrow 1"/>
          <p:cNvSpPr>
            <a:spLocks noChangeArrowheads="1"/>
          </p:cNvSpPr>
          <p:nvPr/>
        </p:nvSpPr>
        <p:spPr bwMode="auto">
          <a:xfrm>
            <a:off x="5130800" y="2725738"/>
            <a:ext cx="979488" cy="722312"/>
          </a:xfrm>
          <a:prstGeom prst="rightArrow">
            <a:avLst>
              <a:gd name="adj1" fmla="val 50000"/>
              <a:gd name="adj2" fmla="val 4986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 i="0"/>
          </a:p>
        </p:txBody>
      </p:sp>
      <p:sp>
        <p:nvSpPr>
          <p:cNvPr id="12294" name="AutoShape 6" descr="data:image/jpeg;base64,/9j/4AAQSkZJRgABAQAAAQABAAD/2wBDAAkGBwgHBgkIBwgKCgkLDRYPDQwMDRsUFRAWIB0iIiAdHx8kKDQsJCYxJx8fLT0tMTU3Ojo6Iys/RD84QzQ5Ojf/2wBDAQoKCg0MDRoPDxo3JR8lNzc3Nzc3Nzc3Nzc3Nzc3Nzc3Nzc3Nzc3Nzc3Nzc3Nzc3Nzc3Nzc3Nzc3Nzc3Nzc3Nzf/wAARCAC9AQsDASIAAhEBAxEB/8QAGwAAAgMBAQEAAAAAAAAAAAAAAQIAAwQFBgf/xAA8EAABAwMCBAQEBAMIAgMAAAABAAIRAwQhEjEFQVFhEyJxgQYUkaEyQrHBI3LwFTNSU2KC0eGi8RZ0kv/EABkBAAMBAQEAAAAAAAAAAAAAAAABAgMEBf/EACERAQEAAgIDAQEBAQEAAAAAAAABAhEDIRIxQRNRBBRh/9oADAMBAAIRAxEAPwDx5rfDD3ERe25/0XAIB9C1X2FtwCvxCm2pxStTtCx2t1VzWuacRB268lfxH4NHFOI1rulf0KbK9QvIAB0g+hXlOO8E4hwSroutL6JcQyvTdqY/06ehVb30N2dvV8W4Jw8VaZ4bxqjUt9JL3VajHw7kABBM+mFyanCyxhc2+tn/AOnQRPukrcLuavCbe8HyDTVYwtawnxIAg6htmJPquZw+hbVA017unQfrhzagMAdcKd6hb3XT4ayoaZcGF0PMuaFSGuF5W3aW5MNGy9LY3PDrEGlSuW1qc725x9wqeJ2/Dr2v41L5mmXDzOxLvUbLmuWstouXbhyXsc6kNjkneUjqdRzzkc4aT1S3dEjytJDQYEnJVFAvaCx7SSNlpLL6ErfSFElrngeI0iAB0VlN9CPLTOqDHJY2nT5g4N18t4W/h1Kobxj69LxKbSMHYqL12LVvyjq4p+M1xZGwIOrsum01KVJrqbAWAT0x0WpgouqVHm3YNtO5gLQNGiGUmNbM4asuTl2m5SubcBzm+ZzCIkgGCOy5IY+tVmoS1kgkNGSvQVaVKvULWty3clYbm2qy0DS1zsCHcpUYZUbVh7aVFho0W93VCM91XUvS1klsaRgHAlY+LsqUqnguIcwGRp5wsbWBrHah5Xt2g/Ud1tJPZxvuX0yymyk8+IfM8A4/rdBtw91P+50tZh0n8SyMY2jrIcSACWmI1CcKxtZtyW09Wnn5tsZRb/FXHrdPcGkNReRlsgTusxrbtoN1U3CBO4PNb6XC6dwKbwX6QDrAEg+h9Ve6xbIcyg2m4N82jAcOWPVLykSy2Vyz8LgS6MjkvVcNoWNe3aa9tWOj8IFXSBmSdj0XJHDqQq03NJJDy4ggR/W671sytoJt7R7xzIyovJfjTizmF3rax76NBlenaW1SkyrU8V3mNTU4jPpsFyH2jqRc/wAJ7y50jExldwUeJFoLLKoQdjj/AJQNtxWRNiQD/ie0EfdRllnl8Xlnu7kYeGXHE206vDqb6lvZ3BJqO8MuIxyAneIVfFKItqdOlR8R+kQ0vBGPeF0zZ8VMxRpMjrVErm8Uo3Nq1r7sAk4bBkBPPLK4asRcrXCuXeEBSYBkeY7n3WWnTmp4pdqLWxH9ck9ZxfRDy5xqVD0xjCoe1rHc9YOmZxCygjVWbUqNaxtRjRzl2yrcCx5YXNe1uQ70lVNeWtBdqgO5bqOc12hwOoOJAnqf6KqSq2avSdoZSoU2lxySOUoupOpAh8HUBpDf+UKbX0yWuLWveJp55TgKys2oaAex2KbskHdG7Oil0avcGmBBgNzAHZZxVuSJD2QdshU3FRknxCSNIAnnK0tYQAAG7c09L/8AXrn/AA3w9w/u3D0cVRV+FrKq3S41C2Z0l8j7rua5U1L2fGMHCPwvR0Bgq1NIEAGDC5lX4CoPc5zbqo2TOwwvYaihrPVLxhyvL2fwk6z/AAXGv+YLZ/ZVYQw0jpBnBldrUQUdXchZ5cOOXs/JxG8Ja6o0VabGg/me0wPVW0vhulXqP+WFnUDDG5/4XYFRw2eR7qGpUmdWQs7/AJ58Lcrnf/FKwENp2Y7Z/wCFdT+GLoNH8Sg3tBMLey7r0yDqJjlKufxO5LNNMN1nbygpf8+J6wc8/DlVgc6rfU2hok6aRMD6rnFltTqafmXvbzc2nH7rT8UX1zQ+G/DqFzK9e5LHkGDABMfouF8P3Dqgr2lam7xKWRJggHqs8+Ca3CuM9R0nGzp5Y+s93doAXr6dzbQGUxSIGBABC8q63GAXSZg+RPToVGmaZaCO8KMd4/Bqz4t+N7O0rWVKoy3pOripp1U2Bpgg9N+S8M2yug9zTaudTGAJK9pUbX/M0nPqq3Yw9rgPRZ5cmW/Sd9+nk28MvKtOH0HN5AlPb8DqCo1zxHuF6lpa4GTKBewGJErO8mQy5Lr057LSu0aW1S1gGGyo3h7oIdUERGcn0W11Vg7x0VlBwqmBpA/1OhRu1MtrCOF05B1OnqtFvaNpDyF465WwtAbLalHHdAtBz4zPQAn9lWsleOSym+oyIqPxt5la26rf5rh/uWRzZI0vJ6+T/tAtYBgvJ/lH/KesxrJsNzUcJNV31WTiNL5u3czVLvyyYEosbJhlKqe+ytFpc1I8O0qkDmSQl4Z1pMcq8Vfvr03FppAEYODt1WdtRz2BrqZBG+ML2fEuE3RtnVH2rGhu7juV5k2dSjTqGtTOcSTsnqz3FeOmUt8EkVDPmAAA2KprUnaHuZ5dEHPNWMuKZqOpunWCJc7qkuQWtqPIcWtG4VSXZRB5mDzNJn+sq97Wmj5hIByAYWegxmqnoGQNUnmrK8uo+Gww6BEbp5Y9quKpjRUBDnjSTIDhstDKD3MBbqcOuqFbwvhtS5qeGAXHn6c16anwMU2BouaTQPyktJH3V+Ow6WpEO7opNI5YXqMVgdKMzzVMOG2UQ8QAZS2FsJ2Bh/vHR6BVB0kLFxKuaLgRMRJAUZ5am18eMyy1XY+XpkeSrnoRCTwKnIY7Lk23E2OGCZOyu/tIt3esZz6dF4JW7QQfOCG8zGwVlLjljQ4ZVuLTQbhr3M2y0Dn2ndcS44s1wh1WPRcupeUHltOm3NWoNdSCJ99leHLMrrTPPi8Z7WfEFz83T4K2s8u8QPqvDjMmd1o4BQL7y6uSAWOa1gd1I3VXG+H1TUoVrwtp8Nou8OkXOiXxnbIBj7LocBu23FiNDdIpnRvv3Wk9MPrfUtqdT8bCSD1VsMLYfTY7HMZSayjr6o1P4rYmjQfu1zOha6VG24BkVpbOWnCGvKhJCm4Sn5NPEqtvXaAeH0Q5xw6mACR0wsbeGW1QAZpvOzXEghPqPRO24qtxqdHQ5UXilPyn1GcGAI8zTAiU7ODUwfxH2Kr+YOrzMB9BH6Kxt1TmdD2ns6VP5SfD3FzOFUm5Jd7uTjh9sIxMcgFWziBbkscW/wCIjC0i91NxTaf5XT+6PCfxW5SC0oty2k33CMU6Z8oA9AqL29fSpk06Li/lLDCle54VcUabKr3a2sh1RlQscTzxspvXoaWm6Y0ai+PZVVOKUGEg1C7HRcSsaZJNF9TST5fEOoqrwDVHlc0nniFlc858T3HUr8dpgEMZqxs6IXmeN3FS9oPYGENcQS1uRif+votwt3Bpa7Vp2lL8vQ1k6icdeayy5cr7Ly08jbW9wyqf4PiSZyDuunb21+6aLnGhRq/jeGyQOy7/AIDemOUFEsGmAAOUzt6KLy3fRXPt52twm9eKWmvIpmGlzYMcphWUuDVNQe+t5ucDku40OBOP3jun0iR6c1N5Mqn9LXNo2DGTMntJV3ggY0nC2ACZ1Ap9B/xKd1PtvyTsFI6D7I5HRQEle2opaUpbjl9VYc4lLBncfRAUlrg7Bd6brNdtDywOkbjK6BzzK4HxfrZZ0XNMO1kBwPbZRnN46PDLxy2xXVnWt3l1GoGsOYcdlVTYarwKvEqLJMaWBzj+kfdeera3EeLU1epV1o11N40uI6QFjjxz61y5r8e8teEWtAAub4z/APFUM/Za61ClWomjUpt0HlELncCv33NB1O4A8RkeZuzxyPqupMreSRlcvJwPjIvNhaUqdN73io1rhBIcAHR75W74dsaljw5tOqA17vMR07LowDsUtR4o03VHSQ0TjdPWiXBjnuDWySV1LeyZTZNYBzu5wFyOGcc4ZTdFw+rTqHALmYHuureXjPlvFova5hbLXNMgrPPKx0cOEva19C2e3NINPVuCsVayIM0Hah0O65djxrxCfFa5kkgF3P0PNdale0i2S6QsseWz21y4scvTK5rmGHNIPdAOJW115RdhxaR3TUn0W/xPDplo5laTllY3gsZbe2qXXiGi0OFMw8zGlWW1j8zW8JlRvlzUf+RgG5JXR4fYuv6bqujTRkjRTwXEPIP6FeV+NOOGjY3fC7Kg2hbuqBlaoHebDpeBHXAWrG9Ofx/4mfeXltbcIDmcMoVWsa8iPHdP4j2jZdlzIJgbFea4XbfOX1E0Wj5S0dqDuTncgP1XqZwmRWOqM/A97fQlMa73A62sqfzsBQBEowFFkVtNdu5sVLRo/lMJPAszPhvq0ieRyExaOSmkHdLwlHkAtS4xTrU39phV1bW4B81IuA6ZCfQI9VGmoxwLXER0Kn8oryZKrHj8VLHMxlJTFMQHNfM4HJdMXNcHzO1fzCVDXY8RWt2O9MKLwy/B0zMp0SBoeQfRSrZyRoe0ZzyWkCzJILKjPQp20KJxSuYnk5ReCfwaxYDa1NUta494wqzRqA7OH+xdX5as0ywteR0cgDdNEaCIWV4IX5ys85UmMCEm6BdHLC9LSFgcVJVc9vdTUQcJaJYCFzfiW2+b4JcMAlzAKjR6GT9pW6DMoSHAh4kHBHVGhXy+q+i55bGkDDVYwhpaWEknun4vw02fEK1APDmtOJxhZKcNALC09ADKxsso+PTcHvjaXUmSw/iG+F60Ma9ofTfhwkEHBXz2hVFUA+BU1N2LCvQ8P4lVp2j6QlpZzeAfpyWmNL07lzfU7MDxidR2a3JPsvP8Q4vUuXQXMbT5MmVjun1apdUdUL3O3kFywiv5tOkT2MJWhofXPJ9P2atvCOIVm3NKy1fwKzg2GnY9lyH1QZaQ8Ecgd16P4Ysn0abrmqxoNQDRLfMB1lLUvSsbY9BWoUalAUajJYBiDt6LD/ZLwf4d7Vazo4A/dbg8HoE4eIPTqncMaqZ5T1WJvCWgguua59HQtlvbUaJh3iObOdT5TT3lSeSJhJ6F5Mr7qv4u+Lqlk3+z7Eik+Je4YgkT7HIXF+HLQ3dq+txC2boL9VMPH4id3QunV4XY3F6LutRD64gy7nC2ztn6Kom90GMZTaGMaGtHICAip6KJhC0ZIUjO6BMKAycJATsgBKh2yPsjIJGEBIQj0RJ91JxOyDlQBCMppgoax/q+iDCOakBMCD/6UIG4P2QCtBacEj0KtFesBAqOj+ZKBIwUdPdIMkkqElVmdxspqWiFm/NF7Sx2k7qsE80QeiRG1EThTVI7JYz7KThA24/xPwyjd2FWvpArUmyHdR0K8Vb2Xmkgk9sY9V9B4vRuLjh1alaFgrPADfE23C8LUouZVcKxeXtMOJPlB/ZZ5iNVFppmBI+p+5WsmWnIkBc3+K38FanAGxMq+3umaS2qcn8wOFnKqxrpVswCku7enVDnNe0OAzmEWFpIcDhPpp1HM8adIOeUjmFfslXCeDXd+5lRsC2B/vHnONwOa9ywBrA1ogNEAdklBlOlTY2i0MpgeVjRACvt3gsLjnJAPZGVmHbXj47n1FRY1wkiDzUDY2z2R1gmWjmVCXe3VaTubZ2augkgSRlMH47oFxO5kIQCJ/ZBHDoON0dSpyNgYTDJRoLZJ2UnCrBBxIACIMcvqgLBCB7JNUgptQ9UBCSeRCkkdEC6QiIJQDSYEkKbc0s7k59kNigzjJCmY5wkBzzKOrEwkcPIATNcFVqG5ROwjmg1gIBkFEOBEyqeeyIzyQGMbTy6qHpEKsPJJ6dE2oZVMqIJPNHI3SgnliVNRxlAOHE81NSrnmUQJjKAsGXLxPGaVzYX1Rrhoc+TgghwMr2ciMlZb61pXYY2qwOgYxssuW6x204sPPLTwBpkSCz6I0gG/m05G69gPh23c+TrA6ByyH4cpkOIcQQcTlYTljpv+bOOGKhiA4lp5rv/AA3wht4x9e4P8Fp0hpmHHmvO3hbb1nUqbw8swXAYXf8Ah34kvHVLfh1X5LQ4hlN9W18rRBwSwh3TK1sutxjJN6r1jqfhsJDmwBsED/CtBJjGSuN8X3da34Pp8O2Y6tUDPEtbl5iMnyuaCNuq8S29uWtxXqRzGswo8cs5u1thyY8e5I+mWlN7rdr3AEvzBOw5K7w3DdhWbgDKh4Pa+LZ8QuKnhy59N9ENznGp4O3Zbi65b/dfD9d55G44nQpj/wASUTkznSMsMb2qIE5x2ISkADcFZ+K3vFqVEF9jw63YXQG29x41Se56ei1cMFvUtvFvr/8AiPbijSt8s9Xc1p+s+o/K30SSdswpAjJA9Uz2Bsmm4kTAMRPskI5zH7rTHKZTcZ2WXVRwAmDPtuhq5EH6IxEwUo6znsqIQ8RH3RBA7pSM+3RANd1GRhILAfX6qEicqokjEpmS6ctAHUwg1gJIwiJ5kfVVDB2yjvJAMeiBFh3kn7oEoEu6boRpMFpSUaQiTGfoq5MzHtum1bYKAcOAd+Ej3RkdB9UktydWegSkZwg1FOpQjLQ/3SvewmWN0jmJVRLeQ+6AOIVMqsLiCO6YVYaRDT3IVJdMKDOyCWTzUcSlmcHZQtJBcgDJG8J6TvOJAjuqXDUDmewCQFzTIGR1Uck3jY14brOV1GubqLTAK878TX7rC3qU6ZipUw39/wCu66VS9pUqXi1XBgAnJ39F8/4xxCrxG+fXqHE+Vo2aFx8WG69Hm5Zjj17Y5lx/8lptbipTq06tMhpY4FqyOfIwAAeQTscdjsF2POdbjfF7riraQuW0G+ETpbSphgMxk9ThYKNPxCGNGXwI7ykLwQA6Oq28EBq8QoU3nnqBPojUk6Pfe69/wlwNEt1WrXU4aBcNfH1bt9FtdSuHGW8Mt7n/AOlxAav/AM1Gj9VxaVICTO+8piXz/DcT3iFz/nl9ja8mPytF5d2tOtTpVaN7aV3PAbSvbUtkz+V7SRKfhnDb64c+vSFCuyNI+XeHEZ/MN5WG/rcTuLM29K5qaNQOlz8Kjh1k22PjGmGXJnVUaYJn0V/luaT+njfJ3nh1Mmm8FrwfM13JI4xnCpZJkknKsEkclrx8cwmmWedzu6sGdxkJg7BlrT3PJU5JETtlNq6g46hWgzneYYHfCWQZwFMkRHJGMfh+6NBD1j6qaoJM+4SzAyiT5c/olQjnOx5iZ3CPjODY1n0CESGzyR04JjsgF1nIJkKF2wQ0gAgj7oOY4AI6OHB7qAmYKVrnAxt6pmODhmUqcHU4ghpMdEQcZ39EDUAAEYRDzGCg2GQDgq1pbmdJIVQbJ9FA0kwOapBqjgYAaGyVHAsPmnsRsnFu1wPmGBMyqnaAN5KEi3W84E+yLmOH4iI+qRz2mNI0x3SjU4gBxc44CD1ttsGu8doNJ1RjhGBlaeOXdGzsaxp2ra1VrSQwu3KsAHD7PQwONQjzOAleavLpxrF9w7S0fhBxPdZ73enRrwx7eGvbmtcVS6o8mT+HkPZUDaOW5MK7ibWMvavguBYTLY6dFl1TjVg9Ueme9rCQcZCgxulaWzB+yfU0va0TJPPkmZ6YJ2Y4x0C6nBLSrUvqVUw0MeHHUY+igeynShnsr72xrcPdSdWr0Xmq0ODabySB1IIEKhp64FpHY7JvKQPKOy8nZcUqUnNAdtuOq9HaXLLmi2qw74I6FUizTUABHllOBJPkVbSRHVPrmSUtEZog5TCMbj1SSSOyYEH/ANpmYHHNMA4Ce6rnMppndBG39QpqwDJhJOYH1UyeyAcuA6+6mZESUphDlMH3KWgsB8wyUxqPAgOwq5OxwUXOkyefNGggcMghEZBmAIQIMANGCgMcjjokcBwE7ZPRTb2zEokzGJPdSARnfZJQHAxMDdDfKncjB3kJi3OJPogMffdWa/LAaPUKsTME/RAgzIVM7RqVHHJkx3S6iZxEIubzOUpAjZBELy7kfVLTu/lKviOYHFu3ZMQIxjKrqs8QweuQle5pWN8btqpfE9P8z2z/ADLx/wAVcUdf8VfVa4uphrWiTMABdp1hQjT4TPdIeGWpMm3pn/ascOO43e3Rnzec1p4qodbiSJlAgDqvanhtr/k08dWqt3C7Tb5emf8Aar0y3HjSc435EqyhTc94hwEGS4jC9eOF2oBIoU4/lT/IUQAAxgHSIRoPLPqPYI5g4ITVeJXF1p+arPqls6S/MSvTnh1BzctbHcKl/BbNwl1Ie2E+xt5zxW7NyV6v4fY6naRUkOeZA6BU23CrGm7UKJ1DYnK6tHwqeGwMbJylbtpa4TAn6pmzISt5AH2RAd/hVRK0QIzJKEgHJIStDgJd0TQZmITMwMnKkyZOEIJiRg9kCDzafXugHB6j/pEGdgEIPLb0TAYiEAA0z2hNOYO/qhB2ChCAmxl0z1UjG6MZUj7dEBDO+87KT0JCmknspMDaUqEORiR17piMb8uvNIM/iG+yIdBJbzx6pGhHMk7ck3iHnv8AyhQQdgAI5bonfYH3QbnzB2PsiWyMqvzRuUwBAyZTZ1COkghE5y0ZUzy9lNzGx9N0ETP1SEQ4CeauI7H6bpC3JnriEAjmkiSPeUv5iMn0VvlPMJXAEExnog1ZbER1U0k7gfVONwZyoQDEfcJUwDBE4UDARsJTnEaoznHJSJknPokFRbykfRCN/LMK0iDH7oAADkMpkrFOSIET1TaIOQSrGglwABceQQkOEgSY5pHAa0scC1bw4RgDPZYxHXJ6rQ0zy2TgWgjEYTTnsq4MQZUGPSFQO05ynJnP7KqcSZ+qOoyZ+yQPPJTc5QkZ+4QBO0mUzE9xhEZ7DoEoyDKPlH0QEOOeZ2Rn1yoCT0UGOaAIIzOFJAGJQ2ETsjPlOYSoHO7T/wBINImJO6MDkZlTYGYk9FJhMuydkNP9SmxvE4SFkmQAmbHO2xUEkfugPxR3U1HSQOSpCRynYokkZH1RjOSlOB+iQNIiSYhI48+X6ok6WTuZjKJAcAdh0CCITqPcqCNuXdFzoCjYJyJQZS2Bk4IQALc7fsnkjmlcQZxsJ3RoCOboMIxJ3jskG05+qZroEICFpORP0SmYH6BWmAAY36lKMnkMJAmA0jG/JEARymETMap9lMgjM+yAIBJ9NldJEnJSBu0GMdE+xA+6YM3zHIyo3fO6IHNE4QB5bKAHfJ6qSZ09lHYxPdOGgBO8x1TxEQUgO/omAnnz6IBvXmhA5CUuSfsmBggc+qKB6ADuoPZSMQmLAAO6RBz/AEwppMmIEdFABq7jmg6GwY2QBInkYU6gbITAChzBGMpKg4DQAMpXEgkCfomdh0Dk6FBVeBAIj0Qb/9k="/>
          <p:cNvSpPr>
            <a:spLocks noChangeAspect="1" noChangeArrowheads="1"/>
          </p:cNvSpPr>
          <p:nvPr/>
        </p:nvSpPr>
        <p:spPr bwMode="auto">
          <a:xfrm>
            <a:off x="187325" y="-228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12295" name="AutoShape 8" descr="data:image/jpeg;base64,/9j/4AAQSkZJRgABAQAAAQABAAD/2wBDAAkGBwgHBgkIBwgKCgkLDRYPDQwMDRsUFRAWIB0iIiAdHx8kKDQsJCYxJx8fLT0tMTU3Ojo6Iys/RD84QzQ5Ojf/2wBDAQoKCg0MDRoPDxo3JR8lNzc3Nzc3Nzc3Nzc3Nzc3Nzc3Nzc3Nzc3Nzc3Nzc3Nzc3Nzc3Nzc3Nzc3Nzc3Nzc3Nzf/wAARCAC9AQsDASIAAhEBAxEB/8QAGwAAAgMBAQEAAAAAAAAAAAAAAQIAAwQFBgf/xAA8EAABAwMCBAQEBAMIAgMAAAABAAIRAwQhEjEFQVFhEyJxgQYUkaEyQrHBI3LwFTNSU2KC0eGi8RZ0kv/EABkBAAMBAQEAAAAAAAAAAAAAAAABAgMEBf/EACERAQEAAgIDAQEBAQEAAAAAAAABAhEDIRIxQRNRBBRh/9oADAMBAAIRAxEAPwDx5rfDD3ERe25/0XAIB9C1X2FtwCvxCm2pxStTtCx2t1VzWuacRB268lfxH4NHFOI1rulf0KbK9QvIAB0g+hXlOO8E4hwSroutL6JcQyvTdqY/06ehVb30N2dvV8W4Jw8VaZ4bxqjUt9JL3VajHw7kABBM+mFyanCyxhc2+tn/AOnQRPukrcLuavCbe8HyDTVYwtawnxIAg6htmJPquZw+hbVA017unQfrhzagMAdcKd6hb3XT4ayoaZcGF0PMuaFSGuF5W3aW5MNGy9LY3PDrEGlSuW1qc725x9wqeJ2/Dr2v41L5mmXDzOxLvUbLmuWstouXbhyXsc6kNjkneUjqdRzzkc4aT1S3dEjytJDQYEnJVFAvaCx7SSNlpLL6ErfSFElrngeI0iAB0VlN9CPLTOqDHJY2nT5g4N18t4W/h1Kobxj69LxKbSMHYqL12LVvyjq4p+M1xZGwIOrsum01KVJrqbAWAT0x0WpgouqVHm3YNtO5gLQNGiGUmNbM4asuTl2m5SubcBzm+ZzCIkgGCOy5IY+tVmoS1kgkNGSvQVaVKvULWty3clYbm2qy0DS1zsCHcpUYZUbVh7aVFho0W93VCM91XUvS1klsaRgHAlY+LsqUqnguIcwGRp5wsbWBrHah5Xt2g/Ud1tJPZxvuX0yymyk8+IfM8A4/rdBtw91P+50tZh0n8SyMY2jrIcSACWmI1CcKxtZtyW09Wnn5tsZRb/FXHrdPcGkNReRlsgTusxrbtoN1U3CBO4PNb6XC6dwKbwX6QDrAEg+h9Ve6xbIcyg2m4N82jAcOWPVLykSy2Vyz8LgS6MjkvVcNoWNe3aa9tWOj8IFXSBmSdj0XJHDqQq03NJJDy4ggR/W671sytoJt7R7xzIyovJfjTizmF3rax76NBlenaW1SkyrU8V3mNTU4jPpsFyH2jqRc/wAJ7y50jExldwUeJFoLLKoQdjj/AJQNtxWRNiQD/ie0EfdRllnl8Xlnu7kYeGXHE206vDqb6lvZ3BJqO8MuIxyAneIVfFKItqdOlR8R+kQ0vBGPeF0zZ8VMxRpMjrVErm8Uo3Nq1r7sAk4bBkBPPLK4asRcrXCuXeEBSYBkeY7n3WWnTmp4pdqLWxH9ck9ZxfRDy5xqVD0xjCoe1rHc9YOmZxCygjVWbUqNaxtRjRzl2yrcCx5YXNe1uQ70lVNeWtBdqgO5bqOc12hwOoOJAnqf6KqSq2avSdoZSoU2lxySOUoupOpAh8HUBpDf+UKbX0yWuLWveJp55TgKys2oaAex2KbskHdG7Oil0avcGmBBgNzAHZZxVuSJD2QdshU3FRknxCSNIAnnK0tYQAAG7c09L/8AXrn/AA3w9w/u3D0cVRV+FrKq3S41C2Z0l8j7rua5U1L2fGMHCPwvR0Bgq1NIEAGDC5lX4CoPc5zbqo2TOwwvYaihrPVLxhyvL2fwk6z/AAXGv+YLZ/ZVYQw0jpBnBldrUQUdXchZ5cOOXs/JxG8Ja6o0VabGg/me0wPVW0vhulXqP+WFnUDDG5/4XYFRw2eR7qGpUmdWQs7/AJ58Lcrnf/FKwENp2Y7Z/wCFdT+GLoNH8Sg3tBMLey7r0yDqJjlKufxO5LNNMN1nbygpf8+J6wc8/DlVgc6rfU2hok6aRMD6rnFltTqafmXvbzc2nH7rT8UX1zQ+G/DqFzK9e5LHkGDABMfouF8P3Dqgr2lam7xKWRJggHqs8+Ca3CuM9R0nGzp5Y+s93doAXr6dzbQGUxSIGBABC8q63GAXSZg+RPToVGmaZaCO8KMd4/Bqz4t+N7O0rWVKoy3pOripp1U2Bpgg9N+S8M2yug9zTaudTGAJK9pUbX/M0nPqq3Yw9rgPRZ5cmW/Sd9+nk28MvKtOH0HN5AlPb8DqCo1zxHuF6lpa4GTKBewGJErO8mQy5Lr057LSu0aW1S1gGGyo3h7oIdUERGcn0W11Vg7x0VlBwqmBpA/1OhRu1MtrCOF05B1OnqtFvaNpDyF465WwtAbLalHHdAtBz4zPQAn9lWsleOSym+oyIqPxt5la26rf5rh/uWRzZI0vJ6+T/tAtYBgvJ/lH/KesxrJsNzUcJNV31WTiNL5u3czVLvyyYEosbJhlKqe+ytFpc1I8O0qkDmSQl4Z1pMcq8Vfvr03FppAEYODt1WdtRz2BrqZBG+ML2fEuE3RtnVH2rGhu7juV5k2dSjTqGtTOcSTsnqz3FeOmUt8EkVDPmAAA2KprUnaHuZ5dEHPNWMuKZqOpunWCJc7qkuQWtqPIcWtG4VSXZRB5mDzNJn+sq97Wmj5hIByAYWegxmqnoGQNUnmrK8uo+Gww6BEbp5Y9quKpjRUBDnjSTIDhstDKD3MBbqcOuqFbwvhtS5qeGAXHn6c16anwMU2BouaTQPyktJH3V+Ow6WpEO7opNI5YXqMVgdKMzzVMOG2UQ8QAZS2FsJ2Bh/vHR6BVB0kLFxKuaLgRMRJAUZ5am18eMyy1XY+XpkeSrnoRCTwKnIY7Lk23E2OGCZOyu/tIt3esZz6dF4JW7QQfOCG8zGwVlLjljQ4ZVuLTQbhr3M2y0Dn2ndcS44s1wh1WPRcupeUHltOm3NWoNdSCJ99leHLMrrTPPi8Z7WfEFz83T4K2s8u8QPqvDjMmd1o4BQL7y6uSAWOa1gd1I3VXG+H1TUoVrwtp8Nou8OkXOiXxnbIBj7LocBu23FiNDdIpnRvv3Wk9MPrfUtqdT8bCSD1VsMLYfTY7HMZSayjr6o1P4rYmjQfu1zOha6VG24BkVpbOWnCGvKhJCm4Sn5NPEqtvXaAeH0Q5xw6mACR0wsbeGW1QAZpvOzXEghPqPRO24qtxqdHQ5UXilPyn1GcGAI8zTAiU7ODUwfxH2Kr+YOrzMB9BH6Kxt1TmdD2ns6VP5SfD3FzOFUm5Jd7uTjh9sIxMcgFWziBbkscW/wCIjC0i91NxTaf5XT+6PCfxW5SC0oty2k33CMU6Z8oA9AqL29fSpk06Li/lLDCle54VcUabKr3a2sh1RlQscTzxspvXoaWm6Y0ai+PZVVOKUGEg1C7HRcSsaZJNF9TST5fEOoqrwDVHlc0nniFlc858T3HUr8dpgEMZqxs6IXmeN3FS9oPYGENcQS1uRif+votwt3Bpa7Vp2lL8vQ1k6icdeayy5cr7Ly08jbW9wyqf4PiSZyDuunb21+6aLnGhRq/jeGyQOy7/AIDemOUFEsGmAAOUzt6KLy3fRXPt52twm9eKWmvIpmGlzYMcphWUuDVNQe+t5ucDku40OBOP3jun0iR6c1N5Mqn9LXNo2DGTMntJV3ggY0nC2ACZ1Ap9B/xKd1PtvyTsFI6D7I5HRQEle2opaUpbjl9VYc4lLBncfRAUlrg7Bd6brNdtDywOkbjK6BzzK4HxfrZZ0XNMO1kBwPbZRnN46PDLxy2xXVnWt3l1GoGsOYcdlVTYarwKvEqLJMaWBzj+kfdeera3EeLU1epV1o11N40uI6QFjjxz61y5r8e8teEWtAAub4z/APFUM/Za61ClWomjUpt0HlELncCv33NB1O4A8RkeZuzxyPqupMreSRlcvJwPjIvNhaUqdN73io1rhBIcAHR75W74dsaljw5tOqA17vMR07LowDsUtR4o03VHSQ0TjdPWiXBjnuDWySV1LeyZTZNYBzu5wFyOGcc4ZTdFw+rTqHALmYHuureXjPlvFova5hbLXNMgrPPKx0cOEva19C2e3NINPVuCsVayIM0Hah0O65djxrxCfFa5kkgF3P0PNdale0i2S6QsseWz21y4scvTK5rmGHNIPdAOJW115RdhxaR3TUn0W/xPDplo5laTllY3gsZbe2qXXiGi0OFMw8zGlWW1j8zW8JlRvlzUf+RgG5JXR4fYuv6bqujTRkjRTwXEPIP6FeV+NOOGjY3fC7Kg2hbuqBlaoHebDpeBHXAWrG9Ofx/4mfeXltbcIDmcMoVWsa8iPHdP4j2jZdlzIJgbFea4XbfOX1E0Wj5S0dqDuTncgP1XqZwmRWOqM/A97fQlMa73A62sqfzsBQBEowFFkVtNdu5sVLRo/lMJPAszPhvq0ieRyExaOSmkHdLwlHkAtS4xTrU39phV1bW4B81IuA6ZCfQI9VGmoxwLXER0Kn8oryZKrHj8VLHMxlJTFMQHNfM4HJdMXNcHzO1fzCVDXY8RWt2O9MKLwy/B0zMp0SBoeQfRSrZyRoe0ZzyWkCzJILKjPQp20KJxSuYnk5ReCfwaxYDa1NUta494wqzRqA7OH+xdX5as0ywteR0cgDdNEaCIWV4IX5ys85UmMCEm6BdHLC9LSFgcVJVc9vdTUQcJaJYCFzfiW2+b4JcMAlzAKjR6GT9pW6DMoSHAh4kHBHVGhXy+q+i55bGkDDVYwhpaWEknun4vw02fEK1APDmtOJxhZKcNALC09ADKxsso+PTcHvjaXUmSw/iG+F60Ma9ofTfhwkEHBXz2hVFUA+BU1N2LCvQ8P4lVp2j6QlpZzeAfpyWmNL07lzfU7MDxidR2a3JPsvP8Q4vUuXQXMbT5MmVjun1apdUdUL3O3kFywiv5tOkT2MJWhofXPJ9P2atvCOIVm3NKy1fwKzg2GnY9lyH1QZaQ8Ecgd16P4Ysn0abrmqxoNQDRLfMB1lLUvSsbY9BWoUalAUajJYBiDt6LD/ZLwf4d7Vazo4A/dbg8HoE4eIPTqncMaqZ5T1WJvCWgguua59HQtlvbUaJh3iObOdT5TT3lSeSJhJ6F5Mr7qv4u+Lqlk3+z7Eik+Je4YgkT7HIXF+HLQ3dq+txC2boL9VMPH4id3QunV4XY3F6LutRD64gy7nC2ztn6Kom90GMZTaGMaGtHICAip6KJhC0ZIUjO6BMKAycJATsgBKh2yPsjIJGEBIQj0RJ91JxOyDlQBCMppgoax/q+iDCOakBMCD/6UIG4P2QCtBacEj0KtFesBAqOj+ZKBIwUdPdIMkkqElVmdxspqWiFm/NF7Sx2k7qsE80QeiRG1EThTVI7JYz7KThA24/xPwyjd2FWvpArUmyHdR0K8Vb2Xmkgk9sY9V9B4vRuLjh1alaFgrPADfE23C8LUouZVcKxeXtMOJPlB/ZZ5iNVFppmBI+p+5WsmWnIkBc3+K38FanAGxMq+3umaS2qcn8wOFnKqxrpVswCku7enVDnNe0OAzmEWFpIcDhPpp1HM8adIOeUjmFfslXCeDXd+5lRsC2B/vHnONwOa9ywBrA1ogNEAdklBlOlTY2i0MpgeVjRACvt3gsLjnJAPZGVmHbXj47n1FRY1wkiDzUDY2z2R1gmWjmVCXe3VaTubZ2augkgSRlMH47oFxO5kIQCJ/ZBHDoON0dSpyNgYTDJRoLZJ2UnCrBBxIACIMcvqgLBCB7JNUgptQ9UBCSeRCkkdEC6QiIJQDSYEkKbc0s7k59kNigzjJCmY5wkBzzKOrEwkcPIATNcFVqG5ROwjmg1gIBkFEOBEyqeeyIzyQGMbTy6qHpEKsPJJ6dE2oZVMqIJPNHI3SgnliVNRxlAOHE81NSrnmUQJjKAsGXLxPGaVzYX1Rrhoc+TgghwMr2ciMlZb61pXYY2qwOgYxssuW6x204sPPLTwBpkSCz6I0gG/m05G69gPh23c+TrA6ByyH4cpkOIcQQcTlYTljpv+bOOGKhiA4lp5rv/AA3wht4x9e4P8Fp0hpmHHmvO3hbb1nUqbw8swXAYXf8Ah34kvHVLfh1X5LQ4hlN9W18rRBwSwh3TK1sutxjJN6r1jqfhsJDmwBsED/CtBJjGSuN8X3da34Pp8O2Y6tUDPEtbl5iMnyuaCNuq8S29uWtxXqRzGswo8cs5u1thyY8e5I+mWlN7rdr3AEvzBOw5K7w3DdhWbgDKh4Pa+LZ8QuKnhy59N9ENznGp4O3Zbi65b/dfD9d55G44nQpj/wASUTkznSMsMb2qIE5x2ISkADcFZ+K3vFqVEF9jw63YXQG29x41Se56ei1cMFvUtvFvr/8AiPbijSt8s9Xc1p+s+o/K30SSdswpAjJA9Uz2Bsmm4kTAMRPskI5zH7rTHKZTcZ2WXVRwAmDPtuhq5EH6IxEwUo6znsqIQ8RH3RBA7pSM+3RANd1GRhILAfX6qEicqokjEpmS6ctAHUwg1gJIwiJ5kfVVDB2yjvJAMeiBFh3kn7oEoEu6boRpMFpSUaQiTGfoq5MzHtum1bYKAcOAd+Ej3RkdB9UktydWegSkZwg1FOpQjLQ/3SvewmWN0jmJVRLeQ+6AOIVMqsLiCO6YVYaRDT3IVJdMKDOyCWTzUcSlmcHZQtJBcgDJG8J6TvOJAjuqXDUDmewCQFzTIGR1Uck3jY14brOV1GubqLTAK878TX7rC3qU6ZipUw39/wCu66VS9pUqXi1XBgAnJ39F8/4xxCrxG+fXqHE+Vo2aFx8WG69Hm5Zjj17Y5lx/8lptbipTq06tMhpY4FqyOfIwAAeQTscdjsF2POdbjfF7riraQuW0G+ETpbSphgMxk9ThYKNPxCGNGXwI7ykLwQA6Oq28EBq8QoU3nnqBPojUk6Pfe69/wlwNEt1WrXU4aBcNfH1bt9FtdSuHGW8Mt7n/AOlxAav/AM1Gj9VxaVICTO+8piXz/DcT3iFz/nl9ja8mPytF5d2tOtTpVaN7aV3PAbSvbUtkz+V7SRKfhnDb64c+vSFCuyNI+XeHEZ/MN5WG/rcTuLM29K5qaNQOlz8Kjh1k22PjGmGXJnVUaYJn0V/luaT+njfJ3nh1Mmm8FrwfM13JI4xnCpZJkknKsEkclrx8cwmmWedzu6sGdxkJg7BlrT3PJU5JETtlNq6g46hWgzneYYHfCWQZwFMkRHJGMfh+6NBD1j6qaoJM+4SzAyiT5c/olQjnOx5iZ3CPjODY1n0CESGzyR04JjsgF1nIJkKF2wQ0gAgj7oOY4AI6OHB7qAmYKVrnAxt6pmODhmUqcHU4ghpMdEQcZ39EDUAAEYRDzGCg2GQDgq1pbmdJIVQbJ9FA0kwOapBqjgYAaGyVHAsPmnsRsnFu1wPmGBMyqnaAN5KEi3W84E+yLmOH4iI+qRz2mNI0x3SjU4gBxc44CD1ttsGu8doNJ1RjhGBlaeOXdGzsaxp2ra1VrSQwu3KsAHD7PQwONQjzOAleavLpxrF9w7S0fhBxPdZ73enRrwx7eGvbmtcVS6o8mT+HkPZUDaOW5MK7ibWMvavguBYTLY6dFl1TjVg9Ueme9rCQcZCgxulaWzB+yfU0va0TJPPkmZ6YJ2Y4x0C6nBLSrUvqVUw0MeHHUY+igeynShnsr72xrcPdSdWr0Xmq0ODabySB1IIEKhp64FpHY7JvKQPKOy8nZcUqUnNAdtuOq9HaXLLmi2qw74I6FUizTUABHllOBJPkVbSRHVPrmSUtEZog5TCMbj1SSSOyYEH/ANpmYHHNMA4Ce6rnMppndBG39QpqwDJhJOYH1UyeyAcuA6+6mZESUphDlMH3KWgsB8wyUxqPAgOwq5OxwUXOkyefNGggcMghEZBmAIQIMANGCgMcjjokcBwE7ZPRTb2zEokzGJPdSARnfZJQHAxMDdDfKncjB3kJi3OJPogMffdWa/LAaPUKsTME/RAgzIVM7RqVHHJkx3S6iZxEIubzOUpAjZBELy7kfVLTu/lKviOYHFu3ZMQIxjKrqs8QweuQle5pWN8btqpfE9P8z2z/ADLx/wAVcUdf8VfVa4uphrWiTMABdp1hQjT4TPdIeGWpMm3pn/ascOO43e3Rnzec1p4qodbiSJlAgDqvanhtr/k08dWqt3C7Tb5emf8Aar0y3HjSc435EqyhTc94hwEGS4jC9eOF2oBIoU4/lT/IUQAAxgHSIRoPLPqPYI5g4ITVeJXF1p+arPqls6S/MSvTnh1BzctbHcKl/BbNwl1Ie2E+xt5zxW7NyV6v4fY6naRUkOeZA6BU23CrGm7UKJ1DYnK6tHwqeGwMbJylbtpa4TAn6pmzISt5AH2RAd/hVRK0QIzJKEgHJIStDgJd0TQZmITMwMnKkyZOEIJiRg9kCDzafXugHB6j/pEGdgEIPLb0TAYiEAA0z2hNOYO/qhB2ChCAmxl0z1UjG6MZUj7dEBDO+87KT0JCmknspMDaUqEORiR17piMb8uvNIM/iG+yIdBJbzx6pGhHMk7ck3iHnv8AyhQQdgAI5bonfYH3QbnzB2PsiWyMqvzRuUwBAyZTZ1COkghE5y0ZUzy9lNzGx9N0ETP1SEQ4CeauI7H6bpC3JnriEAjmkiSPeUv5iMn0VvlPMJXAEExnog1ZbER1U0k7gfVONwZyoQDEfcJUwDBE4UDARsJTnEaoznHJSJknPokFRbykfRCN/LMK0iDH7oAADkMpkrFOSIET1TaIOQSrGglwABceQQkOEgSY5pHAa0scC1bw4RgDPZYxHXJ6rQ0zy2TgWgjEYTTnsq4MQZUGPSFQO05ynJnP7KqcSZ+qOoyZ+yQPPJTc5QkZ+4QBO0mUzE9xhEZ7DoEoyDKPlH0QEOOeZ2Rn1yoCT0UGOaAIIzOFJAGJQ2ETsjPlOYSoHO7T/wBINImJO6MDkZlTYGYk9FJhMuydkNP9SmxvE4SFkmQAmbHO2xUEkfugPxR3U1HSQOSpCRynYokkZH1RjOSlOB+iQNIiSYhI48+X6ok6WTuZjKJAcAdh0CCITqPcqCNuXdFzoCjYJyJQZS2Bk4IQALc7fsnkjmlcQZxsJ3RoCOboMIxJ3jskG05+qZroEICFpORP0SmYH6BWmAAY36lKMnkMJAmA0jG/JEARymETMap9lMgjM+yAIBJ9NldJEnJSBu0GMdE+xA+6YM3zHIyo3fO6IHNE4QB5bKAHfJ6qSZ09lHYxPdOGgBO8x1TxEQUgO/omAnnz6IBvXmhA5CUuSfsmBggc+qKB6ADuoPZSMQmLAAO6RBz/AEwppMmIEdFABq7jmg6GwY2QBInkYU6gbITAChzBGMpKg4DQAMpXEgkCfomdh0Dk6FBVeBAIj0Qb/9k="/>
          <p:cNvSpPr>
            <a:spLocks noChangeAspect="1" noChangeArrowheads="1"/>
          </p:cNvSpPr>
          <p:nvPr/>
        </p:nvSpPr>
        <p:spPr bwMode="auto">
          <a:xfrm>
            <a:off x="339725" y="-7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grpSp>
        <p:nvGrpSpPr>
          <p:cNvPr id="12296" name="Group 17"/>
          <p:cNvGrpSpPr>
            <a:grpSpLocks/>
          </p:cNvGrpSpPr>
          <p:nvPr/>
        </p:nvGrpSpPr>
        <p:grpSpPr bwMode="auto">
          <a:xfrm>
            <a:off x="3810000" y="1371600"/>
            <a:ext cx="1792288" cy="1416050"/>
            <a:chOff x="3810000" y="1371600"/>
            <a:chExt cx="1791729" cy="1416756"/>
          </a:xfrm>
        </p:grpSpPr>
        <p:sp>
          <p:nvSpPr>
            <p:cNvPr id="12324" name="Rectangle 7"/>
            <p:cNvSpPr>
              <a:spLocks noChangeArrowheads="1"/>
            </p:cNvSpPr>
            <p:nvPr/>
          </p:nvSpPr>
          <p:spPr bwMode="auto">
            <a:xfrm>
              <a:off x="3906202" y="2446366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25" name="Rectangle 7"/>
            <p:cNvSpPr>
              <a:spLocks noChangeArrowheads="1"/>
            </p:cNvSpPr>
            <p:nvPr/>
          </p:nvSpPr>
          <p:spPr bwMode="auto">
            <a:xfrm>
              <a:off x="4471086" y="1733945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26" name="Rectangle 7"/>
            <p:cNvSpPr>
              <a:spLocks noChangeArrowheads="1"/>
            </p:cNvSpPr>
            <p:nvPr/>
          </p:nvSpPr>
          <p:spPr bwMode="auto">
            <a:xfrm>
              <a:off x="4343400" y="1851378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27" name="Rectangle 7"/>
            <p:cNvSpPr>
              <a:spLocks noChangeArrowheads="1"/>
            </p:cNvSpPr>
            <p:nvPr/>
          </p:nvSpPr>
          <p:spPr bwMode="auto">
            <a:xfrm>
              <a:off x="4228664" y="1954389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28" name="Rectangle 7"/>
            <p:cNvSpPr>
              <a:spLocks noChangeArrowheads="1"/>
            </p:cNvSpPr>
            <p:nvPr/>
          </p:nvSpPr>
          <p:spPr bwMode="auto">
            <a:xfrm>
              <a:off x="3810000" y="2685345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29" name="Rectangle 7"/>
            <p:cNvSpPr>
              <a:spLocks noChangeArrowheads="1"/>
            </p:cNvSpPr>
            <p:nvPr/>
          </p:nvSpPr>
          <p:spPr bwMode="auto">
            <a:xfrm>
              <a:off x="3850740" y="2582334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30" name="Rectangle 7"/>
            <p:cNvSpPr>
              <a:spLocks noChangeArrowheads="1"/>
            </p:cNvSpPr>
            <p:nvPr/>
          </p:nvSpPr>
          <p:spPr bwMode="auto">
            <a:xfrm>
              <a:off x="3962298" y="2310714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31" name="Rectangle 7"/>
            <p:cNvSpPr>
              <a:spLocks noChangeArrowheads="1"/>
            </p:cNvSpPr>
            <p:nvPr/>
          </p:nvSpPr>
          <p:spPr bwMode="auto">
            <a:xfrm>
              <a:off x="4027170" y="2182989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32" name="Rectangle 7"/>
            <p:cNvSpPr>
              <a:spLocks noChangeArrowheads="1"/>
            </p:cNvSpPr>
            <p:nvPr/>
          </p:nvSpPr>
          <p:spPr bwMode="auto">
            <a:xfrm>
              <a:off x="4115727" y="2057400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33" name="Rectangle 7"/>
            <p:cNvSpPr>
              <a:spLocks noChangeArrowheads="1"/>
            </p:cNvSpPr>
            <p:nvPr/>
          </p:nvSpPr>
          <p:spPr bwMode="auto">
            <a:xfrm>
              <a:off x="4598772" y="1612518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34" name="Rectangle 7"/>
            <p:cNvSpPr>
              <a:spLocks noChangeArrowheads="1"/>
            </p:cNvSpPr>
            <p:nvPr/>
          </p:nvSpPr>
          <p:spPr bwMode="auto">
            <a:xfrm>
              <a:off x="4837671" y="1497189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35" name="Rectangle 7"/>
            <p:cNvSpPr>
              <a:spLocks noChangeArrowheads="1"/>
            </p:cNvSpPr>
            <p:nvPr/>
          </p:nvSpPr>
          <p:spPr bwMode="auto">
            <a:xfrm>
              <a:off x="5106429" y="1371600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</p:grpSp>
      <p:cxnSp>
        <p:nvCxnSpPr>
          <p:cNvPr id="12297" name="Straight Arrow Connector 8"/>
          <p:cNvCxnSpPr>
            <a:cxnSpLocks noChangeShapeType="1"/>
          </p:cNvCxnSpPr>
          <p:nvPr/>
        </p:nvCxnSpPr>
        <p:spPr bwMode="auto">
          <a:xfrm flipH="1" flipV="1">
            <a:off x="4248150" y="3017838"/>
            <a:ext cx="207963" cy="149225"/>
          </a:xfrm>
          <a:prstGeom prst="straightConnector1">
            <a:avLst/>
          </a:prstGeom>
          <a:noFill/>
          <a:ln w="25400" algn="ctr">
            <a:solidFill>
              <a:srgbClr val="FFC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8" name="Rectangle 11"/>
          <p:cNvSpPr>
            <a:spLocks noChangeArrowheads="1"/>
          </p:cNvSpPr>
          <p:nvPr/>
        </p:nvSpPr>
        <p:spPr bwMode="auto">
          <a:xfrm>
            <a:off x="4368800" y="2947988"/>
            <a:ext cx="508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C00CC"/>
                </a:solidFill>
              </a:rPr>
              <a:t>1/i</a:t>
            </a:r>
            <a:endParaRPr lang="en-US" altLang="en-US" sz="2400"/>
          </a:p>
        </p:txBody>
      </p:sp>
      <p:cxnSp>
        <p:nvCxnSpPr>
          <p:cNvPr id="12299" name="Straight Arrow Connector 87"/>
          <p:cNvCxnSpPr>
            <a:cxnSpLocks noChangeShapeType="1"/>
          </p:cNvCxnSpPr>
          <p:nvPr/>
        </p:nvCxnSpPr>
        <p:spPr bwMode="auto">
          <a:xfrm flipH="1" flipV="1">
            <a:off x="5530850" y="1544638"/>
            <a:ext cx="207963" cy="147637"/>
          </a:xfrm>
          <a:prstGeom prst="straightConnector1">
            <a:avLst/>
          </a:prstGeom>
          <a:noFill/>
          <a:ln w="25400" algn="ctr">
            <a:solidFill>
              <a:srgbClr val="FFC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0" name="Rectangle 88"/>
          <p:cNvSpPr>
            <a:spLocks noChangeArrowheads="1"/>
          </p:cNvSpPr>
          <p:nvPr/>
        </p:nvSpPr>
        <p:spPr bwMode="auto">
          <a:xfrm>
            <a:off x="5651500" y="1473200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C00CC"/>
                </a:solidFill>
              </a:rPr>
              <a:t>1</a:t>
            </a:r>
            <a:endParaRPr lang="en-US" altLang="en-US" sz="2400"/>
          </a:p>
        </p:txBody>
      </p:sp>
      <p:graphicFrame>
        <p:nvGraphicFramePr>
          <p:cNvPr id="12301" name="Object 18"/>
          <p:cNvGraphicFramePr>
            <a:graphicFrameLocks noChangeAspect="1"/>
          </p:cNvGraphicFramePr>
          <p:nvPr/>
        </p:nvGraphicFramePr>
        <p:xfrm>
          <a:off x="4422775" y="3600450"/>
          <a:ext cx="19018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6" name="Equation" r:id="rId4" imgW="1320227" imgH="304668" progId="Equation.3">
                  <p:embed/>
                </p:oleObj>
              </mc:Choice>
              <mc:Fallback>
                <p:oleObj name="Equation" r:id="rId4" imgW="1320227" imgH="304668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2775" y="3600450"/>
                        <a:ext cx="1901825" cy="4381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2" name="Object 91"/>
          <p:cNvGraphicFramePr>
            <a:graphicFrameLocks noChangeAspect="1"/>
          </p:cNvGraphicFramePr>
          <p:nvPr/>
        </p:nvGraphicFramePr>
        <p:xfrm>
          <a:off x="4422775" y="4140200"/>
          <a:ext cx="60325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7" name="Equation" r:id="rId6" imgW="418918" imgH="203112" progId="Equation.3">
                  <p:embed/>
                </p:oleObj>
              </mc:Choice>
              <mc:Fallback>
                <p:oleObj name="Equation" r:id="rId6" imgW="418918" imgH="203112" progId="Equation.3">
                  <p:embed/>
                  <p:pic>
                    <p:nvPicPr>
                      <p:cNvPr id="0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2775" y="4140200"/>
                        <a:ext cx="603250" cy="2921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3" name="Freeform 92"/>
          <p:cNvSpPr>
            <a:spLocks/>
          </p:cNvSpPr>
          <p:nvPr/>
        </p:nvSpPr>
        <p:spPr bwMode="auto">
          <a:xfrm>
            <a:off x="3087688" y="1270000"/>
            <a:ext cx="2620962" cy="4545013"/>
          </a:xfrm>
          <a:custGeom>
            <a:avLst/>
            <a:gdLst>
              <a:gd name="T0" fmla="*/ 0 w 3450612"/>
              <a:gd name="T1" fmla="*/ 7897788 h 4069642"/>
              <a:gd name="T2" fmla="*/ 47101 w 3450612"/>
              <a:gd name="T3" fmla="*/ 5088800 h 4069642"/>
              <a:gd name="T4" fmla="*/ 280914 w 3450612"/>
              <a:gd name="T5" fmla="*/ 1190851 h 4069642"/>
              <a:gd name="T6" fmla="*/ 662552 w 3450612"/>
              <a:gd name="T7" fmla="*/ 1889 h 406964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450612" h="4069642">
                <a:moveTo>
                  <a:pt x="0" y="4069642"/>
                </a:moveTo>
                <a:cubicBezTo>
                  <a:pt x="91781" y="3777310"/>
                  <a:pt x="58413" y="3207420"/>
                  <a:pt x="245302" y="2622201"/>
                </a:cubicBezTo>
                <a:cubicBezTo>
                  <a:pt x="448360" y="2115574"/>
                  <a:pt x="928802" y="1050504"/>
                  <a:pt x="1463020" y="613633"/>
                </a:cubicBezTo>
                <a:cubicBezTo>
                  <a:pt x="1997238" y="176762"/>
                  <a:pt x="2833804" y="-15503"/>
                  <a:pt x="3450612" y="973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163888" y="2819400"/>
            <a:ext cx="1077912" cy="2349500"/>
            <a:chOff x="3163888" y="2819400"/>
            <a:chExt cx="1077912" cy="2349500"/>
          </a:xfrm>
        </p:grpSpPr>
        <p:sp>
          <p:nvSpPr>
            <p:cNvPr id="12305" name="Rectangle 7"/>
            <p:cNvSpPr>
              <a:spLocks noChangeArrowheads="1"/>
            </p:cNvSpPr>
            <p:nvPr/>
          </p:nvSpPr>
          <p:spPr bwMode="auto">
            <a:xfrm>
              <a:off x="3746500" y="2819400"/>
              <a:ext cx="495300" cy="103188"/>
            </a:xfrm>
            <a:prstGeom prst="rect">
              <a:avLst/>
            </a:prstGeom>
            <a:noFill/>
            <a:ln w="38100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06" name="Rectangle 7"/>
            <p:cNvSpPr>
              <a:spLocks noChangeArrowheads="1"/>
            </p:cNvSpPr>
            <p:nvPr/>
          </p:nvSpPr>
          <p:spPr bwMode="auto">
            <a:xfrm>
              <a:off x="3697288" y="2959100"/>
              <a:ext cx="495300" cy="103188"/>
            </a:xfrm>
            <a:prstGeom prst="rect">
              <a:avLst/>
            </a:prstGeom>
            <a:noFill/>
            <a:ln w="38100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07" name="Rectangle 7"/>
            <p:cNvSpPr>
              <a:spLocks noChangeArrowheads="1"/>
            </p:cNvSpPr>
            <p:nvPr/>
          </p:nvSpPr>
          <p:spPr bwMode="auto">
            <a:xfrm>
              <a:off x="3644900" y="3086100"/>
              <a:ext cx="495300" cy="103188"/>
            </a:xfrm>
            <a:prstGeom prst="rect">
              <a:avLst/>
            </a:prstGeom>
            <a:noFill/>
            <a:ln w="38100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08" name="Rectangle 7"/>
            <p:cNvSpPr>
              <a:spLocks noChangeArrowheads="1"/>
            </p:cNvSpPr>
            <p:nvPr/>
          </p:nvSpPr>
          <p:spPr bwMode="auto">
            <a:xfrm>
              <a:off x="3619500" y="3200400"/>
              <a:ext cx="495300" cy="103188"/>
            </a:xfrm>
            <a:prstGeom prst="rect">
              <a:avLst/>
            </a:prstGeom>
            <a:noFill/>
            <a:ln w="38100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09" name="Rectangle 7"/>
            <p:cNvSpPr>
              <a:spLocks noChangeArrowheads="1"/>
            </p:cNvSpPr>
            <p:nvPr/>
          </p:nvSpPr>
          <p:spPr bwMode="auto">
            <a:xfrm>
              <a:off x="3581400" y="3289300"/>
              <a:ext cx="495300" cy="103188"/>
            </a:xfrm>
            <a:prstGeom prst="rect">
              <a:avLst/>
            </a:prstGeom>
            <a:noFill/>
            <a:ln w="38100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10" name="Rectangle 7"/>
            <p:cNvSpPr>
              <a:spLocks noChangeArrowheads="1"/>
            </p:cNvSpPr>
            <p:nvPr/>
          </p:nvSpPr>
          <p:spPr bwMode="auto">
            <a:xfrm>
              <a:off x="3530600" y="3429000"/>
              <a:ext cx="495300" cy="103188"/>
            </a:xfrm>
            <a:prstGeom prst="rect">
              <a:avLst/>
            </a:prstGeom>
            <a:noFill/>
            <a:ln w="38100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11" name="Rectangle 7"/>
            <p:cNvSpPr>
              <a:spLocks noChangeArrowheads="1"/>
            </p:cNvSpPr>
            <p:nvPr/>
          </p:nvSpPr>
          <p:spPr bwMode="auto">
            <a:xfrm>
              <a:off x="3492500" y="3554413"/>
              <a:ext cx="495300" cy="103187"/>
            </a:xfrm>
            <a:prstGeom prst="rect">
              <a:avLst/>
            </a:prstGeom>
            <a:noFill/>
            <a:ln w="38100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12" name="Rectangle 7"/>
            <p:cNvSpPr>
              <a:spLocks noChangeArrowheads="1"/>
            </p:cNvSpPr>
            <p:nvPr/>
          </p:nvSpPr>
          <p:spPr bwMode="auto">
            <a:xfrm>
              <a:off x="3443288" y="3683000"/>
              <a:ext cx="495300" cy="101600"/>
            </a:xfrm>
            <a:prstGeom prst="rect">
              <a:avLst/>
            </a:prstGeom>
            <a:noFill/>
            <a:ln w="38100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13" name="Rectangle 7"/>
            <p:cNvSpPr>
              <a:spLocks noChangeArrowheads="1"/>
            </p:cNvSpPr>
            <p:nvPr/>
          </p:nvSpPr>
          <p:spPr bwMode="auto">
            <a:xfrm>
              <a:off x="3416300" y="3810000"/>
              <a:ext cx="495300" cy="103188"/>
            </a:xfrm>
            <a:prstGeom prst="rect">
              <a:avLst/>
            </a:prstGeom>
            <a:noFill/>
            <a:ln w="38100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14" name="Rectangle 7"/>
            <p:cNvSpPr>
              <a:spLocks noChangeArrowheads="1"/>
            </p:cNvSpPr>
            <p:nvPr/>
          </p:nvSpPr>
          <p:spPr bwMode="auto">
            <a:xfrm>
              <a:off x="3365500" y="3935413"/>
              <a:ext cx="495300" cy="103187"/>
            </a:xfrm>
            <a:prstGeom prst="rect">
              <a:avLst/>
            </a:prstGeom>
            <a:noFill/>
            <a:ln w="38100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15" name="Rectangle 7"/>
            <p:cNvSpPr>
              <a:spLocks noChangeArrowheads="1"/>
            </p:cNvSpPr>
            <p:nvPr/>
          </p:nvSpPr>
          <p:spPr bwMode="auto">
            <a:xfrm>
              <a:off x="3327400" y="4064000"/>
              <a:ext cx="495300" cy="101600"/>
            </a:xfrm>
            <a:prstGeom prst="rect">
              <a:avLst/>
            </a:prstGeom>
            <a:noFill/>
            <a:ln w="38100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16" name="Rectangle 7"/>
            <p:cNvSpPr>
              <a:spLocks noChangeArrowheads="1"/>
            </p:cNvSpPr>
            <p:nvPr/>
          </p:nvSpPr>
          <p:spPr bwMode="auto">
            <a:xfrm>
              <a:off x="3297238" y="4192588"/>
              <a:ext cx="495300" cy="103187"/>
            </a:xfrm>
            <a:prstGeom prst="rect">
              <a:avLst/>
            </a:prstGeom>
            <a:noFill/>
            <a:ln w="38100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17" name="Rectangle 7"/>
            <p:cNvSpPr>
              <a:spLocks noChangeArrowheads="1"/>
            </p:cNvSpPr>
            <p:nvPr/>
          </p:nvSpPr>
          <p:spPr bwMode="auto">
            <a:xfrm>
              <a:off x="3257550" y="4330700"/>
              <a:ext cx="495300" cy="103188"/>
            </a:xfrm>
            <a:prstGeom prst="rect">
              <a:avLst/>
            </a:prstGeom>
            <a:noFill/>
            <a:ln w="38100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18" name="Rectangle 7"/>
            <p:cNvSpPr>
              <a:spLocks noChangeArrowheads="1"/>
            </p:cNvSpPr>
            <p:nvPr/>
          </p:nvSpPr>
          <p:spPr bwMode="auto">
            <a:xfrm>
              <a:off x="3244850" y="4470400"/>
              <a:ext cx="495300" cy="103188"/>
            </a:xfrm>
            <a:prstGeom prst="rect">
              <a:avLst/>
            </a:prstGeom>
            <a:noFill/>
            <a:ln w="38100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19" name="Rectangle 7"/>
            <p:cNvSpPr>
              <a:spLocks noChangeArrowheads="1"/>
            </p:cNvSpPr>
            <p:nvPr/>
          </p:nvSpPr>
          <p:spPr bwMode="auto">
            <a:xfrm>
              <a:off x="3230563" y="4597400"/>
              <a:ext cx="495300" cy="103188"/>
            </a:xfrm>
            <a:prstGeom prst="rect">
              <a:avLst/>
            </a:prstGeom>
            <a:noFill/>
            <a:ln w="38100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20" name="Rectangle 7"/>
            <p:cNvSpPr>
              <a:spLocks noChangeArrowheads="1"/>
            </p:cNvSpPr>
            <p:nvPr/>
          </p:nvSpPr>
          <p:spPr bwMode="auto">
            <a:xfrm>
              <a:off x="3216275" y="4711700"/>
              <a:ext cx="495300" cy="103188"/>
            </a:xfrm>
            <a:prstGeom prst="rect">
              <a:avLst/>
            </a:prstGeom>
            <a:noFill/>
            <a:ln w="38100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21" name="Rectangle 7"/>
            <p:cNvSpPr>
              <a:spLocks noChangeArrowheads="1"/>
            </p:cNvSpPr>
            <p:nvPr/>
          </p:nvSpPr>
          <p:spPr bwMode="auto">
            <a:xfrm>
              <a:off x="3190875" y="4800600"/>
              <a:ext cx="495300" cy="103188"/>
            </a:xfrm>
            <a:prstGeom prst="rect">
              <a:avLst/>
            </a:prstGeom>
            <a:noFill/>
            <a:ln w="38100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22" name="Rectangle 7"/>
            <p:cNvSpPr>
              <a:spLocks noChangeArrowheads="1"/>
            </p:cNvSpPr>
            <p:nvPr/>
          </p:nvSpPr>
          <p:spPr bwMode="auto">
            <a:xfrm>
              <a:off x="3189288" y="4940300"/>
              <a:ext cx="495300" cy="103188"/>
            </a:xfrm>
            <a:prstGeom prst="rect">
              <a:avLst/>
            </a:prstGeom>
            <a:noFill/>
            <a:ln w="38100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2323" name="Rectangle 7"/>
            <p:cNvSpPr>
              <a:spLocks noChangeArrowheads="1"/>
            </p:cNvSpPr>
            <p:nvPr/>
          </p:nvSpPr>
          <p:spPr bwMode="auto">
            <a:xfrm>
              <a:off x="3163888" y="5065713"/>
              <a:ext cx="495300" cy="103187"/>
            </a:xfrm>
            <a:prstGeom prst="rect">
              <a:avLst/>
            </a:prstGeom>
            <a:noFill/>
            <a:ln w="38100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952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Leaning Tower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095375" y="847725"/>
            <a:ext cx="7466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Output: Stack them leaning as far over as possible.</a:t>
            </a: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1068388" y="390525"/>
            <a:ext cx="452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Input: Lots of 2in wide blocks</a:t>
            </a:r>
          </a:p>
        </p:txBody>
      </p:sp>
      <p:grpSp>
        <p:nvGrpSpPr>
          <p:cNvPr id="3077" name="Group 10"/>
          <p:cNvGrpSpPr>
            <a:grpSpLocks/>
          </p:cNvGrpSpPr>
          <p:nvPr/>
        </p:nvGrpSpPr>
        <p:grpSpPr bwMode="auto">
          <a:xfrm>
            <a:off x="1371600" y="5029200"/>
            <a:ext cx="1181100" cy="1066800"/>
            <a:chOff x="1224" y="2539"/>
            <a:chExt cx="2280" cy="1785"/>
          </a:xfrm>
        </p:grpSpPr>
        <p:sp>
          <p:nvSpPr>
            <p:cNvPr id="3115" name="Freeform 11" descr="Green marble"/>
            <p:cNvSpPr>
              <a:spLocks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>
                <a:gd name="T0" fmla="*/ 748 w 2280"/>
                <a:gd name="T1" fmla="*/ 30 h 1785"/>
                <a:gd name="T2" fmla="*/ 1224 w 2280"/>
                <a:gd name="T3" fmla="*/ 305 h 1785"/>
                <a:gd name="T4" fmla="*/ 2184 w 2280"/>
                <a:gd name="T5" fmla="*/ 257 h 1785"/>
                <a:gd name="T6" fmla="*/ 1800 w 2280"/>
                <a:gd name="T7" fmla="*/ 1121 h 1785"/>
                <a:gd name="T8" fmla="*/ 1743 w 2280"/>
                <a:gd name="T9" fmla="*/ 1313 h 1785"/>
                <a:gd name="T10" fmla="*/ 1717 w 2280"/>
                <a:gd name="T11" fmla="*/ 1479 h 1785"/>
                <a:gd name="T12" fmla="*/ 1560 w 2280"/>
                <a:gd name="T13" fmla="*/ 1549 h 1785"/>
                <a:gd name="T14" fmla="*/ 1272 w 2280"/>
                <a:gd name="T15" fmla="*/ 1553 h 1785"/>
                <a:gd name="T16" fmla="*/ 168 w 2280"/>
                <a:gd name="T17" fmla="*/ 1649 h 1785"/>
                <a:gd name="T18" fmla="*/ 264 w 2280"/>
                <a:gd name="T19" fmla="*/ 737 h 1785"/>
                <a:gd name="T20" fmla="*/ 425 w 2280"/>
                <a:gd name="T21" fmla="*/ 126 h 1785"/>
                <a:gd name="T22" fmla="*/ 748 w 2280"/>
                <a:gd name="T23" fmla="*/ 30 h 178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280"/>
                <a:gd name="T37" fmla="*/ 0 h 1785"/>
                <a:gd name="T38" fmla="*/ 2280 w 2280"/>
                <a:gd name="T39" fmla="*/ 1785 h 178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16" name="Group 12"/>
            <p:cNvGrpSpPr>
              <a:grpSpLocks/>
            </p:cNvGrpSpPr>
            <p:nvPr/>
          </p:nvGrpSpPr>
          <p:grpSpPr bwMode="auto">
            <a:xfrm>
              <a:off x="1584" y="2688"/>
              <a:ext cx="1216" cy="1440"/>
              <a:chOff x="2641" y="1488"/>
              <a:chExt cx="2655" cy="2488"/>
            </a:xfrm>
          </p:grpSpPr>
          <p:grpSp>
            <p:nvGrpSpPr>
              <p:cNvPr id="3117" name="Group 13"/>
              <p:cNvGrpSpPr>
                <a:grpSpLocks/>
              </p:cNvGrpSpPr>
              <p:nvPr/>
            </p:nvGrpSpPr>
            <p:grpSpPr bwMode="auto">
              <a:xfrm>
                <a:off x="2641" y="1488"/>
                <a:ext cx="2496" cy="2436"/>
                <a:chOff x="2641" y="1488"/>
                <a:chExt cx="2496" cy="2436"/>
              </a:xfrm>
            </p:grpSpPr>
            <p:sp>
              <p:nvSpPr>
                <p:cNvPr id="3122" name="Freeform 14"/>
                <p:cNvSpPr>
                  <a:spLocks/>
                </p:cNvSpPr>
                <p:nvPr/>
              </p:nvSpPr>
              <p:spPr bwMode="auto">
                <a:xfrm>
                  <a:off x="3465" y="1900"/>
                  <a:ext cx="434" cy="514"/>
                </a:xfrm>
                <a:custGeom>
                  <a:avLst/>
                  <a:gdLst>
                    <a:gd name="T0" fmla="*/ 132 w 434"/>
                    <a:gd name="T1" fmla="*/ 186 h 514"/>
                    <a:gd name="T2" fmla="*/ 157 w 434"/>
                    <a:gd name="T3" fmla="*/ 114 h 514"/>
                    <a:gd name="T4" fmla="*/ 189 w 434"/>
                    <a:gd name="T5" fmla="*/ 42 h 514"/>
                    <a:gd name="T6" fmla="*/ 236 w 434"/>
                    <a:gd name="T7" fmla="*/ 6 h 514"/>
                    <a:gd name="T8" fmla="*/ 302 w 434"/>
                    <a:gd name="T9" fmla="*/ 0 h 514"/>
                    <a:gd name="T10" fmla="*/ 355 w 434"/>
                    <a:gd name="T11" fmla="*/ 24 h 514"/>
                    <a:gd name="T12" fmla="*/ 393 w 434"/>
                    <a:gd name="T13" fmla="*/ 63 h 514"/>
                    <a:gd name="T14" fmla="*/ 421 w 434"/>
                    <a:gd name="T15" fmla="*/ 135 h 514"/>
                    <a:gd name="T16" fmla="*/ 434 w 434"/>
                    <a:gd name="T17" fmla="*/ 222 h 514"/>
                    <a:gd name="T18" fmla="*/ 434 w 434"/>
                    <a:gd name="T19" fmla="*/ 312 h 514"/>
                    <a:gd name="T20" fmla="*/ 412 w 434"/>
                    <a:gd name="T21" fmla="*/ 411 h 514"/>
                    <a:gd name="T22" fmla="*/ 355 w 434"/>
                    <a:gd name="T23" fmla="*/ 474 h 514"/>
                    <a:gd name="T24" fmla="*/ 299 w 434"/>
                    <a:gd name="T25" fmla="*/ 514 h 514"/>
                    <a:gd name="T26" fmla="*/ 245 w 434"/>
                    <a:gd name="T27" fmla="*/ 510 h 514"/>
                    <a:gd name="T28" fmla="*/ 198 w 434"/>
                    <a:gd name="T29" fmla="*/ 468 h 514"/>
                    <a:gd name="T30" fmla="*/ 157 w 434"/>
                    <a:gd name="T31" fmla="*/ 396 h 514"/>
                    <a:gd name="T32" fmla="*/ 129 w 434"/>
                    <a:gd name="T33" fmla="*/ 333 h 514"/>
                    <a:gd name="T34" fmla="*/ 129 w 434"/>
                    <a:gd name="T35" fmla="*/ 252 h 514"/>
                    <a:gd name="T36" fmla="*/ 0 w 434"/>
                    <a:gd name="T37" fmla="*/ 234 h 514"/>
                    <a:gd name="T38" fmla="*/ 16 w 434"/>
                    <a:gd name="T39" fmla="*/ 189 h 514"/>
                    <a:gd name="T40" fmla="*/ 132 w 434"/>
                    <a:gd name="T41" fmla="*/ 186 h 51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34"/>
                    <a:gd name="T64" fmla="*/ 0 h 514"/>
                    <a:gd name="T65" fmla="*/ 434 w 434"/>
                    <a:gd name="T66" fmla="*/ 514 h 514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34" h="514">
                      <a:moveTo>
                        <a:pt x="132" y="186"/>
                      </a:moveTo>
                      <a:lnTo>
                        <a:pt x="157" y="114"/>
                      </a:lnTo>
                      <a:lnTo>
                        <a:pt x="189" y="42"/>
                      </a:lnTo>
                      <a:lnTo>
                        <a:pt x="236" y="6"/>
                      </a:lnTo>
                      <a:lnTo>
                        <a:pt x="302" y="0"/>
                      </a:lnTo>
                      <a:lnTo>
                        <a:pt x="355" y="24"/>
                      </a:lnTo>
                      <a:lnTo>
                        <a:pt x="393" y="63"/>
                      </a:lnTo>
                      <a:lnTo>
                        <a:pt x="421" y="135"/>
                      </a:lnTo>
                      <a:lnTo>
                        <a:pt x="434" y="222"/>
                      </a:lnTo>
                      <a:lnTo>
                        <a:pt x="434" y="312"/>
                      </a:lnTo>
                      <a:lnTo>
                        <a:pt x="412" y="411"/>
                      </a:lnTo>
                      <a:lnTo>
                        <a:pt x="355" y="474"/>
                      </a:lnTo>
                      <a:lnTo>
                        <a:pt x="299" y="514"/>
                      </a:lnTo>
                      <a:lnTo>
                        <a:pt x="245" y="510"/>
                      </a:lnTo>
                      <a:lnTo>
                        <a:pt x="198" y="468"/>
                      </a:lnTo>
                      <a:lnTo>
                        <a:pt x="157" y="396"/>
                      </a:lnTo>
                      <a:lnTo>
                        <a:pt x="129" y="333"/>
                      </a:lnTo>
                      <a:lnTo>
                        <a:pt x="129" y="252"/>
                      </a:lnTo>
                      <a:lnTo>
                        <a:pt x="0" y="234"/>
                      </a:lnTo>
                      <a:lnTo>
                        <a:pt x="16" y="189"/>
                      </a:lnTo>
                      <a:lnTo>
                        <a:pt x="132" y="186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3" name="Freeform 15"/>
                <p:cNvSpPr>
                  <a:spLocks/>
                </p:cNvSpPr>
                <p:nvPr/>
              </p:nvSpPr>
              <p:spPr bwMode="auto">
                <a:xfrm>
                  <a:off x="3752" y="1488"/>
                  <a:ext cx="566" cy="1154"/>
                </a:xfrm>
                <a:custGeom>
                  <a:avLst/>
                  <a:gdLst>
                    <a:gd name="T0" fmla="*/ 13 w 566"/>
                    <a:gd name="T1" fmla="*/ 1145 h 1154"/>
                    <a:gd name="T2" fmla="*/ 0 w 566"/>
                    <a:gd name="T3" fmla="*/ 1088 h 1154"/>
                    <a:gd name="T4" fmla="*/ 31 w 566"/>
                    <a:gd name="T5" fmla="*/ 1042 h 1154"/>
                    <a:gd name="T6" fmla="*/ 134 w 566"/>
                    <a:gd name="T7" fmla="*/ 988 h 1154"/>
                    <a:gd name="T8" fmla="*/ 226 w 566"/>
                    <a:gd name="T9" fmla="*/ 927 h 1154"/>
                    <a:gd name="T10" fmla="*/ 313 w 566"/>
                    <a:gd name="T11" fmla="*/ 827 h 1154"/>
                    <a:gd name="T12" fmla="*/ 432 w 566"/>
                    <a:gd name="T13" fmla="*/ 689 h 1154"/>
                    <a:gd name="T14" fmla="*/ 463 w 566"/>
                    <a:gd name="T15" fmla="*/ 634 h 1154"/>
                    <a:gd name="T16" fmla="*/ 479 w 566"/>
                    <a:gd name="T17" fmla="*/ 580 h 1154"/>
                    <a:gd name="T18" fmla="*/ 472 w 566"/>
                    <a:gd name="T19" fmla="*/ 526 h 1154"/>
                    <a:gd name="T20" fmla="*/ 444 w 566"/>
                    <a:gd name="T21" fmla="*/ 426 h 1154"/>
                    <a:gd name="T22" fmla="*/ 376 w 566"/>
                    <a:gd name="T23" fmla="*/ 299 h 1154"/>
                    <a:gd name="T24" fmla="*/ 301 w 566"/>
                    <a:gd name="T25" fmla="*/ 229 h 1154"/>
                    <a:gd name="T26" fmla="*/ 235 w 566"/>
                    <a:gd name="T27" fmla="*/ 190 h 1154"/>
                    <a:gd name="T28" fmla="*/ 181 w 566"/>
                    <a:gd name="T29" fmla="*/ 184 h 1154"/>
                    <a:gd name="T30" fmla="*/ 153 w 566"/>
                    <a:gd name="T31" fmla="*/ 190 h 1154"/>
                    <a:gd name="T32" fmla="*/ 150 w 566"/>
                    <a:gd name="T33" fmla="*/ 163 h 1154"/>
                    <a:gd name="T34" fmla="*/ 215 w 566"/>
                    <a:gd name="T35" fmla="*/ 154 h 1154"/>
                    <a:gd name="T36" fmla="*/ 291 w 566"/>
                    <a:gd name="T37" fmla="*/ 154 h 1154"/>
                    <a:gd name="T38" fmla="*/ 238 w 566"/>
                    <a:gd name="T39" fmla="*/ 93 h 1154"/>
                    <a:gd name="T40" fmla="*/ 206 w 566"/>
                    <a:gd name="T41" fmla="*/ 45 h 1154"/>
                    <a:gd name="T42" fmla="*/ 229 w 566"/>
                    <a:gd name="T43" fmla="*/ 27 h 1154"/>
                    <a:gd name="T44" fmla="*/ 313 w 566"/>
                    <a:gd name="T45" fmla="*/ 109 h 1154"/>
                    <a:gd name="T46" fmla="*/ 329 w 566"/>
                    <a:gd name="T47" fmla="*/ 121 h 1154"/>
                    <a:gd name="T48" fmla="*/ 313 w 566"/>
                    <a:gd name="T49" fmla="*/ 57 h 1154"/>
                    <a:gd name="T50" fmla="*/ 301 w 566"/>
                    <a:gd name="T51" fmla="*/ 9 h 1154"/>
                    <a:gd name="T52" fmla="*/ 313 w 566"/>
                    <a:gd name="T53" fmla="*/ 0 h 1154"/>
                    <a:gd name="T54" fmla="*/ 341 w 566"/>
                    <a:gd name="T55" fmla="*/ 9 h 1154"/>
                    <a:gd name="T56" fmla="*/ 366 w 566"/>
                    <a:gd name="T57" fmla="*/ 121 h 1154"/>
                    <a:gd name="T58" fmla="*/ 379 w 566"/>
                    <a:gd name="T59" fmla="*/ 118 h 1154"/>
                    <a:gd name="T60" fmla="*/ 379 w 566"/>
                    <a:gd name="T61" fmla="*/ 30 h 1154"/>
                    <a:gd name="T62" fmla="*/ 404 w 566"/>
                    <a:gd name="T63" fmla="*/ 21 h 1154"/>
                    <a:gd name="T64" fmla="*/ 422 w 566"/>
                    <a:gd name="T65" fmla="*/ 36 h 1154"/>
                    <a:gd name="T66" fmla="*/ 413 w 566"/>
                    <a:gd name="T67" fmla="*/ 154 h 1154"/>
                    <a:gd name="T68" fmla="*/ 407 w 566"/>
                    <a:gd name="T69" fmla="*/ 202 h 1154"/>
                    <a:gd name="T70" fmla="*/ 422 w 566"/>
                    <a:gd name="T71" fmla="*/ 299 h 1154"/>
                    <a:gd name="T72" fmla="*/ 472 w 566"/>
                    <a:gd name="T73" fmla="*/ 402 h 1154"/>
                    <a:gd name="T74" fmla="*/ 525 w 566"/>
                    <a:gd name="T75" fmla="*/ 520 h 1154"/>
                    <a:gd name="T76" fmla="*/ 566 w 566"/>
                    <a:gd name="T77" fmla="*/ 607 h 1154"/>
                    <a:gd name="T78" fmla="*/ 563 w 566"/>
                    <a:gd name="T79" fmla="*/ 652 h 1154"/>
                    <a:gd name="T80" fmla="*/ 488 w 566"/>
                    <a:gd name="T81" fmla="*/ 734 h 1154"/>
                    <a:gd name="T82" fmla="*/ 385 w 566"/>
                    <a:gd name="T83" fmla="*/ 836 h 1154"/>
                    <a:gd name="T84" fmla="*/ 301 w 566"/>
                    <a:gd name="T85" fmla="*/ 937 h 1154"/>
                    <a:gd name="T86" fmla="*/ 197 w 566"/>
                    <a:gd name="T87" fmla="*/ 1070 h 1154"/>
                    <a:gd name="T88" fmla="*/ 112 w 566"/>
                    <a:gd name="T89" fmla="*/ 1136 h 1154"/>
                    <a:gd name="T90" fmla="*/ 47 w 566"/>
                    <a:gd name="T91" fmla="*/ 1154 h 1154"/>
                    <a:gd name="T92" fmla="*/ 13 w 566"/>
                    <a:gd name="T93" fmla="*/ 1145 h 1154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566"/>
                    <a:gd name="T142" fmla="*/ 0 h 1154"/>
                    <a:gd name="T143" fmla="*/ 566 w 566"/>
                    <a:gd name="T144" fmla="*/ 1154 h 1154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566" h="1154">
                      <a:moveTo>
                        <a:pt x="13" y="1145"/>
                      </a:moveTo>
                      <a:lnTo>
                        <a:pt x="0" y="1088"/>
                      </a:lnTo>
                      <a:lnTo>
                        <a:pt x="31" y="1042"/>
                      </a:lnTo>
                      <a:lnTo>
                        <a:pt x="134" y="988"/>
                      </a:lnTo>
                      <a:lnTo>
                        <a:pt x="226" y="927"/>
                      </a:lnTo>
                      <a:lnTo>
                        <a:pt x="313" y="827"/>
                      </a:lnTo>
                      <a:lnTo>
                        <a:pt x="432" y="689"/>
                      </a:lnTo>
                      <a:lnTo>
                        <a:pt x="463" y="634"/>
                      </a:lnTo>
                      <a:lnTo>
                        <a:pt x="479" y="580"/>
                      </a:lnTo>
                      <a:lnTo>
                        <a:pt x="472" y="526"/>
                      </a:lnTo>
                      <a:lnTo>
                        <a:pt x="444" y="426"/>
                      </a:lnTo>
                      <a:lnTo>
                        <a:pt x="376" y="299"/>
                      </a:lnTo>
                      <a:lnTo>
                        <a:pt x="301" y="229"/>
                      </a:lnTo>
                      <a:lnTo>
                        <a:pt x="235" y="190"/>
                      </a:lnTo>
                      <a:lnTo>
                        <a:pt x="181" y="184"/>
                      </a:lnTo>
                      <a:lnTo>
                        <a:pt x="153" y="190"/>
                      </a:lnTo>
                      <a:lnTo>
                        <a:pt x="150" y="163"/>
                      </a:lnTo>
                      <a:lnTo>
                        <a:pt x="215" y="154"/>
                      </a:lnTo>
                      <a:lnTo>
                        <a:pt x="291" y="154"/>
                      </a:lnTo>
                      <a:lnTo>
                        <a:pt x="238" y="93"/>
                      </a:lnTo>
                      <a:lnTo>
                        <a:pt x="206" y="45"/>
                      </a:lnTo>
                      <a:lnTo>
                        <a:pt x="229" y="27"/>
                      </a:lnTo>
                      <a:lnTo>
                        <a:pt x="313" y="109"/>
                      </a:lnTo>
                      <a:lnTo>
                        <a:pt x="329" y="121"/>
                      </a:lnTo>
                      <a:lnTo>
                        <a:pt x="313" y="57"/>
                      </a:lnTo>
                      <a:lnTo>
                        <a:pt x="301" y="9"/>
                      </a:lnTo>
                      <a:lnTo>
                        <a:pt x="313" y="0"/>
                      </a:lnTo>
                      <a:lnTo>
                        <a:pt x="341" y="9"/>
                      </a:lnTo>
                      <a:lnTo>
                        <a:pt x="366" y="121"/>
                      </a:lnTo>
                      <a:lnTo>
                        <a:pt x="379" y="118"/>
                      </a:lnTo>
                      <a:lnTo>
                        <a:pt x="379" y="30"/>
                      </a:lnTo>
                      <a:lnTo>
                        <a:pt x="404" y="21"/>
                      </a:lnTo>
                      <a:lnTo>
                        <a:pt x="422" y="36"/>
                      </a:lnTo>
                      <a:lnTo>
                        <a:pt x="413" y="154"/>
                      </a:lnTo>
                      <a:lnTo>
                        <a:pt x="407" y="202"/>
                      </a:lnTo>
                      <a:lnTo>
                        <a:pt x="422" y="299"/>
                      </a:lnTo>
                      <a:lnTo>
                        <a:pt x="472" y="402"/>
                      </a:lnTo>
                      <a:lnTo>
                        <a:pt x="525" y="520"/>
                      </a:lnTo>
                      <a:lnTo>
                        <a:pt x="566" y="607"/>
                      </a:lnTo>
                      <a:lnTo>
                        <a:pt x="563" y="652"/>
                      </a:lnTo>
                      <a:lnTo>
                        <a:pt x="488" y="734"/>
                      </a:lnTo>
                      <a:lnTo>
                        <a:pt x="385" y="836"/>
                      </a:lnTo>
                      <a:lnTo>
                        <a:pt x="301" y="937"/>
                      </a:lnTo>
                      <a:lnTo>
                        <a:pt x="197" y="1070"/>
                      </a:lnTo>
                      <a:lnTo>
                        <a:pt x="112" y="1136"/>
                      </a:lnTo>
                      <a:lnTo>
                        <a:pt x="47" y="1154"/>
                      </a:lnTo>
                      <a:lnTo>
                        <a:pt x="13" y="1145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4" name="Freeform 16"/>
                <p:cNvSpPr>
                  <a:spLocks/>
                </p:cNvSpPr>
                <p:nvPr/>
              </p:nvSpPr>
              <p:spPr bwMode="auto">
                <a:xfrm>
                  <a:off x="2641" y="2564"/>
                  <a:ext cx="1037" cy="581"/>
                </a:xfrm>
                <a:custGeom>
                  <a:avLst/>
                  <a:gdLst>
                    <a:gd name="T0" fmla="*/ 210 w 1037"/>
                    <a:gd name="T1" fmla="*/ 468 h 581"/>
                    <a:gd name="T2" fmla="*/ 361 w 1037"/>
                    <a:gd name="T3" fmla="*/ 462 h 581"/>
                    <a:gd name="T4" fmla="*/ 498 w 1037"/>
                    <a:gd name="T5" fmla="*/ 444 h 581"/>
                    <a:gd name="T6" fmla="*/ 583 w 1037"/>
                    <a:gd name="T7" fmla="*/ 423 h 581"/>
                    <a:gd name="T8" fmla="*/ 705 w 1037"/>
                    <a:gd name="T9" fmla="*/ 354 h 581"/>
                    <a:gd name="T10" fmla="*/ 792 w 1037"/>
                    <a:gd name="T11" fmla="*/ 288 h 581"/>
                    <a:gd name="T12" fmla="*/ 906 w 1037"/>
                    <a:gd name="T13" fmla="*/ 207 h 581"/>
                    <a:gd name="T14" fmla="*/ 959 w 1037"/>
                    <a:gd name="T15" fmla="*/ 156 h 581"/>
                    <a:gd name="T16" fmla="*/ 1000 w 1037"/>
                    <a:gd name="T17" fmla="*/ 120 h 581"/>
                    <a:gd name="T18" fmla="*/ 1037 w 1037"/>
                    <a:gd name="T19" fmla="*/ 81 h 581"/>
                    <a:gd name="T20" fmla="*/ 1037 w 1037"/>
                    <a:gd name="T21" fmla="*/ 39 h 581"/>
                    <a:gd name="T22" fmla="*/ 996 w 1037"/>
                    <a:gd name="T23" fmla="*/ 0 h 581"/>
                    <a:gd name="T24" fmla="*/ 971 w 1037"/>
                    <a:gd name="T25" fmla="*/ 9 h 581"/>
                    <a:gd name="T26" fmla="*/ 903 w 1037"/>
                    <a:gd name="T27" fmla="*/ 90 h 581"/>
                    <a:gd name="T28" fmla="*/ 828 w 1037"/>
                    <a:gd name="T29" fmla="*/ 183 h 581"/>
                    <a:gd name="T30" fmla="*/ 752 w 1037"/>
                    <a:gd name="T31" fmla="*/ 270 h 581"/>
                    <a:gd name="T32" fmla="*/ 642 w 1037"/>
                    <a:gd name="T33" fmla="*/ 342 h 581"/>
                    <a:gd name="T34" fmla="*/ 548 w 1037"/>
                    <a:gd name="T35" fmla="*/ 390 h 581"/>
                    <a:gd name="T36" fmla="*/ 445 w 1037"/>
                    <a:gd name="T37" fmla="*/ 414 h 581"/>
                    <a:gd name="T38" fmla="*/ 301 w 1037"/>
                    <a:gd name="T39" fmla="*/ 417 h 581"/>
                    <a:gd name="T40" fmla="*/ 216 w 1037"/>
                    <a:gd name="T41" fmla="*/ 417 h 581"/>
                    <a:gd name="T42" fmla="*/ 144 w 1037"/>
                    <a:gd name="T43" fmla="*/ 363 h 581"/>
                    <a:gd name="T44" fmla="*/ 125 w 1037"/>
                    <a:gd name="T45" fmla="*/ 327 h 581"/>
                    <a:gd name="T46" fmla="*/ 94 w 1037"/>
                    <a:gd name="T47" fmla="*/ 327 h 581"/>
                    <a:gd name="T48" fmla="*/ 116 w 1037"/>
                    <a:gd name="T49" fmla="*/ 372 h 581"/>
                    <a:gd name="T50" fmla="*/ 150 w 1037"/>
                    <a:gd name="T51" fmla="*/ 414 h 581"/>
                    <a:gd name="T52" fmla="*/ 66 w 1037"/>
                    <a:gd name="T53" fmla="*/ 396 h 581"/>
                    <a:gd name="T54" fmla="*/ 3 w 1037"/>
                    <a:gd name="T55" fmla="*/ 387 h 581"/>
                    <a:gd name="T56" fmla="*/ 3 w 1037"/>
                    <a:gd name="T57" fmla="*/ 405 h 581"/>
                    <a:gd name="T58" fmla="*/ 59 w 1037"/>
                    <a:gd name="T59" fmla="*/ 417 h 581"/>
                    <a:gd name="T60" fmla="*/ 97 w 1037"/>
                    <a:gd name="T61" fmla="*/ 441 h 581"/>
                    <a:gd name="T62" fmla="*/ 131 w 1037"/>
                    <a:gd name="T63" fmla="*/ 444 h 581"/>
                    <a:gd name="T64" fmla="*/ 78 w 1037"/>
                    <a:gd name="T65" fmla="*/ 462 h 581"/>
                    <a:gd name="T66" fmla="*/ 0 w 1037"/>
                    <a:gd name="T67" fmla="*/ 481 h 581"/>
                    <a:gd name="T68" fmla="*/ 3 w 1037"/>
                    <a:gd name="T69" fmla="*/ 499 h 581"/>
                    <a:gd name="T70" fmla="*/ 28 w 1037"/>
                    <a:gd name="T71" fmla="*/ 505 h 581"/>
                    <a:gd name="T72" fmla="*/ 103 w 1037"/>
                    <a:gd name="T73" fmla="*/ 481 h 581"/>
                    <a:gd name="T74" fmla="*/ 150 w 1037"/>
                    <a:gd name="T75" fmla="*/ 477 h 581"/>
                    <a:gd name="T76" fmla="*/ 122 w 1037"/>
                    <a:gd name="T77" fmla="*/ 505 h 581"/>
                    <a:gd name="T78" fmla="*/ 78 w 1037"/>
                    <a:gd name="T79" fmla="*/ 550 h 581"/>
                    <a:gd name="T80" fmla="*/ 59 w 1037"/>
                    <a:gd name="T81" fmla="*/ 562 h 581"/>
                    <a:gd name="T82" fmla="*/ 75 w 1037"/>
                    <a:gd name="T83" fmla="*/ 581 h 581"/>
                    <a:gd name="T84" fmla="*/ 113 w 1037"/>
                    <a:gd name="T85" fmla="*/ 559 h 581"/>
                    <a:gd name="T86" fmla="*/ 163 w 1037"/>
                    <a:gd name="T87" fmla="*/ 514 h 581"/>
                    <a:gd name="T88" fmla="*/ 210 w 1037"/>
                    <a:gd name="T89" fmla="*/ 468 h 581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1037"/>
                    <a:gd name="T136" fmla="*/ 0 h 581"/>
                    <a:gd name="T137" fmla="*/ 1037 w 1037"/>
                    <a:gd name="T138" fmla="*/ 581 h 581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1037" h="581">
                      <a:moveTo>
                        <a:pt x="210" y="468"/>
                      </a:moveTo>
                      <a:lnTo>
                        <a:pt x="361" y="462"/>
                      </a:lnTo>
                      <a:lnTo>
                        <a:pt x="498" y="444"/>
                      </a:lnTo>
                      <a:lnTo>
                        <a:pt x="583" y="423"/>
                      </a:lnTo>
                      <a:lnTo>
                        <a:pt x="705" y="354"/>
                      </a:lnTo>
                      <a:lnTo>
                        <a:pt x="792" y="288"/>
                      </a:lnTo>
                      <a:lnTo>
                        <a:pt x="906" y="207"/>
                      </a:lnTo>
                      <a:lnTo>
                        <a:pt x="959" y="156"/>
                      </a:lnTo>
                      <a:lnTo>
                        <a:pt x="1000" y="120"/>
                      </a:lnTo>
                      <a:lnTo>
                        <a:pt x="1037" y="81"/>
                      </a:lnTo>
                      <a:lnTo>
                        <a:pt x="1037" y="39"/>
                      </a:lnTo>
                      <a:lnTo>
                        <a:pt x="996" y="0"/>
                      </a:lnTo>
                      <a:lnTo>
                        <a:pt x="971" y="9"/>
                      </a:lnTo>
                      <a:lnTo>
                        <a:pt x="903" y="90"/>
                      </a:lnTo>
                      <a:lnTo>
                        <a:pt x="828" y="183"/>
                      </a:lnTo>
                      <a:lnTo>
                        <a:pt x="752" y="270"/>
                      </a:lnTo>
                      <a:lnTo>
                        <a:pt x="642" y="342"/>
                      </a:lnTo>
                      <a:lnTo>
                        <a:pt x="548" y="390"/>
                      </a:lnTo>
                      <a:lnTo>
                        <a:pt x="445" y="414"/>
                      </a:lnTo>
                      <a:lnTo>
                        <a:pt x="301" y="417"/>
                      </a:lnTo>
                      <a:lnTo>
                        <a:pt x="216" y="417"/>
                      </a:lnTo>
                      <a:lnTo>
                        <a:pt x="144" y="363"/>
                      </a:lnTo>
                      <a:lnTo>
                        <a:pt x="125" y="327"/>
                      </a:lnTo>
                      <a:lnTo>
                        <a:pt x="94" y="327"/>
                      </a:lnTo>
                      <a:lnTo>
                        <a:pt x="116" y="372"/>
                      </a:lnTo>
                      <a:lnTo>
                        <a:pt x="150" y="414"/>
                      </a:lnTo>
                      <a:lnTo>
                        <a:pt x="66" y="396"/>
                      </a:lnTo>
                      <a:lnTo>
                        <a:pt x="3" y="387"/>
                      </a:lnTo>
                      <a:lnTo>
                        <a:pt x="3" y="405"/>
                      </a:lnTo>
                      <a:lnTo>
                        <a:pt x="59" y="417"/>
                      </a:lnTo>
                      <a:lnTo>
                        <a:pt x="97" y="441"/>
                      </a:lnTo>
                      <a:lnTo>
                        <a:pt x="131" y="444"/>
                      </a:lnTo>
                      <a:lnTo>
                        <a:pt x="78" y="462"/>
                      </a:lnTo>
                      <a:lnTo>
                        <a:pt x="0" y="481"/>
                      </a:lnTo>
                      <a:lnTo>
                        <a:pt x="3" y="499"/>
                      </a:lnTo>
                      <a:lnTo>
                        <a:pt x="28" y="505"/>
                      </a:lnTo>
                      <a:lnTo>
                        <a:pt x="103" y="481"/>
                      </a:lnTo>
                      <a:lnTo>
                        <a:pt x="150" y="477"/>
                      </a:lnTo>
                      <a:lnTo>
                        <a:pt x="122" y="505"/>
                      </a:lnTo>
                      <a:lnTo>
                        <a:pt x="78" y="550"/>
                      </a:lnTo>
                      <a:lnTo>
                        <a:pt x="59" y="562"/>
                      </a:lnTo>
                      <a:lnTo>
                        <a:pt x="75" y="581"/>
                      </a:lnTo>
                      <a:lnTo>
                        <a:pt x="113" y="559"/>
                      </a:lnTo>
                      <a:lnTo>
                        <a:pt x="163" y="514"/>
                      </a:lnTo>
                      <a:lnTo>
                        <a:pt x="210" y="468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5" name="Freeform 17"/>
                <p:cNvSpPr>
                  <a:spLocks/>
                </p:cNvSpPr>
                <p:nvPr/>
              </p:nvSpPr>
              <p:spPr bwMode="auto">
                <a:xfrm>
                  <a:off x="3596" y="2504"/>
                  <a:ext cx="608" cy="800"/>
                </a:xfrm>
                <a:custGeom>
                  <a:avLst/>
                  <a:gdLst>
                    <a:gd name="T0" fmla="*/ 38 w 608"/>
                    <a:gd name="T1" fmla="*/ 90 h 800"/>
                    <a:gd name="T2" fmla="*/ 63 w 608"/>
                    <a:gd name="T3" fmla="*/ 27 h 800"/>
                    <a:gd name="T4" fmla="*/ 104 w 608"/>
                    <a:gd name="T5" fmla="*/ 0 h 800"/>
                    <a:gd name="T6" fmla="*/ 141 w 608"/>
                    <a:gd name="T7" fmla="*/ 0 h 800"/>
                    <a:gd name="T8" fmla="*/ 179 w 608"/>
                    <a:gd name="T9" fmla="*/ 18 h 800"/>
                    <a:gd name="T10" fmla="*/ 216 w 608"/>
                    <a:gd name="T11" fmla="*/ 54 h 800"/>
                    <a:gd name="T12" fmla="*/ 235 w 608"/>
                    <a:gd name="T13" fmla="*/ 117 h 800"/>
                    <a:gd name="T14" fmla="*/ 245 w 608"/>
                    <a:gd name="T15" fmla="*/ 180 h 800"/>
                    <a:gd name="T16" fmla="*/ 263 w 608"/>
                    <a:gd name="T17" fmla="*/ 243 h 800"/>
                    <a:gd name="T18" fmla="*/ 298 w 608"/>
                    <a:gd name="T19" fmla="*/ 312 h 800"/>
                    <a:gd name="T20" fmla="*/ 357 w 608"/>
                    <a:gd name="T21" fmla="*/ 384 h 800"/>
                    <a:gd name="T22" fmla="*/ 415 w 608"/>
                    <a:gd name="T23" fmla="*/ 432 h 800"/>
                    <a:gd name="T24" fmla="*/ 499 w 608"/>
                    <a:gd name="T25" fmla="*/ 468 h 800"/>
                    <a:gd name="T26" fmla="*/ 571 w 608"/>
                    <a:gd name="T27" fmla="*/ 522 h 800"/>
                    <a:gd name="T28" fmla="*/ 608 w 608"/>
                    <a:gd name="T29" fmla="*/ 577 h 800"/>
                    <a:gd name="T30" fmla="*/ 602 w 608"/>
                    <a:gd name="T31" fmla="*/ 622 h 800"/>
                    <a:gd name="T32" fmla="*/ 593 w 608"/>
                    <a:gd name="T33" fmla="*/ 676 h 800"/>
                    <a:gd name="T34" fmla="*/ 565 w 608"/>
                    <a:gd name="T35" fmla="*/ 712 h 800"/>
                    <a:gd name="T36" fmla="*/ 518 w 608"/>
                    <a:gd name="T37" fmla="*/ 757 h 800"/>
                    <a:gd name="T38" fmla="*/ 449 w 608"/>
                    <a:gd name="T39" fmla="*/ 790 h 800"/>
                    <a:gd name="T40" fmla="*/ 396 w 608"/>
                    <a:gd name="T41" fmla="*/ 800 h 800"/>
                    <a:gd name="T42" fmla="*/ 320 w 608"/>
                    <a:gd name="T43" fmla="*/ 784 h 800"/>
                    <a:gd name="T44" fmla="*/ 251 w 608"/>
                    <a:gd name="T45" fmla="*/ 748 h 800"/>
                    <a:gd name="T46" fmla="*/ 179 w 608"/>
                    <a:gd name="T47" fmla="*/ 694 h 800"/>
                    <a:gd name="T48" fmla="*/ 129 w 608"/>
                    <a:gd name="T49" fmla="*/ 631 h 800"/>
                    <a:gd name="T50" fmla="*/ 82 w 608"/>
                    <a:gd name="T51" fmla="*/ 550 h 800"/>
                    <a:gd name="T52" fmla="*/ 44 w 608"/>
                    <a:gd name="T53" fmla="*/ 456 h 800"/>
                    <a:gd name="T54" fmla="*/ 19 w 608"/>
                    <a:gd name="T55" fmla="*/ 375 h 800"/>
                    <a:gd name="T56" fmla="*/ 7 w 608"/>
                    <a:gd name="T57" fmla="*/ 297 h 800"/>
                    <a:gd name="T58" fmla="*/ 0 w 608"/>
                    <a:gd name="T59" fmla="*/ 189 h 800"/>
                    <a:gd name="T60" fmla="*/ 19 w 608"/>
                    <a:gd name="T61" fmla="*/ 117 h 800"/>
                    <a:gd name="T62" fmla="*/ 38 w 608"/>
                    <a:gd name="T63" fmla="*/ 90 h 800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608"/>
                    <a:gd name="T97" fmla="*/ 0 h 800"/>
                    <a:gd name="T98" fmla="*/ 608 w 608"/>
                    <a:gd name="T99" fmla="*/ 800 h 800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608" h="800">
                      <a:moveTo>
                        <a:pt x="38" y="90"/>
                      </a:moveTo>
                      <a:lnTo>
                        <a:pt x="63" y="27"/>
                      </a:lnTo>
                      <a:lnTo>
                        <a:pt x="104" y="0"/>
                      </a:lnTo>
                      <a:lnTo>
                        <a:pt x="141" y="0"/>
                      </a:lnTo>
                      <a:lnTo>
                        <a:pt x="179" y="18"/>
                      </a:lnTo>
                      <a:lnTo>
                        <a:pt x="216" y="54"/>
                      </a:lnTo>
                      <a:lnTo>
                        <a:pt x="235" y="117"/>
                      </a:lnTo>
                      <a:lnTo>
                        <a:pt x="245" y="180"/>
                      </a:lnTo>
                      <a:lnTo>
                        <a:pt x="263" y="243"/>
                      </a:lnTo>
                      <a:lnTo>
                        <a:pt x="298" y="312"/>
                      </a:lnTo>
                      <a:lnTo>
                        <a:pt x="357" y="384"/>
                      </a:lnTo>
                      <a:lnTo>
                        <a:pt x="415" y="432"/>
                      </a:lnTo>
                      <a:lnTo>
                        <a:pt x="499" y="468"/>
                      </a:lnTo>
                      <a:lnTo>
                        <a:pt x="571" y="522"/>
                      </a:lnTo>
                      <a:lnTo>
                        <a:pt x="608" y="577"/>
                      </a:lnTo>
                      <a:lnTo>
                        <a:pt x="602" y="622"/>
                      </a:lnTo>
                      <a:lnTo>
                        <a:pt x="593" y="676"/>
                      </a:lnTo>
                      <a:lnTo>
                        <a:pt x="565" y="712"/>
                      </a:lnTo>
                      <a:lnTo>
                        <a:pt x="518" y="757"/>
                      </a:lnTo>
                      <a:lnTo>
                        <a:pt x="449" y="790"/>
                      </a:lnTo>
                      <a:lnTo>
                        <a:pt x="396" y="800"/>
                      </a:lnTo>
                      <a:lnTo>
                        <a:pt x="320" y="784"/>
                      </a:lnTo>
                      <a:lnTo>
                        <a:pt x="251" y="748"/>
                      </a:lnTo>
                      <a:lnTo>
                        <a:pt x="179" y="694"/>
                      </a:lnTo>
                      <a:lnTo>
                        <a:pt x="129" y="631"/>
                      </a:lnTo>
                      <a:lnTo>
                        <a:pt x="82" y="550"/>
                      </a:lnTo>
                      <a:lnTo>
                        <a:pt x="44" y="456"/>
                      </a:lnTo>
                      <a:lnTo>
                        <a:pt x="19" y="375"/>
                      </a:lnTo>
                      <a:lnTo>
                        <a:pt x="7" y="297"/>
                      </a:lnTo>
                      <a:lnTo>
                        <a:pt x="0" y="189"/>
                      </a:lnTo>
                      <a:lnTo>
                        <a:pt x="19" y="117"/>
                      </a:lnTo>
                      <a:lnTo>
                        <a:pt x="38" y="9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6" name="Freeform 18"/>
                <p:cNvSpPr>
                  <a:spLocks/>
                </p:cNvSpPr>
                <p:nvPr/>
              </p:nvSpPr>
              <p:spPr bwMode="auto">
                <a:xfrm>
                  <a:off x="4094" y="2846"/>
                  <a:ext cx="1043" cy="726"/>
                </a:xfrm>
                <a:custGeom>
                  <a:avLst/>
                  <a:gdLst>
                    <a:gd name="T0" fmla="*/ 116 w 1043"/>
                    <a:gd name="T1" fmla="*/ 230 h 726"/>
                    <a:gd name="T2" fmla="*/ 216 w 1043"/>
                    <a:gd name="T3" fmla="*/ 147 h 726"/>
                    <a:gd name="T4" fmla="*/ 338 w 1043"/>
                    <a:gd name="T5" fmla="*/ 72 h 726"/>
                    <a:gd name="T6" fmla="*/ 417 w 1043"/>
                    <a:gd name="T7" fmla="*/ 27 h 726"/>
                    <a:gd name="T8" fmla="*/ 479 w 1043"/>
                    <a:gd name="T9" fmla="*/ 12 h 726"/>
                    <a:gd name="T10" fmla="*/ 529 w 1043"/>
                    <a:gd name="T11" fmla="*/ 0 h 726"/>
                    <a:gd name="T12" fmla="*/ 573 w 1043"/>
                    <a:gd name="T13" fmla="*/ 18 h 726"/>
                    <a:gd name="T14" fmla="*/ 601 w 1043"/>
                    <a:gd name="T15" fmla="*/ 75 h 726"/>
                    <a:gd name="T16" fmla="*/ 620 w 1043"/>
                    <a:gd name="T17" fmla="*/ 230 h 726"/>
                    <a:gd name="T18" fmla="*/ 620 w 1043"/>
                    <a:gd name="T19" fmla="*/ 416 h 726"/>
                    <a:gd name="T20" fmla="*/ 620 w 1043"/>
                    <a:gd name="T21" fmla="*/ 536 h 726"/>
                    <a:gd name="T22" fmla="*/ 642 w 1043"/>
                    <a:gd name="T23" fmla="*/ 609 h 726"/>
                    <a:gd name="T24" fmla="*/ 686 w 1043"/>
                    <a:gd name="T25" fmla="*/ 597 h 726"/>
                    <a:gd name="T26" fmla="*/ 717 w 1043"/>
                    <a:gd name="T27" fmla="*/ 552 h 726"/>
                    <a:gd name="T28" fmla="*/ 779 w 1043"/>
                    <a:gd name="T29" fmla="*/ 500 h 726"/>
                    <a:gd name="T30" fmla="*/ 876 w 1043"/>
                    <a:gd name="T31" fmla="*/ 470 h 726"/>
                    <a:gd name="T32" fmla="*/ 943 w 1043"/>
                    <a:gd name="T33" fmla="*/ 470 h 726"/>
                    <a:gd name="T34" fmla="*/ 1043 w 1043"/>
                    <a:gd name="T35" fmla="*/ 488 h 726"/>
                    <a:gd name="T36" fmla="*/ 1037 w 1043"/>
                    <a:gd name="T37" fmla="*/ 524 h 726"/>
                    <a:gd name="T38" fmla="*/ 1015 w 1043"/>
                    <a:gd name="T39" fmla="*/ 555 h 726"/>
                    <a:gd name="T40" fmla="*/ 981 w 1043"/>
                    <a:gd name="T41" fmla="*/ 561 h 726"/>
                    <a:gd name="T42" fmla="*/ 943 w 1043"/>
                    <a:gd name="T43" fmla="*/ 542 h 726"/>
                    <a:gd name="T44" fmla="*/ 886 w 1043"/>
                    <a:gd name="T45" fmla="*/ 518 h 726"/>
                    <a:gd name="T46" fmla="*/ 829 w 1043"/>
                    <a:gd name="T47" fmla="*/ 518 h 726"/>
                    <a:gd name="T48" fmla="*/ 754 w 1043"/>
                    <a:gd name="T49" fmla="*/ 564 h 726"/>
                    <a:gd name="T50" fmla="*/ 708 w 1043"/>
                    <a:gd name="T51" fmla="*/ 633 h 726"/>
                    <a:gd name="T52" fmla="*/ 698 w 1043"/>
                    <a:gd name="T53" fmla="*/ 690 h 726"/>
                    <a:gd name="T54" fmla="*/ 679 w 1043"/>
                    <a:gd name="T55" fmla="*/ 726 h 726"/>
                    <a:gd name="T56" fmla="*/ 604 w 1043"/>
                    <a:gd name="T57" fmla="*/ 723 h 726"/>
                    <a:gd name="T58" fmla="*/ 601 w 1043"/>
                    <a:gd name="T59" fmla="*/ 669 h 726"/>
                    <a:gd name="T60" fmla="*/ 576 w 1043"/>
                    <a:gd name="T61" fmla="*/ 591 h 726"/>
                    <a:gd name="T62" fmla="*/ 567 w 1043"/>
                    <a:gd name="T63" fmla="*/ 509 h 726"/>
                    <a:gd name="T64" fmla="*/ 573 w 1043"/>
                    <a:gd name="T65" fmla="*/ 401 h 726"/>
                    <a:gd name="T66" fmla="*/ 564 w 1043"/>
                    <a:gd name="T67" fmla="*/ 248 h 726"/>
                    <a:gd name="T68" fmla="*/ 558 w 1043"/>
                    <a:gd name="T69" fmla="*/ 147 h 726"/>
                    <a:gd name="T70" fmla="*/ 539 w 1043"/>
                    <a:gd name="T71" fmla="*/ 111 h 726"/>
                    <a:gd name="T72" fmla="*/ 501 w 1043"/>
                    <a:gd name="T73" fmla="*/ 75 h 726"/>
                    <a:gd name="T74" fmla="*/ 461 w 1043"/>
                    <a:gd name="T75" fmla="*/ 75 h 726"/>
                    <a:gd name="T76" fmla="*/ 403 w 1043"/>
                    <a:gd name="T77" fmla="*/ 111 h 726"/>
                    <a:gd name="T78" fmla="*/ 328 w 1043"/>
                    <a:gd name="T79" fmla="*/ 181 h 726"/>
                    <a:gd name="T80" fmla="*/ 235 w 1043"/>
                    <a:gd name="T81" fmla="*/ 272 h 726"/>
                    <a:gd name="T82" fmla="*/ 141 w 1043"/>
                    <a:gd name="T83" fmla="*/ 356 h 726"/>
                    <a:gd name="T84" fmla="*/ 94 w 1043"/>
                    <a:gd name="T85" fmla="*/ 383 h 726"/>
                    <a:gd name="T86" fmla="*/ 38 w 1043"/>
                    <a:gd name="T87" fmla="*/ 383 h 726"/>
                    <a:gd name="T88" fmla="*/ 0 w 1043"/>
                    <a:gd name="T89" fmla="*/ 344 h 726"/>
                    <a:gd name="T90" fmla="*/ 3 w 1043"/>
                    <a:gd name="T91" fmla="*/ 281 h 726"/>
                    <a:gd name="T92" fmla="*/ 41 w 1043"/>
                    <a:gd name="T93" fmla="*/ 248 h 726"/>
                    <a:gd name="T94" fmla="*/ 84 w 1043"/>
                    <a:gd name="T95" fmla="*/ 239 h 726"/>
                    <a:gd name="T96" fmla="*/ 116 w 1043"/>
                    <a:gd name="T97" fmla="*/ 230 h 72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043"/>
                    <a:gd name="T148" fmla="*/ 0 h 726"/>
                    <a:gd name="T149" fmla="*/ 1043 w 1043"/>
                    <a:gd name="T150" fmla="*/ 726 h 72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043" h="726">
                      <a:moveTo>
                        <a:pt x="116" y="230"/>
                      </a:moveTo>
                      <a:lnTo>
                        <a:pt x="216" y="147"/>
                      </a:lnTo>
                      <a:lnTo>
                        <a:pt x="338" y="72"/>
                      </a:lnTo>
                      <a:lnTo>
                        <a:pt x="417" y="27"/>
                      </a:lnTo>
                      <a:lnTo>
                        <a:pt x="479" y="12"/>
                      </a:lnTo>
                      <a:lnTo>
                        <a:pt x="529" y="0"/>
                      </a:lnTo>
                      <a:lnTo>
                        <a:pt x="573" y="18"/>
                      </a:lnTo>
                      <a:lnTo>
                        <a:pt x="601" y="75"/>
                      </a:lnTo>
                      <a:lnTo>
                        <a:pt x="620" y="230"/>
                      </a:lnTo>
                      <a:lnTo>
                        <a:pt x="620" y="416"/>
                      </a:lnTo>
                      <a:lnTo>
                        <a:pt x="620" y="536"/>
                      </a:lnTo>
                      <a:lnTo>
                        <a:pt x="642" y="609"/>
                      </a:lnTo>
                      <a:lnTo>
                        <a:pt x="686" y="597"/>
                      </a:lnTo>
                      <a:lnTo>
                        <a:pt x="717" y="552"/>
                      </a:lnTo>
                      <a:lnTo>
                        <a:pt x="779" y="500"/>
                      </a:lnTo>
                      <a:lnTo>
                        <a:pt x="876" y="470"/>
                      </a:lnTo>
                      <a:lnTo>
                        <a:pt x="943" y="470"/>
                      </a:lnTo>
                      <a:lnTo>
                        <a:pt x="1043" y="488"/>
                      </a:lnTo>
                      <a:lnTo>
                        <a:pt x="1037" y="524"/>
                      </a:lnTo>
                      <a:lnTo>
                        <a:pt x="1015" y="555"/>
                      </a:lnTo>
                      <a:lnTo>
                        <a:pt x="981" y="561"/>
                      </a:lnTo>
                      <a:lnTo>
                        <a:pt x="943" y="542"/>
                      </a:lnTo>
                      <a:lnTo>
                        <a:pt x="886" y="518"/>
                      </a:lnTo>
                      <a:lnTo>
                        <a:pt x="829" y="518"/>
                      </a:lnTo>
                      <a:lnTo>
                        <a:pt x="754" y="564"/>
                      </a:lnTo>
                      <a:lnTo>
                        <a:pt x="708" y="633"/>
                      </a:lnTo>
                      <a:lnTo>
                        <a:pt x="698" y="690"/>
                      </a:lnTo>
                      <a:lnTo>
                        <a:pt x="679" y="726"/>
                      </a:lnTo>
                      <a:lnTo>
                        <a:pt x="604" y="723"/>
                      </a:lnTo>
                      <a:lnTo>
                        <a:pt x="601" y="669"/>
                      </a:lnTo>
                      <a:lnTo>
                        <a:pt x="576" y="591"/>
                      </a:lnTo>
                      <a:lnTo>
                        <a:pt x="567" y="509"/>
                      </a:lnTo>
                      <a:lnTo>
                        <a:pt x="573" y="401"/>
                      </a:lnTo>
                      <a:lnTo>
                        <a:pt x="564" y="248"/>
                      </a:lnTo>
                      <a:lnTo>
                        <a:pt x="558" y="147"/>
                      </a:lnTo>
                      <a:lnTo>
                        <a:pt x="539" y="111"/>
                      </a:lnTo>
                      <a:lnTo>
                        <a:pt x="501" y="75"/>
                      </a:lnTo>
                      <a:lnTo>
                        <a:pt x="461" y="75"/>
                      </a:lnTo>
                      <a:lnTo>
                        <a:pt x="403" y="111"/>
                      </a:lnTo>
                      <a:lnTo>
                        <a:pt x="328" y="181"/>
                      </a:lnTo>
                      <a:lnTo>
                        <a:pt x="235" y="272"/>
                      </a:lnTo>
                      <a:lnTo>
                        <a:pt x="141" y="356"/>
                      </a:lnTo>
                      <a:lnTo>
                        <a:pt x="94" y="383"/>
                      </a:lnTo>
                      <a:lnTo>
                        <a:pt x="38" y="383"/>
                      </a:lnTo>
                      <a:lnTo>
                        <a:pt x="0" y="344"/>
                      </a:lnTo>
                      <a:lnTo>
                        <a:pt x="3" y="281"/>
                      </a:lnTo>
                      <a:lnTo>
                        <a:pt x="41" y="248"/>
                      </a:lnTo>
                      <a:lnTo>
                        <a:pt x="84" y="239"/>
                      </a:lnTo>
                      <a:lnTo>
                        <a:pt x="116" y="23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7" name="Freeform 19"/>
                <p:cNvSpPr>
                  <a:spLocks/>
                </p:cNvSpPr>
                <p:nvPr/>
              </p:nvSpPr>
              <p:spPr bwMode="auto">
                <a:xfrm>
                  <a:off x="4038" y="3162"/>
                  <a:ext cx="713" cy="762"/>
                </a:xfrm>
                <a:custGeom>
                  <a:avLst/>
                  <a:gdLst>
                    <a:gd name="T0" fmla="*/ 0 w 713"/>
                    <a:gd name="T1" fmla="*/ 64 h 762"/>
                    <a:gd name="T2" fmla="*/ 22 w 713"/>
                    <a:gd name="T3" fmla="*/ 16 h 762"/>
                    <a:gd name="T4" fmla="*/ 69 w 713"/>
                    <a:gd name="T5" fmla="*/ 0 h 762"/>
                    <a:gd name="T6" fmla="*/ 134 w 713"/>
                    <a:gd name="T7" fmla="*/ 7 h 762"/>
                    <a:gd name="T8" fmla="*/ 150 w 713"/>
                    <a:gd name="T9" fmla="*/ 52 h 762"/>
                    <a:gd name="T10" fmla="*/ 125 w 713"/>
                    <a:gd name="T11" fmla="*/ 227 h 762"/>
                    <a:gd name="T12" fmla="*/ 122 w 713"/>
                    <a:gd name="T13" fmla="*/ 360 h 762"/>
                    <a:gd name="T14" fmla="*/ 116 w 713"/>
                    <a:gd name="T15" fmla="*/ 435 h 762"/>
                    <a:gd name="T16" fmla="*/ 116 w 713"/>
                    <a:gd name="T17" fmla="*/ 450 h 762"/>
                    <a:gd name="T18" fmla="*/ 131 w 713"/>
                    <a:gd name="T19" fmla="*/ 524 h 762"/>
                    <a:gd name="T20" fmla="*/ 172 w 713"/>
                    <a:gd name="T21" fmla="*/ 536 h 762"/>
                    <a:gd name="T22" fmla="*/ 225 w 713"/>
                    <a:gd name="T23" fmla="*/ 524 h 762"/>
                    <a:gd name="T24" fmla="*/ 303 w 713"/>
                    <a:gd name="T25" fmla="*/ 481 h 762"/>
                    <a:gd name="T26" fmla="*/ 387 w 713"/>
                    <a:gd name="T27" fmla="*/ 460 h 762"/>
                    <a:gd name="T28" fmla="*/ 482 w 713"/>
                    <a:gd name="T29" fmla="*/ 444 h 762"/>
                    <a:gd name="T30" fmla="*/ 585 w 713"/>
                    <a:gd name="T31" fmla="*/ 432 h 762"/>
                    <a:gd name="T32" fmla="*/ 660 w 713"/>
                    <a:gd name="T33" fmla="*/ 432 h 762"/>
                    <a:gd name="T34" fmla="*/ 694 w 713"/>
                    <a:gd name="T35" fmla="*/ 441 h 762"/>
                    <a:gd name="T36" fmla="*/ 713 w 713"/>
                    <a:gd name="T37" fmla="*/ 463 h 762"/>
                    <a:gd name="T38" fmla="*/ 704 w 713"/>
                    <a:gd name="T39" fmla="*/ 496 h 762"/>
                    <a:gd name="T40" fmla="*/ 657 w 713"/>
                    <a:gd name="T41" fmla="*/ 524 h 762"/>
                    <a:gd name="T42" fmla="*/ 613 w 713"/>
                    <a:gd name="T43" fmla="*/ 563 h 762"/>
                    <a:gd name="T44" fmla="*/ 572 w 713"/>
                    <a:gd name="T45" fmla="*/ 618 h 762"/>
                    <a:gd name="T46" fmla="*/ 547 w 713"/>
                    <a:gd name="T47" fmla="*/ 663 h 762"/>
                    <a:gd name="T48" fmla="*/ 526 w 713"/>
                    <a:gd name="T49" fmla="*/ 708 h 762"/>
                    <a:gd name="T50" fmla="*/ 510 w 713"/>
                    <a:gd name="T51" fmla="*/ 762 h 762"/>
                    <a:gd name="T52" fmla="*/ 488 w 713"/>
                    <a:gd name="T53" fmla="*/ 762 h 762"/>
                    <a:gd name="T54" fmla="*/ 469 w 713"/>
                    <a:gd name="T55" fmla="*/ 741 h 762"/>
                    <a:gd name="T56" fmla="*/ 462 w 713"/>
                    <a:gd name="T57" fmla="*/ 681 h 762"/>
                    <a:gd name="T58" fmla="*/ 507 w 713"/>
                    <a:gd name="T59" fmla="*/ 627 h 762"/>
                    <a:gd name="T60" fmla="*/ 566 w 713"/>
                    <a:gd name="T61" fmla="*/ 563 h 762"/>
                    <a:gd name="T62" fmla="*/ 622 w 713"/>
                    <a:gd name="T63" fmla="*/ 515 h 762"/>
                    <a:gd name="T64" fmla="*/ 647 w 713"/>
                    <a:gd name="T65" fmla="*/ 499 h 762"/>
                    <a:gd name="T66" fmla="*/ 657 w 713"/>
                    <a:gd name="T67" fmla="*/ 478 h 762"/>
                    <a:gd name="T68" fmla="*/ 632 w 713"/>
                    <a:gd name="T69" fmla="*/ 463 h 762"/>
                    <a:gd name="T70" fmla="*/ 547 w 713"/>
                    <a:gd name="T71" fmla="*/ 463 h 762"/>
                    <a:gd name="T72" fmla="*/ 440 w 713"/>
                    <a:gd name="T73" fmla="*/ 481 h 762"/>
                    <a:gd name="T74" fmla="*/ 356 w 713"/>
                    <a:gd name="T75" fmla="*/ 509 h 762"/>
                    <a:gd name="T76" fmla="*/ 265 w 713"/>
                    <a:gd name="T77" fmla="*/ 560 h 762"/>
                    <a:gd name="T78" fmla="*/ 187 w 713"/>
                    <a:gd name="T79" fmla="*/ 596 h 762"/>
                    <a:gd name="T80" fmla="*/ 103 w 713"/>
                    <a:gd name="T81" fmla="*/ 599 h 762"/>
                    <a:gd name="T82" fmla="*/ 69 w 713"/>
                    <a:gd name="T83" fmla="*/ 587 h 762"/>
                    <a:gd name="T84" fmla="*/ 50 w 713"/>
                    <a:gd name="T85" fmla="*/ 542 h 762"/>
                    <a:gd name="T86" fmla="*/ 37 w 713"/>
                    <a:gd name="T87" fmla="*/ 478 h 762"/>
                    <a:gd name="T88" fmla="*/ 31 w 713"/>
                    <a:gd name="T89" fmla="*/ 360 h 762"/>
                    <a:gd name="T90" fmla="*/ 19 w 713"/>
                    <a:gd name="T91" fmla="*/ 151 h 762"/>
                    <a:gd name="T92" fmla="*/ 0 w 713"/>
                    <a:gd name="T93" fmla="*/ 64 h 762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713"/>
                    <a:gd name="T142" fmla="*/ 0 h 762"/>
                    <a:gd name="T143" fmla="*/ 713 w 713"/>
                    <a:gd name="T144" fmla="*/ 762 h 762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713" h="762">
                      <a:moveTo>
                        <a:pt x="0" y="64"/>
                      </a:moveTo>
                      <a:lnTo>
                        <a:pt x="22" y="16"/>
                      </a:lnTo>
                      <a:lnTo>
                        <a:pt x="69" y="0"/>
                      </a:lnTo>
                      <a:lnTo>
                        <a:pt x="134" y="7"/>
                      </a:lnTo>
                      <a:lnTo>
                        <a:pt x="150" y="52"/>
                      </a:lnTo>
                      <a:lnTo>
                        <a:pt x="125" y="227"/>
                      </a:lnTo>
                      <a:lnTo>
                        <a:pt x="122" y="360"/>
                      </a:lnTo>
                      <a:lnTo>
                        <a:pt x="116" y="435"/>
                      </a:lnTo>
                      <a:lnTo>
                        <a:pt x="116" y="450"/>
                      </a:lnTo>
                      <a:lnTo>
                        <a:pt x="131" y="524"/>
                      </a:lnTo>
                      <a:lnTo>
                        <a:pt x="172" y="536"/>
                      </a:lnTo>
                      <a:lnTo>
                        <a:pt x="225" y="524"/>
                      </a:lnTo>
                      <a:lnTo>
                        <a:pt x="303" y="481"/>
                      </a:lnTo>
                      <a:lnTo>
                        <a:pt x="387" y="460"/>
                      </a:lnTo>
                      <a:lnTo>
                        <a:pt x="482" y="444"/>
                      </a:lnTo>
                      <a:lnTo>
                        <a:pt x="585" y="432"/>
                      </a:lnTo>
                      <a:lnTo>
                        <a:pt x="660" y="432"/>
                      </a:lnTo>
                      <a:lnTo>
                        <a:pt x="694" y="441"/>
                      </a:lnTo>
                      <a:lnTo>
                        <a:pt x="713" y="463"/>
                      </a:lnTo>
                      <a:lnTo>
                        <a:pt x="704" y="496"/>
                      </a:lnTo>
                      <a:lnTo>
                        <a:pt x="657" y="524"/>
                      </a:lnTo>
                      <a:lnTo>
                        <a:pt x="613" y="563"/>
                      </a:lnTo>
                      <a:lnTo>
                        <a:pt x="572" y="618"/>
                      </a:lnTo>
                      <a:lnTo>
                        <a:pt x="547" y="663"/>
                      </a:lnTo>
                      <a:lnTo>
                        <a:pt x="526" y="708"/>
                      </a:lnTo>
                      <a:lnTo>
                        <a:pt x="510" y="762"/>
                      </a:lnTo>
                      <a:lnTo>
                        <a:pt x="488" y="762"/>
                      </a:lnTo>
                      <a:lnTo>
                        <a:pt x="469" y="741"/>
                      </a:lnTo>
                      <a:lnTo>
                        <a:pt x="462" y="681"/>
                      </a:lnTo>
                      <a:lnTo>
                        <a:pt x="507" y="627"/>
                      </a:lnTo>
                      <a:lnTo>
                        <a:pt x="566" y="563"/>
                      </a:lnTo>
                      <a:lnTo>
                        <a:pt x="622" y="515"/>
                      </a:lnTo>
                      <a:lnTo>
                        <a:pt x="647" y="499"/>
                      </a:lnTo>
                      <a:lnTo>
                        <a:pt x="657" y="478"/>
                      </a:lnTo>
                      <a:lnTo>
                        <a:pt x="632" y="463"/>
                      </a:lnTo>
                      <a:lnTo>
                        <a:pt x="547" y="463"/>
                      </a:lnTo>
                      <a:lnTo>
                        <a:pt x="440" y="481"/>
                      </a:lnTo>
                      <a:lnTo>
                        <a:pt x="356" y="509"/>
                      </a:lnTo>
                      <a:lnTo>
                        <a:pt x="265" y="560"/>
                      </a:lnTo>
                      <a:lnTo>
                        <a:pt x="187" y="596"/>
                      </a:lnTo>
                      <a:lnTo>
                        <a:pt x="103" y="599"/>
                      </a:lnTo>
                      <a:lnTo>
                        <a:pt x="69" y="587"/>
                      </a:lnTo>
                      <a:lnTo>
                        <a:pt x="50" y="542"/>
                      </a:lnTo>
                      <a:lnTo>
                        <a:pt x="37" y="478"/>
                      </a:lnTo>
                      <a:lnTo>
                        <a:pt x="31" y="360"/>
                      </a:lnTo>
                      <a:lnTo>
                        <a:pt x="19" y="151"/>
                      </a:lnTo>
                      <a:lnTo>
                        <a:pt x="0" y="64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118" name="Group 20"/>
              <p:cNvGrpSpPr>
                <a:grpSpLocks/>
              </p:cNvGrpSpPr>
              <p:nvPr/>
            </p:nvGrpSpPr>
            <p:grpSpPr bwMode="auto">
              <a:xfrm>
                <a:off x="4864" y="3099"/>
                <a:ext cx="432" cy="877"/>
                <a:chOff x="4864" y="3099"/>
                <a:chExt cx="432" cy="877"/>
              </a:xfrm>
            </p:grpSpPr>
            <p:sp>
              <p:nvSpPr>
                <p:cNvPr id="3119" name="Freeform 21"/>
                <p:cNvSpPr>
                  <a:spLocks/>
                </p:cNvSpPr>
                <p:nvPr/>
              </p:nvSpPr>
              <p:spPr bwMode="auto">
                <a:xfrm>
                  <a:off x="4956" y="3588"/>
                  <a:ext cx="340" cy="109"/>
                </a:xfrm>
                <a:custGeom>
                  <a:avLst/>
                  <a:gdLst>
                    <a:gd name="T0" fmla="*/ 340 w 340"/>
                    <a:gd name="T1" fmla="*/ 109 h 109"/>
                    <a:gd name="T2" fmla="*/ 165 w 340"/>
                    <a:gd name="T3" fmla="*/ 30 h 109"/>
                    <a:gd name="T4" fmla="*/ 48 w 340"/>
                    <a:gd name="T5" fmla="*/ 0 h 109"/>
                    <a:gd name="T6" fmla="*/ 10 w 340"/>
                    <a:gd name="T7" fmla="*/ 0 h 109"/>
                    <a:gd name="T8" fmla="*/ 0 w 340"/>
                    <a:gd name="T9" fmla="*/ 27 h 109"/>
                    <a:gd name="T10" fmla="*/ 22 w 340"/>
                    <a:gd name="T11" fmla="*/ 48 h 109"/>
                    <a:gd name="T12" fmla="*/ 70 w 340"/>
                    <a:gd name="T13" fmla="*/ 54 h 109"/>
                    <a:gd name="T14" fmla="*/ 184 w 340"/>
                    <a:gd name="T15" fmla="*/ 75 h 109"/>
                    <a:gd name="T16" fmla="*/ 340 w 340"/>
                    <a:gd name="T17" fmla="*/ 109 h 10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0"/>
                    <a:gd name="T28" fmla="*/ 0 h 109"/>
                    <a:gd name="T29" fmla="*/ 340 w 340"/>
                    <a:gd name="T30" fmla="*/ 109 h 10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0" h="109">
                      <a:moveTo>
                        <a:pt x="340" y="109"/>
                      </a:moveTo>
                      <a:lnTo>
                        <a:pt x="165" y="30"/>
                      </a:lnTo>
                      <a:lnTo>
                        <a:pt x="48" y="0"/>
                      </a:lnTo>
                      <a:lnTo>
                        <a:pt x="10" y="0"/>
                      </a:lnTo>
                      <a:lnTo>
                        <a:pt x="0" y="27"/>
                      </a:lnTo>
                      <a:lnTo>
                        <a:pt x="22" y="48"/>
                      </a:lnTo>
                      <a:lnTo>
                        <a:pt x="70" y="54"/>
                      </a:lnTo>
                      <a:lnTo>
                        <a:pt x="184" y="75"/>
                      </a:lnTo>
                      <a:lnTo>
                        <a:pt x="340" y="109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0" name="Freeform 22"/>
                <p:cNvSpPr>
                  <a:spLocks/>
                </p:cNvSpPr>
                <p:nvPr/>
              </p:nvSpPr>
              <p:spPr bwMode="auto">
                <a:xfrm>
                  <a:off x="4864" y="3685"/>
                  <a:ext cx="97" cy="291"/>
                </a:xfrm>
                <a:custGeom>
                  <a:avLst/>
                  <a:gdLst>
                    <a:gd name="T0" fmla="*/ 97 w 97"/>
                    <a:gd name="T1" fmla="*/ 291 h 291"/>
                    <a:gd name="T2" fmla="*/ 94 w 97"/>
                    <a:gd name="T3" fmla="*/ 148 h 291"/>
                    <a:gd name="T4" fmla="*/ 69 w 97"/>
                    <a:gd name="T5" fmla="*/ 39 h 291"/>
                    <a:gd name="T6" fmla="*/ 41 w 97"/>
                    <a:gd name="T7" fmla="*/ 0 h 291"/>
                    <a:gd name="T8" fmla="*/ 19 w 97"/>
                    <a:gd name="T9" fmla="*/ 0 h 291"/>
                    <a:gd name="T10" fmla="*/ 0 w 97"/>
                    <a:gd name="T11" fmla="*/ 12 h 291"/>
                    <a:gd name="T12" fmla="*/ 0 w 97"/>
                    <a:gd name="T13" fmla="*/ 54 h 291"/>
                    <a:gd name="T14" fmla="*/ 47 w 97"/>
                    <a:gd name="T15" fmla="*/ 184 h 291"/>
                    <a:gd name="T16" fmla="*/ 97 w 97"/>
                    <a:gd name="T17" fmla="*/ 291 h 29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97"/>
                    <a:gd name="T28" fmla="*/ 0 h 291"/>
                    <a:gd name="T29" fmla="*/ 97 w 97"/>
                    <a:gd name="T30" fmla="*/ 291 h 29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97" h="291">
                      <a:moveTo>
                        <a:pt x="97" y="291"/>
                      </a:moveTo>
                      <a:lnTo>
                        <a:pt x="94" y="148"/>
                      </a:lnTo>
                      <a:lnTo>
                        <a:pt x="69" y="39"/>
                      </a:lnTo>
                      <a:lnTo>
                        <a:pt x="41" y="0"/>
                      </a:lnTo>
                      <a:lnTo>
                        <a:pt x="19" y="0"/>
                      </a:lnTo>
                      <a:lnTo>
                        <a:pt x="0" y="12"/>
                      </a:lnTo>
                      <a:lnTo>
                        <a:pt x="0" y="54"/>
                      </a:lnTo>
                      <a:lnTo>
                        <a:pt x="47" y="184"/>
                      </a:lnTo>
                      <a:lnTo>
                        <a:pt x="97" y="291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1" name="Freeform 23"/>
                <p:cNvSpPr>
                  <a:spLocks/>
                </p:cNvSpPr>
                <p:nvPr/>
              </p:nvSpPr>
              <p:spPr bwMode="auto">
                <a:xfrm>
                  <a:off x="5004" y="3099"/>
                  <a:ext cx="214" cy="111"/>
                </a:xfrm>
                <a:custGeom>
                  <a:avLst/>
                  <a:gdLst>
                    <a:gd name="T0" fmla="*/ 0 w 214"/>
                    <a:gd name="T1" fmla="*/ 72 h 111"/>
                    <a:gd name="T2" fmla="*/ 42 w 214"/>
                    <a:gd name="T3" fmla="*/ 30 h 111"/>
                    <a:gd name="T4" fmla="*/ 100 w 214"/>
                    <a:gd name="T5" fmla="*/ 3 h 111"/>
                    <a:gd name="T6" fmla="*/ 166 w 214"/>
                    <a:gd name="T7" fmla="*/ 0 h 111"/>
                    <a:gd name="T8" fmla="*/ 214 w 214"/>
                    <a:gd name="T9" fmla="*/ 9 h 111"/>
                    <a:gd name="T10" fmla="*/ 138 w 214"/>
                    <a:gd name="T11" fmla="*/ 18 h 111"/>
                    <a:gd name="T12" fmla="*/ 109 w 214"/>
                    <a:gd name="T13" fmla="*/ 36 h 111"/>
                    <a:gd name="T14" fmla="*/ 81 w 214"/>
                    <a:gd name="T15" fmla="*/ 63 h 111"/>
                    <a:gd name="T16" fmla="*/ 68 w 214"/>
                    <a:gd name="T17" fmla="*/ 93 h 111"/>
                    <a:gd name="T18" fmla="*/ 42 w 214"/>
                    <a:gd name="T19" fmla="*/ 111 h 111"/>
                    <a:gd name="T20" fmla="*/ 10 w 214"/>
                    <a:gd name="T21" fmla="*/ 108 h 111"/>
                    <a:gd name="T22" fmla="*/ 0 w 214"/>
                    <a:gd name="T23" fmla="*/ 72 h 11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14"/>
                    <a:gd name="T37" fmla="*/ 0 h 111"/>
                    <a:gd name="T38" fmla="*/ 214 w 214"/>
                    <a:gd name="T39" fmla="*/ 111 h 111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14" h="111">
                      <a:moveTo>
                        <a:pt x="0" y="72"/>
                      </a:moveTo>
                      <a:lnTo>
                        <a:pt x="42" y="30"/>
                      </a:lnTo>
                      <a:lnTo>
                        <a:pt x="100" y="3"/>
                      </a:lnTo>
                      <a:lnTo>
                        <a:pt x="166" y="0"/>
                      </a:lnTo>
                      <a:lnTo>
                        <a:pt x="214" y="9"/>
                      </a:lnTo>
                      <a:lnTo>
                        <a:pt x="138" y="18"/>
                      </a:lnTo>
                      <a:lnTo>
                        <a:pt x="109" y="36"/>
                      </a:lnTo>
                      <a:lnTo>
                        <a:pt x="81" y="63"/>
                      </a:lnTo>
                      <a:lnTo>
                        <a:pt x="68" y="93"/>
                      </a:lnTo>
                      <a:lnTo>
                        <a:pt x="42" y="111"/>
                      </a:lnTo>
                      <a:lnTo>
                        <a:pt x="10" y="108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078" name="Text Box 34"/>
          <p:cNvSpPr txBox="1">
            <a:spLocks noChangeArrowheads="1"/>
          </p:cNvSpPr>
          <p:nvPr/>
        </p:nvSpPr>
        <p:spPr bwMode="auto">
          <a:xfrm>
            <a:off x="2530475" y="5095875"/>
            <a:ext cx="298608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More of the output:</a:t>
            </a:r>
            <a:br>
              <a:rPr lang="en-US" altLang="en-US" sz="2800" i="0"/>
            </a:br>
            <a:endParaRPr lang="en-US" altLang="en-US" sz="2800" i="0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452688" y="2778125"/>
            <a:ext cx="1528762" cy="1030288"/>
            <a:chOff x="2453122" y="2777977"/>
            <a:chExt cx="1528752" cy="1030110"/>
          </a:xfrm>
        </p:grpSpPr>
        <p:sp>
          <p:nvSpPr>
            <p:cNvPr id="3105" name="Rectangle 7"/>
            <p:cNvSpPr>
              <a:spLocks noChangeArrowheads="1"/>
            </p:cNvSpPr>
            <p:nvPr/>
          </p:nvSpPr>
          <p:spPr bwMode="auto">
            <a:xfrm>
              <a:off x="2453122" y="3705076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3106" name="Rectangle 7"/>
            <p:cNvSpPr>
              <a:spLocks noChangeArrowheads="1"/>
            </p:cNvSpPr>
            <p:nvPr/>
          </p:nvSpPr>
          <p:spPr bwMode="auto">
            <a:xfrm>
              <a:off x="2567950" y="3602065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3107" name="Rectangle 7"/>
            <p:cNvSpPr>
              <a:spLocks noChangeArrowheads="1"/>
            </p:cNvSpPr>
            <p:nvPr/>
          </p:nvSpPr>
          <p:spPr bwMode="auto">
            <a:xfrm>
              <a:off x="2682778" y="3499054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3108" name="Rectangle 7"/>
            <p:cNvSpPr>
              <a:spLocks noChangeArrowheads="1"/>
            </p:cNvSpPr>
            <p:nvPr/>
          </p:nvSpPr>
          <p:spPr bwMode="auto">
            <a:xfrm>
              <a:off x="2797606" y="3396043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3109" name="Rectangle 7"/>
            <p:cNvSpPr>
              <a:spLocks noChangeArrowheads="1"/>
            </p:cNvSpPr>
            <p:nvPr/>
          </p:nvSpPr>
          <p:spPr bwMode="auto">
            <a:xfrm>
              <a:off x="2912434" y="3293032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3110" name="Rectangle 7"/>
            <p:cNvSpPr>
              <a:spLocks noChangeArrowheads="1"/>
            </p:cNvSpPr>
            <p:nvPr/>
          </p:nvSpPr>
          <p:spPr bwMode="auto">
            <a:xfrm>
              <a:off x="3027262" y="3190021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3111" name="Rectangle 7"/>
            <p:cNvSpPr>
              <a:spLocks noChangeArrowheads="1"/>
            </p:cNvSpPr>
            <p:nvPr/>
          </p:nvSpPr>
          <p:spPr bwMode="auto">
            <a:xfrm>
              <a:off x="3142090" y="3087010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3112" name="Rectangle 7"/>
            <p:cNvSpPr>
              <a:spLocks noChangeArrowheads="1"/>
            </p:cNvSpPr>
            <p:nvPr/>
          </p:nvSpPr>
          <p:spPr bwMode="auto">
            <a:xfrm>
              <a:off x="3256918" y="2983999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3113" name="Rectangle 7"/>
            <p:cNvSpPr>
              <a:spLocks noChangeArrowheads="1"/>
            </p:cNvSpPr>
            <p:nvPr/>
          </p:nvSpPr>
          <p:spPr bwMode="auto">
            <a:xfrm>
              <a:off x="3371746" y="2880988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3114" name="Rectangle 7"/>
            <p:cNvSpPr>
              <a:spLocks noChangeArrowheads="1"/>
            </p:cNvSpPr>
            <p:nvPr/>
          </p:nvSpPr>
          <p:spPr bwMode="auto">
            <a:xfrm>
              <a:off x="3486574" y="2777977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</p:grpSp>
      <p:sp>
        <p:nvSpPr>
          <p:cNvPr id="69" name="Rectangle 7"/>
          <p:cNvSpPr>
            <a:spLocks noChangeArrowheads="1"/>
          </p:cNvSpPr>
          <p:nvPr/>
        </p:nvSpPr>
        <p:spPr bwMode="auto">
          <a:xfrm>
            <a:off x="3602038" y="2640013"/>
            <a:ext cx="495300" cy="103187"/>
          </a:xfrm>
          <a:prstGeom prst="rect">
            <a:avLst/>
          </a:prstGeom>
          <a:noFill/>
          <a:ln w="38100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3081" name="Right Arrow 1"/>
          <p:cNvSpPr>
            <a:spLocks noChangeArrowheads="1"/>
          </p:cNvSpPr>
          <p:nvPr/>
        </p:nvSpPr>
        <p:spPr bwMode="auto">
          <a:xfrm>
            <a:off x="5130800" y="2725738"/>
            <a:ext cx="979488" cy="722312"/>
          </a:xfrm>
          <a:prstGeom prst="rightArrow">
            <a:avLst>
              <a:gd name="adj1" fmla="val 50000"/>
              <a:gd name="adj2" fmla="val 4986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 i="0"/>
          </a:p>
        </p:txBody>
      </p:sp>
      <p:sp>
        <p:nvSpPr>
          <p:cNvPr id="3082" name="AutoShape 6" descr="data:image/jpeg;base64,/9j/4AAQSkZJRgABAQAAAQABAAD/2wBDAAkGBwgHBgkIBwgKCgkLDRYPDQwMDRsUFRAWIB0iIiAdHx8kKDQsJCYxJx8fLT0tMTU3Ojo6Iys/RD84QzQ5Ojf/2wBDAQoKCg0MDRoPDxo3JR8lNzc3Nzc3Nzc3Nzc3Nzc3Nzc3Nzc3Nzc3Nzc3Nzc3Nzc3Nzc3Nzc3Nzc3Nzc3Nzc3Nzf/wAARCAC9AQsDASIAAhEBAxEB/8QAGwAAAgMBAQEAAAAAAAAAAAAAAQIAAwQFBgf/xAA8EAABAwMCBAQEBAMIAgMAAAABAAIRAwQhEjEFQVFhEyJxgQYUkaEyQrHBI3LwFTNSU2KC0eGi8RZ0kv/EABkBAAMBAQEAAAAAAAAAAAAAAAABAgMEBf/EACERAQEAAgIDAQEBAQEAAAAAAAABAhEDIRIxQRNRBBRh/9oADAMBAAIRAxEAPwDx5rfDD3ERe25/0XAIB9C1X2FtwCvxCm2pxStTtCx2t1VzWuacRB268lfxH4NHFOI1rulf0KbK9QvIAB0g+hXlOO8E4hwSroutL6JcQyvTdqY/06ehVb30N2dvV8W4Jw8VaZ4bxqjUt9JL3VajHw7kABBM+mFyanCyxhc2+tn/AOnQRPukrcLuavCbe8HyDTVYwtawnxIAg6htmJPquZw+hbVA017unQfrhzagMAdcKd6hb3XT4ayoaZcGF0PMuaFSGuF5W3aW5MNGy9LY3PDrEGlSuW1qc725x9wqeJ2/Dr2v41L5mmXDzOxLvUbLmuWstouXbhyXsc6kNjkneUjqdRzzkc4aT1S3dEjytJDQYEnJVFAvaCx7SSNlpLL6ErfSFElrngeI0iAB0VlN9CPLTOqDHJY2nT5g4N18t4W/h1Kobxj69LxKbSMHYqL12LVvyjq4p+M1xZGwIOrsum01KVJrqbAWAT0x0WpgouqVHm3YNtO5gLQNGiGUmNbM4asuTl2m5SubcBzm+ZzCIkgGCOy5IY+tVmoS1kgkNGSvQVaVKvULWty3clYbm2qy0DS1zsCHcpUYZUbVh7aVFho0W93VCM91XUvS1klsaRgHAlY+LsqUqnguIcwGRp5wsbWBrHah5Xt2g/Ud1tJPZxvuX0yymyk8+IfM8A4/rdBtw91P+50tZh0n8SyMY2jrIcSACWmI1CcKxtZtyW09Wnn5tsZRb/FXHrdPcGkNReRlsgTusxrbtoN1U3CBO4PNb6XC6dwKbwX6QDrAEg+h9Ve6xbIcyg2m4N82jAcOWPVLykSy2Vyz8LgS6MjkvVcNoWNe3aa9tWOj8IFXSBmSdj0XJHDqQq03NJJDy4ggR/W671sytoJt7R7xzIyovJfjTizmF3rax76NBlenaW1SkyrU8V3mNTU4jPpsFyH2jqRc/wAJ7y50jExldwUeJFoLLKoQdjj/AJQNtxWRNiQD/ie0EfdRllnl8Xlnu7kYeGXHE206vDqb6lvZ3BJqO8MuIxyAneIVfFKItqdOlR8R+kQ0vBGPeF0zZ8VMxRpMjrVErm8Uo3Nq1r7sAk4bBkBPPLK4asRcrXCuXeEBSYBkeY7n3WWnTmp4pdqLWxH9ck9ZxfRDy5xqVD0xjCoe1rHc9YOmZxCygjVWbUqNaxtRjRzl2yrcCx5YXNe1uQ70lVNeWtBdqgO5bqOc12hwOoOJAnqf6KqSq2avSdoZSoU2lxySOUoupOpAh8HUBpDf+UKbX0yWuLWveJp55TgKys2oaAex2KbskHdG7Oil0avcGmBBgNzAHZZxVuSJD2QdshU3FRknxCSNIAnnK0tYQAAG7c09L/8AXrn/AA3w9w/u3D0cVRV+FrKq3S41C2Z0l8j7rua5U1L2fGMHCPwvR0Bgq1NIEAGDC5lX4CoPc5zbqo2TOwwvYaihrPVLxhyvL2fwk6z/AAXGv+YLZ/ZVYQw0jpBnBldrUQUdXchZ5cOOXs/JxG8Ja6o0VabGg/me0wPVW0vhulXqP+WFnUDDG5/4XYFRw2eR7qGpUmdWQs7/AJ58Lcrnf/FKwENp2Y7Z/wCFdT+GLoNH8Sg3tBMLey7r0yDqJjlKufxO5LNNMN1nbygpf8+J6wc8/DlVgc6rfU2hok6aRMD6rnFltTqafmXvbzc2nH7rT8UX1zQ+G/DqFzK9e5LHkGDABMfouF8P3Dqgr2lam7xKWRJggHqs8+Ca3CuM9R0nGzp5Y+s93doAXr6dzbQGUxSIGBABC8q63GAXSZg+RPToVGmaZaCO8KMd4/Bqz4t+N7O0rWVKoy3pOripp1U2Bpgg9N+S8M2yug9zTaudTGAJK9pUbX/M0nPqq3Yw9rgPRZ5cmW/Sd9+nk28MvKtOH0HN5AlPb8DqCo1zxHuF6lpa4GTKBewGJErO8mQy5Lr057LSu0aW1S1gGGyo3h7oIdUERGcn0W11Vg7x0VlBwqmBpA/1OhRu1MtrCOF05B1OnqtFvaNpDyF465WwtAbLalHHdAtBz4zPQAn9lWsleOSym+oyIqPxt5la26rf5rh/uWRzZI0vJ6+T/tAtYBgvJ/lH/KesxrJsNzUcJNV31WTiNL5u3czVLvyyYEosbJhlKqe+ytFpc1I8O0qkDmSQl4Z1pMcq8Vfvr03FppAEYODt1WdtRz2BrqZBG+ML2fEuE3RtnVH2rGhu7juV5k2dSjTqGtTOcSTsnqz3FeOmUt8EkVDPmAAA2KprUnaHuZ5dEHPNWMuKZqOpunWCJc7qkuQWtqPIcWtG4VSXZRB5mDzNJn+sq97Wmj5hIByAYWegxmqnoGQNUnmrK8uo+Gww6BEbp5Y9quKpjRUBDnjSTIDhstDKD3MBbqcOuqFbwvhtS5qeGAXHn6c16anwMU2BouaTQPyktJH3V+Ow6WpEO7opNI5YXqMVgdKMzzVMOG2UQ8QAZS2FsJ2Bh/vHR6BVB0kLFxKuaLgRMRJAUZ5am18eMyy1XY+XpkeSrnoRCTwKnIY7Lk23E2OGCZOyu/tIt3esZz6dF4JW7QQfOCG8zGwVlLjljQ4ZVuLTQbhr3M2y0Dn2ndcS44s1wh1WPRcupeUHltOm3NWoNdSCJ99leHLMrrTPPi8Z7WfEFz83T4K2s8u8QPqvDjMmd1o4BQL7y6uSAWOa1gd1I3VXG+H1TUoVrwtp8Nou8OkXOiXxnbIBj7LocBu23FiNDdIpnRvv3Wk9MPrfUtqdT8bCSD1VsMLYfTY7HMZSayjr6o1P4rYmjQfu1zOha6VG24BkVpbOWnCGvKhJCm4Sn5NPEqtvXaAeH0Q5xw6mACR0wsbeGW1QAZpvOzXEghPqPRO24qtxqdHQ5UXilPyn1GcGAI8zTAiU7ODUwfxH2Kr+YOrzMB9BH6Kxt1TmdD2ns6VP5SfD3FzOFUm5Jd7uTjh9sIxMcgFWziBbkscW/wCIjC0i91NxTaf5XT+6PCfxW5SC0oty2k33CMU6Z8oA9AqL29fSpk06Li/lLDCle54VcUabKr3a2sh1RlQscTzxspvXoaWm6Y0ai+PZVVOKUGEg1C7HRcSsaZJNF9TST5fEOoqrwDVHlc0nniFlc858T3HUr8dpgEMZqxs6IXmeN3FS9oPYGENcQS1uRif+votwt3Bpa7Vp2lL8vQ1k6icdeayy5cr7Ly08jbW9wyqf4PiSZyDuunb21+6aLnGhRq/jeGyQOy7/AIDemOUFEsGmAAOUzt6KLy3fRXPt52twm9eKWmvIpmGlzYMcphWUuDVNQe+t5ucDku40OBOP3jun0iR6c1N5Mqn9LXNo2DGTMntJV3ggY0nC2ACZ1Ap9B/xKd1PtvyTsFI6D7I5HRQEle2opaUpbjl9VYc4lLBncfRAUlrg7Bd6brNdtDywOkbjK6BzzK4HxfrZZ0XNMO1kBwPbZRnN46PDLxy2xXVnWt3l1GoGsOYcdlVTYarwKvEqLJMaWBzj+kfdeera3EeLU1epV1o11N40uI6QFjjxz61y5r8e8teEWtAAub4z/APFUM/Za61ClWomjUpt0HlELncCv33NB1O4A8RkeZuzxyPqupMreSRlcvJwPjIvNhaUqdN73io1rhBIcAHR75W74dsaljw5tOqA17vMR07LowDsUtR4o03VHSQ0TjdPWiXBjnuDWySV1LeyZTZNYBzu5wFyOGcc4ZTdFw+rTqHALmYHuureXjPlvFova5hbLXNMgrPPKx0cOEva19C2e3NINPVuCsVayIM0Hah0O65djxrxCfFa5kkgF3P0PNdale0i2S6QsseWz21y4scvTK5rmGHNIPdAOJW115RdhxaR3TUn0W/xPDplo5laTllY3gsZbe2qXXiGi0OFMw8zGlWW1j8zW8JlRvlzUf+RgG5JXR4fYuv6bqujTRkjRTwXEPIP6FeV+NOOGjY3fC7Kg2hbuqBlaoHebDpeBHXAWrG9Ofx/4mfeXltbcIDmcMoVWsa8iPHdP4j2jZdlzIJgbFea4XbfOX1E0Wj5S0dqDuTncgP1XqZwmRWOqM/A97fQlMa73A62sqfzsBQBEowFFkVtNdu5sVLRo/lMJPAszPhvq0ieRyExaOSmkHdLwlHkAtS4xTrU39phV1bW4B81IuA6ZCfQI9VGmoxwLXER0Kn8oryZKrHj8VLHMxlJTFMQHNfM4HJdMXNcHzO1fzCVDXY8RWt2O9MKLwy/B0zMp0SBoeQfRSrZyRoe0ZzyWkCzJILKjPQp20KJxSuYnk5ReCfwaxYDa1NUta494wqzRqA7OH+xdX5as0ywteR0cgDdNEaCIWV4IX5ys85UmMCEm6BdHLC9LSFgcVJVc9vdTUQcJaJYCFzfiW2+b4JcMAlzAKjR6GT9pW6DMoSHAh4kHBHVGhXy+q+i55bGkDDVYwhpaWEknun4vw02fEK1APDmtOJxhZKcNALC09ADKxsso+PTcHvjaXUmSw/iG+F60Ma9ofTfhwkEHBXz2hVFUA+BU1N2LCvQ8P4lVp2j6QlpZzeAfpyWmNL07lzfU7MDxidR2a3JPsvP8Q4vUuXQXMbT5MmVjun1apdUdUL3O3kFywiv5tOkT2MJWhofXPJ9P2atvCOIVm3NKy1fwKzg2GnY9lyH1QZaQ8Ecgd16P4Ysn0abrmqxoNQDRLfMB1lLUvSsbY9BWoUalAUajJYBiDt6LD/ZLwf4d7Vazo4A/dbg8HoE4eIPTqncMaqZ5T1WJvCWgguua59HQtlvbUaJh3iObOdT5TT3lSeSJhJ6F5Mr7qv4u+Lqlk3+z7Eik+Je4YgkT7HIXF+HLQ3dq+txC2boL9VMPH4id3QunV4XY3F6LutRD64gy7nC2ztn6Kom90GMZTaGMaGtHICAip6KJhC0ZIUjO6BMKAycJATsgBKh2yPsjIJGEBIQj0RJ91JxOyDlQBCMppgoax/q+iDCOakBMCD/6UIG4P2QCtBacEj0KtFesBAqOj+ZKBIwUdPdIMkkqElVmdxspqWiFm/NF7Sx2k7qsE80QeiRG1EThTVI7JYz7KThA24/xPwyjd2FWvpArUmyHdR0K8Vb2Xmkgk9sY9V9B4vRuLjh1alaFgrPADfE23C8LUouZVcKxeXtMOJPlB/ZZ5iNVFppmBI+p+5WsmWnIkBc3+K38FanAGxMq+3umaS2qcn8wOFnKqxrpVswCku7enVDnNe0OAzmEWFpIcDhPpp1HM8adIOeUjmFfslXCeDXd+5lRsC2B/vHnONwOa9ywBrA1ogNEAdklBlOlTY2i0MpgeVjRACvt3gsLjnJAPZGVmHbXj47n1FRY1wkiDzUDY2z2R1gmWjmVCXe3VaTubZ2augkgSRlMH47oFxO5kIQCJ/ZBHDoON0dSpyNgYTDJRoLZJ2UnCrBBxIACIMcvqgLBCB7JNUgptQ9UBCSeRCkkdEC6QiIJQDSYEkKbc0s7k59kNigzjJCmY5wkBzzKOrEwkcPIATNcFVqG5ROwjmg1gIBkFEOBEyqeeyIzyQGMbTy6qHpEKsPJJ6dE2oZVMqIJPNHI3SgnliVNRxlAOHE81NSrnmUQJjKAsGXLxPGaVzYX1Rrhoc+TgghwMr2ciMlZb61pXYY2qwOgYxssuW6x204sPPLTwBpkSCz6I0gG/m05G69gPh23c+TrA6ByyH4cpkOIcQQcTlYTljpv+bOOGKhiA4lp5rv/AA3wht4x9e4P8Fp0hpmHHmvO3hbb1nUqbw8swXAYXf8Ah34kvHVLfh1X5LQ4hlN9W18rRBwSwh3TK1sutxjJN6r1jqfhsJDmwBsED/CtBJjGSuN8X3da34Pp8O2Y6tUDPEtbl5iMnyuaCNuq8S29uWtxXqRzGswo8cs5u1thyY8e5I+mWlN7rdr3AEvzBOw5K7w3DdhWbgDKh4Pa+LZ8QuKnhy59N9ENznGp4O3Zbi65b/dfD9d55G44nQpj/wASUTkznSMsMb2qIE5x2ISkADcFZ+K3vFqVEF9jw63YXQG29x41Se56ei1cMFvUtvFvr/8AiPbijSt8s9Xc1p+s+o/K30SSdswpAjJA9Uz2Bsmm4kTAMRPskI5zH7rTHKZTcZ2WXVRwAmDPtuhq5EH6IxEwUo6znsqIQ8RH3RBA7pSM+3RANd1GRhILAfX6qEicqokjEpmS6ctAHUwg1gJIwiJ5kfVVDB2yjvJAMeiBFh3kn7oEoEu6boRpMFpSUaQiTGfoq5MzHtum1bYKAcOAd+Ej3RkdB9UktydWegSkZwg1FOpQjLQ/3SvewmWN0jmJVRLeQ+6AOIVMqsLiCO6YVYaRDT3IVJdMKDOyCWTzUcSlmcHZQtJBcgDJG8J6TvOJAjuqXDUDmewCQFzTIGR1Uck3jY14brOV1GubqLTAK878TX7rC3qU6ZipUw39/wCu66VS9pUqXi1XBgAnJ39F8/4xxCrxG+fXqHE+Vo2aFx8WG69Hm5Zjj17Y5lx/8lptbipTq06tMhpY4FqyOfIwAAeQTscdjsF2POdbjfF7riraQuW0G+ETpbSphgMxk9ThYKNPxCGNGXwI7ykLwQA6Oq28EBq8QoU3nnqBPojUk6Pfe69/wlwNEt1WrXU4aBcNfH1bt9FtdSuHGW8Mt7n/AOlxAav/AM1Gj9VxaVICTO+8piXz/DcT3iFz/nl9ja8mPytF5d2tOtTpVaN7aV3PAbSvbUtkz+V7SRKfhnDb64c+vSFCuyNI+XeHEZ/MN5WG/rcTuLM29K5qaNQOlz8Kjh1k22PjGmGXJnVUaYJn0V/luaT+njfJ3nh1Mmm8FrwfM13JI4xnCpZJkknKsEkclrx8cwmmWedzu6sGdxkJg7BlrT3PJU5JETtlNq6g46hWgzneYYHfCWQZwFMkRHJGMfh+6NBD1j6qaoJM+4SzAyiT5c/olQjnOx5iZ3CPjODY1n0CESGzyR04JjsgF1nIJkKF2wQ0gAgj7oOY4AI6OHB7qAmYKVrnAxt6pmODhmUqcHU4ghpMdEQcZ39EDUAAEYRDzGCg2GQDgq1pbmdJIVQbJ9FA0kwOapBqjgYAaGyVHAsPmnsRsnFu1wPmGBMyqnaAN5KEi3W84E+yLmOH4iI+qRz2mNI0x3SjU4gBxc44CD1ttsGu8doNJ1RjhGBlaeOXdGzsaxp2ra1VrSQwu3KsAHD7PQwONQjzOAleavLpxrF9w7S0fhBxPdZ73enRrwx7eGvbmtcVS6o8mT+HkPZUDaOW5MK7ibWMvavguBYTLY6dFl1TjVg9Ueme9rCQcZCgxulaWzB+yfU0va0TJPPkmZ6YJ2Y4x0C6nBLSrUvqVUw0MeHHUY+igeynShnsr72xrcPdSdWr0Xmq0ODabySB1IIEKhp64FpHY7JvKQPKOy8nZcUqUnNAdtuOq9HaXLLmi2qw74I6FUizTUABHllOBJPkVbSRHVPrmSUtEZog5TCMbj1SSSOyYEH/ANpmYHHNMA4Ce6rnMppndBG39QpqwDJhJOYH1UyeyAcuA6+6mZESUphDlMH3KWgsB8wyUxqPAgOwq5OxwUXOkyefNGggcMghEZBmAIQIMANGCgMcjjokcBwE7ZPRTb2zEokzGJPdSARnfZJQHAxMDdDfKncjB3kJi3OJPogMffdWa/LAaPUKsTME/RAgzIVM7RqVHHJkx3S6iZxEIubzOUpAjZBELy7kfVLTu/lKviOYHFu3ZMQIxjKrqs8QweuQle5pWN8btqpfE9P8z2z/ADLx/wAVcUdf8VfVa4uphrWiTMABdp1hQjT4TPdIeGWpMm3pn/ascOO43e3Rnzec1p4qodbiSJlAgDqvanhtr/k08dWqt3C7Tb5emf8Aar0y3HjSc435EqyhTc94hwEGS4jC9eOF2oBIoU4/lT/IUQAAxgHSIRoPLPqPYI5g4ITVeJXF1p+arPqls6S/MSvTnh1BzctbHcKl/BbNwl1Ie2E+xt5zxW7NyV6v4fY6naRUkOeZA6BU23CrGm7UKJ1DYnK6tHwqeGwMbJylbtpa4TAn6pmzISt5AH2RAd/hVRK0QIzJKEgHJIStDgJd0TQZmITMwMnKkyZOEIJiRg9kCDzafXugHB6j/pEGdgEIPLb0TAYiEAA0z2hNOYO/qhB2ChCAmxl0z1UjG6MZUj7dEBDO+87KT0JCmknspMDaUqEORiR17piMb8uvNIM/iG+yIdBJbzx6pGhHMk7ck3iHnv8AyhQQdgAI5bonfYH3QbnzB2PsiWyMqvzRuUwBAyZTZ1COkghE5y0ZUzy9lNzGx9N0ETP1SEQ4CeauI7H6bpC3JnriEAjmkiSPeUv5iMn0VvlPMJXAEExnog1ZbER1U0k7gfVONwZyoQDEfcJUwDBE4UDARsJTnEaoznHJSJknPokFRbykfRCN/LMK0iDH7oAADkMpkrFOSIET1TaIOQSrGglwABceQQkOEgSY5pHAa0scC1bw4RgDPZYxHXJ6rQ0zy2TgWgjEYTTnsq4MQZUGPSFQO05ynJnP7KqcSZ+qOoyZ+yQPPJTc5QkZ+4QBO0mUzE9xhEZ7DoEoyDKPlH0QEOOeZ2Rn1yoCT0UGOaAIIzOFJAGJQ2ETsjPlOYSoHO7T/wBINImJO6MDkZlTYGYk9FJhMuydkNP9SmxvE4SFkmQAmbHO2xUEkfugPxR3U1HSQOSpCRynYokkZH1RjOSlOB+iQNIiSYhI48+X6ok6WTuZjKJAcAdh0CCITqPcqCNuXdFzoCjYJyJQZS2Bk4IQALc7fsnkjmlcQZxsJ3RoCOboMIxJ3jskG05+qZroEICFpORP0SmYH6BWmAAY36lKMnkMJAmA0jG/JEARymETMap9lMgjM+yAIBJ9NldJEnJSBu0GMdE+xA+6YM3zHIyo3fO6IHNE4QB5bKAHfJ6qSZ09lHYxPdOGgBO8x1TxEQUgO/omAnnz6IBvXmhA5CUuSfsmBggc+qKB6ADuoPZSMQmLAAO6RBz/AEwppMmIEdFABq7jmg6GwY2QBInkYU6gbITAChzBGMpKg4DQAMpXEgkCfomdh0Dk6FBVeBAIj0Qb/9k="/>
          <p:cNvSpPr>
            <a:spLocks noChangeAspect="1" noChangeArrowheads="1"/>
          </p:cNvSpPr>
          <p:nvPr/>
        </p:nvSpPr>
        <p:spPr bwMode="auto">
          <a:xfrm>
            <a:off x="187325" y="-228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3083" name="AutoShape 8" descr="data:image/jpeg;base64,/9j/4AAQSkZJRgABAQAAAQABAAD/2wBDAAkGBwgHBgkIBwgKCgkLDRYPDQwMDRsUFRAWIB0iIiAdHx8kKDQsJCYxJx8fLT0tMTU3Ojo6Iys/RD84QzQ5Ojf/2wBDAQoKCg0MDRoPDxo3JR8lNzc3Nzc3Nzc3Nzc3Nzc3Nzc3Nzc3Nzc3Nzc3Nzc3Nzc3Nzc3Nzc3Nzc3Nzc3Nzc3Nzf/wAARCAC9AQsDASIAAhEBAxEB/8QAGwAAAgMBAQEAAAAAAAAAAAAAAQIAAwQFBgf/xAA8EAABAwMCBAQEBAMIAgMAAAABAAIRAwQhEjEFQVFhEyJxgQYUkaEyQrHBI3LwFTNSU2KC0eGi8RZ0kv/EABkBAAMBAQEAAAAAAAAAAAAAAAABAgMEBf/EACERAQEAAgIDAQEBAQEAAAAAAAABAhEDIRIxQRNRBBRh/9oADAMBAAIRAxEAPwDx5rfDD3ERe25/0XAIB9C1X2FtwCvxCm2pxStTtCx2t1VzWuacRB268lfxH4NHFOI1rulf0KbK9QvIAB0g+hXlOO8E4hwSroutL6JcQyvTdqY/06ehVb30N2dvV8W4Jw8VaZ4bxqjUt9JL3VajHw7kABBM+mFyanCyxhc2+tn/AOnQRPukrcLuavCbe8HyDTVYwtawnxIAg6htmJPquZw+hbVA017unQfrhzagMAdcKd6hb3XT4ayoaZcGF0PMuaFSGuF5W3aW5MNGy9LY3PDrEGlSuW1qc725x9wqeJ2/Dr2v41L5mmXDzOxLvUbLmuWstouXbhyXsc6kNjkneUjqdRzzkc4aT1S3dEjytJDQYEnJVFAvaCx7SSNlpLL6ErfSFElrngeI0iAB0VlN9CPLTOqDHJY2nT5g4N18t4W/h1Kobxj69LxKbSMHYqL12LVvyjq4p+M1xZGwIOrsum01KVJrqbAWAT0x0WpgouqVHm3YNtO5gLQNGiGUmNbM4asuTl2m5SubcBzm+ZzCIkgGCOy5IY+tVmoS1kgkNGSvQVaVKvULWty3clYbm2qy0DS1zsCHcpUYZUbVh7aVFho0W93VCM91XUvS1klsaRgHAlY+LsqUqnguIcwGRp5wsbWBrHah5Xt2g/Ud1tJPZxvuX0yymyk8+IfM8A4/rdBtw91P+50tZh0n8SyMY2jrIcSACWmI1CcKxtZtyW09Wnn5tsZRb/FXHrdPcGkNReRlsgTusxrbtoN1U3CBO4PNb6XC6dwKbwX6QDrAEg+h9Ve6xbIcyg2m4N82jAcOWPVLykSy2Vyz8LgS6MjkvVcNoWNe3aa9tWOj8IFXSBmSdj0XJHDqQq03NJJDy4ggR/W671sytoJt7R7xzIyovJfjTizmF3rax76NBlenaW1SkyrU8V3mNTU4jPpsFyH2jqRc/wAJ7y50jExldwUeJFoLLKoQdjj/AJQNtxWRNiQD/ie0EfdRllnl8Xlnu7kYeGXHE206vDqb6lvZ3BJqO8MuIxyAneIVfFKItqdOlR8R+kQ0vBGPeF0zZ8VMxRpMjrVErm8Uo3Nq1r7sAk4bBkBPPLK4asRcrXCuXeEBSYBkeY7n3WWnTmp4pdqLWxH9ck9ZxfRDy5xqVD0xjCoe1rHc9YOmZxCygjVWbUqNaxtRjRzl2yrcCx5YXNe1uQ70lVNeWtBdqgO5bqOc12hwOoOJAnqf6KqSq2avSdoZSoU2lxySOUoupOpAh8HUBpDf+UKbX0yWuLWveJp55TgKys2oaAex2KbskHdG7Oil0avcGmBBgNzAHZZxVuSJD2QdshU3FRknxCSNIAnnK0tYQAAG7c09L/8AXrn/AA3w9w/u3D0cVRV+FrKq3S41C2Z0l8j7rua5U1L2fGMHCPwvR0Bgq1NIEAGDC5lX4CoPc5zbqo2TOwwvYaihrPVLxhyvL2fwk6z/AAXGv+YLZ/ZVYQw0jpBnBldrUQUdXchZ5cOOXs/JxG8Ja6o0VabGg/me0wPVW0vhulXqP+WFnUDDG5/4XYFRw2eR7qGpUmdWQs7/AJ58Lcrnf/FKwENp2Y7Z/wCFdT+GLoNH8Sg3tBMLey7r0yDqJjlKufxO5LNNMN1nbygpf8+J6wc8/DlVgc6rfU2hok6aRMD6rnFltTqafmXvbzc2nH7rT8UX1zQ+G/DqFzK9e5LHkGDABMfouF8P3Dqgr2lam7xKWRJggHqs8+Ca3CuM9R0nGzp5Y+s93doAXr6dzbQGUxSIGBABC8q63GAXSZg+RPToVGmaZaCO8KMd4/Bqz4t+N7O0rWVKoy3pOripp1U2Bpgg9N+S8M2yug9zTaudTGAJK9pUbX/M0nPqq3Yw9rgPRZ5cmW/Sd9+nk28MvKtOH0HN5AlPb8DqCo1zxHuF6lpa4GTKBewGJErO8mQy5Lr057LSu0aW1S1gGGyo3h7oIdUERGcn0W11Vg7x0VlBwqmBpA/1OhRu1MtrCOF05B1OnqtFvaNpDyF465WwtAbLalHHdAtBz4zPQAn9lWsleOSym+oyIqPxt5la26rf5rh/uWRzZI0vJ6+T/tAtYBgvJ/lH/KesxrJsNzUcJNV31WTiNL5u3czVLvyyYEosbJhlKqe+ytFpc1I8O0qkDmSQl4Z1pMcq8Vfvr03FppAEYODt1WdtRz2BrqZBG+ML2fEuE3RtnVH2rGhu7juV5k2dSjTqGtTOcSTsnqz3FeOmUt8EkVDPmAAA2KprUnaHuZ5dEHPNWMuKZqOpunWCJc7qkuQWtqPIcWtG4VSXZRB5mDzNJn+sq97Wmj5hIByAYWegxmqnoGQNUnmrK8uo+Gww6BEbp5Y9quKpjRUBDnjSTIDhstDKD3MBbqcOuqFbwvhtS5qeGAXHn6c16anwMU2BouaTQPyktJH3V+Ow6WpEO7opNI5YXqMVgdKMzzVMOG2UQ8QAZS2FsJ2Bh/vHR6BVB0kLFxKuaLgRMRJAUZ5am18eMyy1XY+XpkeSrnoRCTwKnIY7Lk23E2OGCZOyu/tIt3esZz6dF4JW7QQfOCG8zGwVlLjljQ4ZVuLTQbhr3M2y0Dn2ndcS44s1wh1WPRcupeUHltOm3NWoNdSCJ99leHLMrrTPPi8Z7WfEFz83T4K2s8u8QPqvDjMmd1o4BQL7y6uSAWOa1gd1I3VXG+H1TUoVrwtp8Nou8OkXOiXxnbIBj7LocBu23FiNDdIpnRvv3Wk9MPrfUtqdT8bCSD1VsMLYfTY7HMZSayjr6o1P4rYmjQfu1zOha6VG24BkVpbOWnCGvKhJCm4Sn5NPEqtvXaAeH0Q5xw6mACR0wsbeGW1QAZpvOzXEghPqPRO24qtxqdHQ5UXilPyn1GcGAI8zTAiU7ODUwfxH2Kr+YOrzMB9BH6Kxt1TmdD2ns6VP5SfD3FzOFUm5Jd7uTjh9sIxMcgFWziBbkscW/wCIjC0i91NxTaf5XT+6PCfxW5SC0oty2k33CMU6Z8oA9AqL29fSpk06Li/lLDCle54VcUabKr3a2sh1RlQscTzxspvXoaWm6Y0ai+PZVVOKUGEg1C7HRcSsaZJNF9TST5fEOoqrwDVHlc0nniFlc858T3HUr8dpgEMZqxs6IXmeN3FS9oPYGENcQS1uRif+votwt3Bpa7Vp2lL8vQ1k6icdeayy5cr7Ly08jbW9wyqf4PiSZyDuunb21+6aLnGhRq/jeGyQOy7/AIDemOUFEsGmAAOUzt6KLy3fRXPt52twm9eKWmvIpmGlzYMcphWUuDVNQe+t5ucDku40OBOP3jun0iR6c1N5Mqn9LXNo2DGTMntJV3ggY0nC2ACZ1Ap9B/xKd1PtvyTsFI6D7I5HRQEle2opaUpbjl9VYc4lLBncfRAUlrg7Bd6brNdtDywOkbjK6BzzK4HxfrZZ0XNMO1kBwPbZRnN46PDLxy2xXVnWt3l1GoGsOYcdlVTYarwKvEqLJMaWBzj+kfdeera3EeLU1epV1o11N40uI6QFjjxz61y5r8e8teEWtAAub4z/APFUM/Za61ClWomjUpt0HlELncCv33NB1O4A8RkeZuzxyPqupMreSRlcvJwPjIvNhaUqdN73io1rhBIcAHR75W74dsaljw5tOqA17vMR07LowDsUtR4o03VHSQ0TjdPWiXBjnuDWySV1LeyZTZNYBzu5wFyOGcc4ZTdFw+rTqHALmYHuureXjPlvFova5hbLXNMgrPPKx0cOEva19C2e3NINPVuCsVayIM0Hah0O65djxrxCfFa5kkgF3P0PNdale0i2S6QsseWz21y4scvTK5rmGHNIPdAOJW115RdhxaR3TUn0W/xPDplo5laTllY3gsZbe2qXXiGi0OFMw8zGlWW1j8zW8JlRvlzUf+RgG5JXR4fYuv6bqujTRkjRTwXEPIP6FeV+NOOGjY3fC7Kg2hbuqBlaoHebDpeBHXAWrG9Ofx/4mfeXltbcIDmcMoVWsa8iPHdP4j2jZdlzIJgbFea4XbfOX1E0Wj5S0dqDuTncgP1XqZwmRWOqM/A97fQlMa73A62sqfzsBQBEowFFkVtNdu5sVLRo/lMJPAszPhvq0ieRyExaOSmkHdLwlHkAtS4xTrU39phV1bW4B81IuA6ZCfQI9VGmoxwLXER0Kn8oryZKrHj8VLHMxlJTFMQHNfM4HJdMXNcHzO1fzCVDXY8RWt2O9MKLwy/B0zMp0SBoeQfRSrZyRoe0ZzyWkCzJILKjPQp20KJxSuYnk5ReCfwaxYDa1NUta494wqzRqA7OH+xdX5as0ywteR0cgDdNEaCIWV4IX5ys85UmMCEm6BdHLC9LSFgcVJVc9vdTUQcJaJYCFzfiW2+b4JcMAlzAKjR6GT9pW6DMoSHAh4kHBHVGhXy+q+i55bGkDDVYwhpaWEknun4vw02fEK1APDmtOJxhZKcNALC09ADKxsso+PTcHvjaXUmSw/iG+F60Ma9ofTfhwkEHBXz2hVFUA+BU1N2LCvQ8P4lVp2j6QlpZzeAfpyWmNL07lzfU7MDxidR2a3JPsvP8Q4vUuXQXMbT5MmVjun1apdUdUL3O3kFywiv5tOkT2MJWhofXPJ9P2atvCOIVm3NKy1fwKzg2GnY9lyH1QZaQ8Ecgd16P4Ysn0abrmqxoNQDRLfMB1lLUvSsbY9BWoUalAUajJYBiDt6LD/ZLwf4d7Vazo4A/dbg8HoE4eIPTqncMaqZ5T1WJvCWgguua59HQtlvbUaJh3iObOdT5TT3lSeSJhJ6F5Mr7qv4u+Lqlk3+z7Eik+Je4YgkT7HIXF+HLQ3dq+txC2boL9VMPH4id3QunV4XY3F6LutRD64gy7nC2ztn6Kom90GMZTaGMaGtHICAip6KJhC0ZIUjO6BMKAycJATsgBKh2yPsjIJGEBIQj0RJ91JxOyDlQBCMppgoax/q+iDCOakBMCD/6UIG4P2QCtBacEj0KtFesBAqOj+ZKBIwUdPdIMkkqElVmdxspqWiFm/NF7Sx2k7qsE80QeiRG1EThTVI7JYz7KThA24/xPwyjd2FWvpArUmyHdR0K8Vb2Xmkgk9sY9V9B4vRuLjh1alaFgrPADfE23C8LUouZVcKxeXtMOJPlB/ZZ5iNVFppmBI+p+5WsmWnIkBc3+K38FanAGxMq+3umaS2qcn8wOFnKqxrpVswCku7enVDnNe0OAzmEWFpIcDhPpp1HM8adIOeUjmFfslXCeDXd+5lRsC2B/vHnONwOa9ywBrA1ogNEAdklBlOlTY2i0MpgeVjRACvt3gsLjnJAPZGVmHbXj47n1FRY1wkiDzUDY2z2R1gmWjmVCXe3VaTubZ2augkgSRlMH47oFxO5kIQCJ/ZBHDoON0dSpyNgYTDJRoLZJ2UnCrBBxIACIMcvqgLBCB7JNUgptQ9UBCSeRCkkdEC6QiIJQDSYEkKbc0s7k59kNigzjJCmY5wkBzzKOrEwkcPIATNcFVqG5ROwjmg1gIBkFEOBEyqeeyIzyQGMbTy6qHpEKsPJJ6dE2oZVMqIJPNHI3SgnliVNRxlAOHE81NSrnmUQJjKAsGXLxPGaVzYX1Rrhoc+TgghwMr2ciMlZb61pXYY2qwOgYxssuW6x204sPPLTwBpkSCz6I0gG/m05G69gPh23c+TrA6ByyH4cpkOIcQQcTlYTljpv+bOOGKhiA4lp5rv/AA3wht4x9e4P8Fp0hpmHHmvO3hbb1nUqbw8swXAYXf8Ah34kvHVLfh1X5LQ4hlN9W18rRBwSwh3TK1sutxjJN6r1jqfhsJDmwBsED/CtBJjGSuN8X3da34Pp8O2Y6tUDPEtbl5iMnyuaCNuq8S29uWtxXqRzGswo8cs5u1thyY8e5I+mWlN7rdr3AEvzBOw5K7w3DdhWbgDKh4Pa+LZ8QuKnhy59N9ENznGp4O3Zbi65b/dfD9d55G44nQpj/wASUTkznSMsMb2qIE5x2ISkADcFZ+K3vFqVEF9jw63YXQG29x41Se56ei1cMFvUtvFvr/8AiPbijSt8s9Xc1p+s+o/K30SSdswpAjJA9Uz2Bsmm4kTAMRPskI5zH7rTHKZTcZ2WXVRwAmDPtuhq5EH6IxEwUo6znsqIQ8RH3RBA7pSM+3RANd1GRhILAfX6qEicqokjEpmS6ctAHUwg1gJIwiJ5kfVVDB2yjvJAMeiBFh3kn7oEoEu6boRpMFpSUaQiTGfoq5MzHtum1bYKAcOAd+Ej3RkdB9UktydWegSkZwg1FOpQjLQ/3SvewmWN0jmJVRLeQ+6AOIVMqsLiCO6YVYaRDT3IVJdMKDOyCWTzUcSlmcHZQtJBcgDJG8J6TvOJAjuqXDUDmewCQFzTIGR1Uck3jY14brOV1GubqLTAK878TX7rC3qU6ZipUw39/wCu66VS9pUqXi1XBgAnJ39F8/4xxCrxG+fXqHE+Vo2aFx8WG69Hm5Zjj17Y5lx/8lptbipTq06tMhpY4FqyOfIwAAeQTscdjsF2POdbjfF7riraQuW0G+ETpbSphgMxk9ThYKNPxCGNGXwI7ykLwQA6Oq28EBq8QoU3nnqBPojUk6Pfe69/wlwNEt1WrXU4aBcNfH1bt9FtdSuHGW8Mt7n/AOlxAav/AM1Gj9VxaVICTO+8piXz/DcT3iFz/nl9ja8mPytF5d2tOtTpVaN7aV3PAbSvbUtkz+V7SRKfhnDb64c+vSFCuyNI+XeHEZ/MN5WG/rcTuLM29K5qaNQOlz8Kjh1k22PjGmGXJnVUaYJn0V/luaT+njfJ3nh1Mmm8FrwfM13JI4xnCpZJkknKsEkclrx8cwmmWedzu6sGdxkJg7BlrT3PJU5JETtlNq6g46hWgzneYYHfCWQZwFMkRHJGMfh+6NBD1j6qaoJM+4SzAyiT5c/olQjnOx5iZ3CPjODY1n0CESGzyR04JjsgF1nIJkKF2wQ0gAgj7oOY4AI6OHB7qAmYKVrnAxt6pmODhmUqcHU4ghpMdEQcZ39EDUAAEYRDzGCg2GQDgq1pbmdJIVQbJ9FA0kwOapBqjgYAaGyVHAsPmnsRsnFu1wPmGBMyqnaAN5KEi3W84E+yLmOH4iI+qRz2mNI0x3SjU4gBxc44CD1ttsGu8doNJ1RjhGBlaeOXdGzsaxp2ra1VrSQwu3KsAHD7PQwONQjzOAleavLpxrF9w7S0fhBxPdZ73enRrwx7eGvbmtcVS6o8mT+HkPZUDaOW5MK7ibWMvavguBYTLY6dFl1TjVg9Ueme9rCQcZCgxulaWzB+yfU0va0TJPPkmZ6YJ2Y4x0C6nBLSrUvqVUw0MeHHUY+igeynShnsr72xrcPdSdWr0Xmq0ODabySB1IIEKhp64FpHY7JvKQPKOy8nZcUqUnNAdtuOq9HaXLLmi2qw74I6FUizTUABHllOBJPkVbSRHVPrmSUtEZog5TCMbj1SSSOyYEH/ANpmYHHNMA4Ce6rnMppndBG39QpqwDJhJOYH1UyeyAcuA6+6mZESUphDlMH3KWgsB8wyUxqPAgOwq5OxwUXOkyefNGggcMghEZBmAIQIMANGCgMcjjokcBwE7ZPRTb2zEokzGJPdSARnfZJQHAxMDdDfKncjB3kJi3OJPogMffdWa/LAaPUKsTME/RAgzIVM7RqVHHJkx3S6iZxEIubzOUpAjZBELy7kfVLTu/lKviOYHFu3ZMQIxjKrqs8QweuQle5pWN8btqpfE9P8z2z/ADLx/wAVcUdf8VfVa4uphrWiTMABdp1hQjT4TPdIeGWpMm3pn/ascOO43e3Rnzec1p4qodbiSJlAgDqvanhtr/k08dWqt3C7Tb5emf8Aar0y3HjSc435EqyhTc94hwEGS4jC9eOF2oBIoU4/lT/IUQAAxgHSIRoPLPqPYI5g4ITVeJXF1p+arPqls6S/MSvTnh1BzctbHcKl/BbNwl1Ie2E+xt5zxW7NyV6v4fY6naRUkOeZA6BU23CrGm7UKJ1DYnK6tHwqeGwMbJylbtpa4TAn6pmzISt5AH2RAd/hVRK0QIzJKEgHJIStDgJd0TQZmITMwMnKkyZOEIJiRg9kCDzafXugHB6j/pEGdgEIPLb0TAYiEAA0z2hNOYO/qhB2ChCAmxl0z1UjG6MZUj7dEBDO+87KT0JCmknspMDaUqEORiR17piMb8uvNIM/iG+yIdBJbzx6pGhHMk7ck3iHnv8AyhQQdgAI5bonfYH3QbnzB2PsiWyMqvzRuUwBAyZTZ1COkghE5y0ZUzy9lNzGx9N0ETP1SEQ4CeauI7H6bpC3JnriEAjmkiSPeUv5iMn0VvlPMJXAEExnog1ZbER1U0k7gfVONwZyoQDEfcJUwDBE4UDARsJTnEaoznHJSJknPokFRbykfRCN/LMK0iDH7oAADkMpkrFOSIET1TaIOQSrGglwABceQQkOEgSY5pHAa0scC1bw4RgDPZYxHXJ6rQ0zy2TgWgjEYTTnsq4MQZUGPSFQO05ynJnP7KqcSZ+qOoyZ+yQPPJTc5QkZ+4QBO0mUzE9xhEZ7DoEoyDKPlH0QEOOeZ2Rn1yoCT0UGOaAIIzOFJAGJQ2ETsjPlOYSoHO7T/wBINImJO6MDkZlTYGYk9FJhMuydkNP9SmxvE4SFkmQAmbHO2xUEkfugPxR3U1HSQOSpCRynYokkZH1RjOSlOB+iQNIiSYhI48+X6ok6WTuZjKJAcAdh0CCITqPcqCNuXdFzoCjYJyJQZS2Bk4IQALc7fsnkjmlcQZxsJ3RoCOboMIxJ3jskG05+qZroEICFpORP0SmYH6BWmAAY36lKMnkMJAmA0jG/JEARymETMap9lMgjM+yAIBJ9NldJEnJSBu0GMdE+xA+6YM3zHIyo3fO6IHNE4QB5bKAHfJ6qSZ09lHYxPdOGgBO8x1TxEQUgO/omAnnz6IBvXmhA5CUuSfsmBggc+qKB6ADuoPZSMQmLAAO6RBz/AEwppMmIEdFABq7jmg6GwY2QBInkYU6gbITAChzBGMpKg4DQAMpXEgkCfomdh0Dk6FBVeBAIj0Qb/9k="/>
          <p:cNvSpPr>
            <a:spLocks noChangeAspect="1" noChangeArrowheads="1"/>
          </p:cNvSpPr>
          <p:nvPr/>
        </p:nvSpPr>
        <p:spPr bwMode="auto">
          <a:xfrm>
            <a:off x="339725" y="-7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540000" y="5499100"/>
            <a:ext cx="57086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I have produced the first </a:t>
            </a:r>
            <a:r>
              <a:rPr lang="en-US" altLang="en-US" sz="2800"/>
              <a:t>i-1</a:t>
            </a:r>
            <a:r>
              <a:rPr lang="en-US" altLang="en-US" sz="2800" i="0"/>
              <a:t> objects. </a:t>
            </a: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4419600" y="2568575"/>
            <a:ext cx="41417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But if I keep adding blocks</a:t>
            </a:r>
          </a:p>
        </p:txBody>
      </p:sp>
      <p:grpSp>
        <p:nvGrpSpPr>
          <p:cNvPr id="56" name="Group 24"/>
          <p:cNvGrpSpPr>
            <a:grpSpLocks noChangeAspect="1"/>
          </p:cNvGrpSpPr>
          <p:nvPr/>
        </p:nvGrpSpPr>
        <p:grpSpPr bwMode="auto">
          <a:xfrm rot="2360341">
            <a:off x="762000" y="2505075"/>
            <a:ext cx="1079500" cy="1079500"/>
            <a:chOff x="1224" y="1212"/>
            <a:chExt cx="3144" cy="3112"/>
          </a:xfrm>
        </p:grpSpPr>
        <p:sp>
          <p:nvSpPr>
            <p:cNvPr id="3096" name="Freeform 25" descr="Green marble"/>
            <p:cNvSpPr>
              <a:spLocks noChangeAspect="1"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>
                <a:gd name="T0" fmla="*/ 748 w 2280"/>
                <a:gd name="T1" fmla="*/ 30 h 1785"/>
                <a:gd name="T2" fmla="*/ 1224 w 2280"/>
                <a:gd name="T3" fmla="*/ 305 h 1785"/>
                <a:gd name="T4" fmla="*/ 2184 w 2280"/>
                <a:gd name="T5" fmla="*/ 257 h 1785"/>
                <a:gd name="T6" fmla="*/ 1800 w 2280"/>
                <a:gd name="T7" fmla="*/ 1121 h 1785"/>
                <a:gd name="T8" fmla="*/ 1743 w 2280"/>
                <a:gd name="T9" fmla="*/ 1313 h 1785"/>
                <a:gd name="T10" fmla="*/ 1717 w 2280"/>
                <a:gd name="T11" fmla="*/ 1479 h 1785"/>
                <a:gd name="T12" fmla="*/ 1560 w 2280"/>
                <a:gd name="T13" fmla="*/ 1549 h 1785"/>
                <a:gd name="T14" fmla="*/ 1272 w 2280"/>
                <a:gd name="T15" fmla="*/ 1553 h 1785"/>
                <a:gd name="T16" fmla="*/ 168 w 2280"/>
                <a:gd name="T17" fmla="*/ 1649 h 1785"/>
                <a:gd name="T18" fmla="*/ 264 w 2280"/>
                <a:gd name="T19" fmla="*/ 737 h 1785"/>
                <a:gd name="T20" fmla="*/ 425 w 2280"/>
                <a:gd name="T21" fmla="*/ 126 h 1785"/>
                <a:gd name="T22" fmla="*/ 748 w 2280"/>
                <a:gd name="T23" fmla="*/ 30 h 178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280"/>
                <a:gd name="T37" fmla="*/ 0 h 1785"/>
                <a:gd name="T38" fmla="*/ 2280 w 2280"/>
                <a:gd name="T39" fmla="*/ 1785 h 178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Freeform 26" descr="Green marble"/>
            <p:cNvSpPr>
              <a:spLocks noChangeAspect="1"/>
            </p:cNvSpPr>
            <p:nvPr/>
          </p:nvSpPr>
          <p:spPr bwMode="auto">
            <a:xfrm>
              <a:off x="3056" y="1628"/>
              <a:ext cx="1312" cy="1296"/>
            </a:xfrm>
            <a:custGeom>
              <a:avLst/>
              <a:gdLst>
                <a:gd name="T0" fmla="*/ 592 w 1312"/>
                <a:gd name="T1" fmla="*/ 160 h 1296"/>
                <a:gd name="T2" fmla="*/ 16 w 1312"/>
                <a:gd name="T3" fmla="*/ 640 h 1296"/>
                <a:gd name="T4" fmla="*/ 496 w 1312"/>
                <a:gd name="T5" fmla="*/ 1024 h 1296"/>
                <a:gd name="T6" fmla="*/ 1216 w 1312"/>
                <a:gd name="T7" fmla="*/ 1216 h 1296"/>
                <a:gd name="T8" fmla="*/ 1072 w 1312"/>
                <a:gd name="T9" fmla="*/ 544 h 1296"/>
                <a:gd name="T10" fmla="*/ 1120 w 1312"/>
                <a:gd name="T11" fmla="*/ 64 h 1296"/>
                <a:gd name="T12" fmla="*/ 592 w 1312"/>
                <a:gd name="T13" fmla="*/ 160 h 12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12"/>
                <a:gd name="T22" fmla="*/ 0 h 1296"/>
                <a:gd name="T23" fmla="*/ 1312 w 1312"/>
                <a:gd name="T24" fmla="*/ 1296 h 12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12" h="1296">
                  <a:moveTo>
                    <a:pt x="592" y="160"/>
                  </a:moveTo>
                  <a:cubicBezTo>
                    <a:pt x="408" y="256"/>
                    <a:pt x="32" y="496"/>
                    <a:pt x="16" y="640"/>
                  </a:cubicBezTo>
                  <a:cubicBezTo>
                    <a:pt x="0" y="784"/>
                    <a:pt x="296" y="928"/>
                    <a:pt x="496" y="1024"/>
                  </a:cubicBezTo>
                  <a:cubicBezTo>
                    <a:pt x="696" y="1120"/>
                    <a:pt x="1120" y="1296"/>
                    <a:pt x="1216" y="1216"/>
                  </a:cubicBezTo>
                  <a:cubicBezTo>
                    <a:pt x="1312" y="1136"/>
                    <a:pt x="1088" y="736"/>
                    <a:pt x="1072" y="544"/>
                  </a:cubicBezTo>
                  <a:cubicBezTo>
                    <a:pt x="1056" y="352"/>
                    <a:pt x="1208" y="128"/>
                    <a:pt x="1120" y="64"/>
                  </a:cubicBezTo>
                  <a:cubicBezTo>
                    <a:pt x="1032" y="0"/>
                    <a:pt x="776" y="64"/>
                    <a:pt x="592" y="160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98" name="Group 27"/>
            <p:cNvGrpSpPr>
              <a:grpSpLocks noChangeAspect="1"/>
            </p:cNvGrpSpPr>
            <p:nvPr/>
          </p:nvGrpSpPr>
          <p:grpSpPr bwMode="auto">
            <a:xfrm>
              <a:off x="1776" y="1212"/>
              <a:ext cx="1944" cy="2413"/>
              <a:chOff x="2227" y="1194"/>
              <a:chExt cx="1944" cy="2413"/>
            </a:xfrm>
          </p:grpSpPr>
          <p:sp>
            <p:nvSpPr>
              <p:cNvPr id="3099" name="Freeform 28"/>
              <p:cNvSpPr>
                <a:spLocks noChangeAspect="1"/>
              </p:cNvSpPr>
              <p:nvPr/>
            </p:nvSpPr>
            <p:spPr bwMode="auto">
              <a:xfrm rot="-2705309">
                <a:off x="2708" y="1513"/>
                <a:ext cx="406" cy="340"/>
              </a:xfrm>
              <a:custGeom>
                <a:avLst/>
                <a:gdLst>
                  <a:gd name="T0" fmla="*/ 1 w 600"/>
                  <a:gd name="T1" fmla="*/ 1 h 608"/>
                  <a:gd name="T2" fmla="*/ 1 w 600"/>
                  <a:gd name="T3" fmla="*/ 1 h 608"/>
                  <a:gd name="T4" fmla="*/ 1 w 600"/>
                  <a:gd name="T5" fmla="*/ 1 h 608"/>
                  <a:gd name="T6" fmla="*/ 1 w 600"/>
                  <a:gd name="T7" fmla="*/ 1 h 608"/>
                  <a:gd name="T8" fmla="*/ 1 w 600"/>
                  <a:gd name="T9" fmla="*/ 0 h 608"/>
                  <a:gd name="T10" fmla="*/ 1 w 600"/>
                  <a:gd name="T11" fmla="*/ 1 h 608"/>
                  <a:gd name="T12" fmla="*/ 1 w 600"/>
                  <a:gd name="T13" fmla="*/ 1 h 608"/>
                  <a:gd name="T14" fmla="*/ 0 w 600"/>
                  <a:gd name="T15" fmla="*/ 1 h 608"/>
                  <a:gd name="T16" fmla="*/ 1 w 600"/>
                  <a:gd name="T17" fmla="*/ 1 h 608"/>
                  <a:gd name="T18" fmla="*/ 1 w 600"/>
                  <a:gd name="T19" fmla="*/ 1 h 608"/>
                  <a:gd name="T20" fmla="*/ 1 w 600"/>
                  <a:gd name="T21" fmla="*/ 1 h 608"/>
                  <a:gd name="T22" fmla="*/ 1 w 600"/>
                  <a:gd name="T23" fmla="*/ 1 h 608"/>
                  <a:gd name="T24" fmla="*/ 1 w 600"/>
                  <a:gd name="T25" fmla="*/ 1 h 608"/>
                  <a:gd name="T26" fmla="*/ 1 w 600"/>
                  <a:gd name="T27" fmla="*/ 1 h 608"/>
                  <a:gd name="T28" fmla="*/ 1 w 600"/>
                  <a:gd name="T29" fmla="*/ 1 h 608"/>
                  <a:gd name="T30" fmla="*/ 1 w 600"/>
                  <a:gd name="T31" fmla="*/ 1 h 608"/>
                  <a:gd name="T32" fmla="*/ 1 w 600"/>
                  <a:gd name="T33" fmla="*/ 1 h 608"/>
                  <a:gd name="T34" fmla="*/ 1 w 600"/>
                  <a:gd name="T35" fmla="*/ 1 h 608"/>
                  <a:gd name="T36" fmla="*/ 1 w 600"/>
                  <a:gd name="T37" fmla="*/ 1 h 608"/>
                  <a:gd name="T38" fmla="*/ 1 w 600"/>
                  <a:gd name="T39" fmla="*/ 1 h 608"/>
                  <a:gd name="T40" fmla="*/ 1 w 600"/>
                  <a:gd name="T41" fmla="*/ 1 h 608"/>
                  <a:gd name="T42" fmla="*/ 1 w 600"/>
                  <a:gd name="T43" fmla="*/ 1 h 60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00"/>
                  <a:gd name="T67" fmla="*/ 0 h 608"/>
                  <a:gd name="T68" fmla="*/ 600 w 600"/>
                  <a:gd name="T69" fmla="*/ 608 h 60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00" h="608">
                    <a:moveTo>
                      <a:pt x="388" y="289"/>
                    </a:moveTo>
                    <a:lnTo>
                      <a:pt x="372" y="177"/>
                    </a:lnTo>
                    <a:lnTo>
                      <a:pt x="341" y="78"/>
                    </a:lnTo>
                    <a:lnTo>
                      <a:pt x="284" y="24"/>
                    </a:lnTo>
                    <a:lnTo>
                      <a:pt x="185" y="0"/>
                    </a:lnTo>
                    <a:lnTo>
                      <a:pt x="100" y="24"/>
                    </a:lnTo>
                    <a:lnTo>
                      <a:pt x="19" y="123"/>
                    </a:lnTo>
                    <a:lnTo>
                      <a:pt x="0" y="243"/>
                    </a:lnTo>
                    <a:lnTo>
                      <a:pt x="19" y="370"/>
                    </a:lnTo>
                    <a:lnTo>
                      <a:pt x="50" y="447"/>
                    </a:lnTo>
                    <a:lnTo>
                      <a:pt x="88" y="528"/>
                    </a:lnTo>
                    <a:lnTo>
                      <a:pt x="130" y="582"/>
                    </a:lnTo>
                    <a:lnTo>
                      <a:pt x="177" y="608"/>
                    </a:lnTo>
                    <a:lnTo>
                      <a:pt x="242" y="585"/>
                    </a:lnTo>
                    <a:lnTo>
                      <a:pt x="307" y="531"/>
                    </a:lnTo>
                    <a:lnTo>
                      <a:pt x="349" y="455"/>
                    </a:lnTo>
                    <a:lnTo>
                      <a:pt x="388" y="390"/>
                    </a:lnTo>
                    <a:lnTo>
                      <a:pt x="400" y="351"/>
                    </a:lnTo>
                    <a:lnTo>
                      <a:pt x="565" y="293"/>
                    </a:lnTo>
                    <a:lnTo>
                      <a:pt x="600" y="270"/>
                    </a:lnTo>
                    <a:lnTo>
                      <a:pt x="580" y="235"/>
                    </a:lnTo>
                    <a:lnTo>
                      <a:pt x="388" y="289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0" name="Freeform 29"/>
              <p:cNvSpPr>
                <a:spLocks noChangeAspect="1"/>
              </p:cNvSpPr>
              <p:nvPr/>
            </p:nvSpPr>
            <p:spPr bwMode="auto">
              <a:xfrm rot="-2705309">
                <a:off x="2999" y="1873"/>
                <a:ext cx="418" cy="758"/>
              </a:xfrm>
              <a:custGeom>
                <a:avLst/>
                <a:gdLst>
                  <a:gd name="T0" fmla="*/ 1 w 619"/>
                  <a:gd name="T1" fmla="*/ 1 h 1085"/>
                  <a:gd name="T2" fmla="*/ 1 w 619"/>
                  <a:gd name="T3" fmla="*/ 1 h 1085"/>
                  <a:gd name="T4" fmla="*/ 1 w 619"/>
                  <a:gd name="T5" fmla="*/ 1 h 1085"/>
                  <a:gd name="T6" fmla="*/ 1 w 619"/>
                  <a:gd name="T7" fmla="*/ 0 h 1085"/>
                  <a:gd name="T8" fmla="*/ 1 w 619"/>
                  <a:gd name="T9" fmla="*/ 1 h 1085"/>
                  <a:gd name="T10" fmla="*/ 1 w 619"/>
                  <a:gd name="T11" fmla="*/ 1 h 1085"/>
                  <a:gd name="T12" fmla="*/ 1 w 619"/>
                  <a:gd name="T13" fmla="*/ 1 h 1085"/>
                  <a:gd name="T14" fmla="*/ 1 w 619"/>
                  <a:gd name="T15" fmla="*/ 1 h 1085"/>
                  <a:gd name="T16" fmla="*/ 1 w 619"/>
                  <a:gd name="T17" fmla="*/ 1 h 1085"/>
                  <a:gd name="T18" fmla="*/ 1 w 619"/>
                  <a:gd name="T19" fmla="*/ 1 h 1085"/>
                  <a:gd name="T20" fmla="*/ 1 w 619"/>
                  <a:gd name="T21" fmla="*/ 1 h 1085"/>
                  <a:gd name="T22" fmla="*/ 1 w 619"/>
                  <a:gd name="T23" fmla="*/ 1 h 1085"/>
                  <a:gd name="T24" fmla="*/ 1 w 619"/>
                  <a:gd name="T25" fmla="*/ 1 h 1085"/>
                  <a:gd name="T26" fmla="*/ 1 w 619"/>
                  <a:gd name="T27" fmla="*/ 2 h 1085"/>
                  <a:gd name="T28" fmla="*/ 1 w 619"/>
                  <a:gd name="T29" fmla="*/ 2 h 1085"/>
                  <a:gd name="T30" fmla="*/ 1 w 619"/>
                  <a:gd name="T31" fmla="*/ 2 h 1085"/>
                  <a:gd name="T32" fmla="*/ 1 w 619"/>
                  <a:gd name="T33" fmla="*/ 2 h 1085"/>
                  <a:gd name="T34" fmla="*/ 1 w 619"/>
                  <a:gd name="T35" fmla="*/ 2 h 1085"/>
                  <a:gd name="T36" fmla="*/ 1 w 619"/>
                  <a:gd name="T37" fmla="*/ 2 h 1085"/>
                  <a:gd name="T38" fmla="*/ 1 w 619"/>
                  <a:gd name="T39" fmla="*/ 2 h 1085"/>
                  <a:gd name="T40" fmla="*/ 0 w 619"/>
                  <a:gd name="T41" fmla="*/ 1 h 1085"/>
                  <a:gd name="T42" fmla="*/ 1 w 619"/>
                  <a:gd name="T43" fmla="*/ 1 h 1085"/>
                  <a:gd name="T44" fmla="*/ 1 w 619"/>
                  <a:gd name="T45" fmla="*/ 1 h 1085"/>
                  <a:gd name="T46" fmla="*/ 1 w 619"/>
                  <a:gd name="T47" fmla="*/ 1 h 1085"/>
                  <a:gd name="T48" fmla="*/ 1 w 619"/>
                  <a:gd name="T49" fmla="*/ 1 h 10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9"/>
                  <a:gd name="T76" fmla="*/ 0 h 1085"/>
                  <a:gd name="T77" fmla="*/ 619 w 619"/>
                  <a:gd name="T78" fmla="*/ 1085 h 10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9" h="1085">
                    <a:moveTo>
                      <a:pt x="208" y="161"/>
                    </a:moveTo>
                    <a:lnTo>
                      <a:pt x="284" y="80"/>
                    </a:lnTo>
                    <a:lnTo>
                      <a:pt x="411" y="3"/>
                    </a:lnTo>
                    <a:lnTo>
                      <a:pt x="469" y="0"/>
                    </a:lnTo>
                    <a:lnTo>
                      <a:pt x="573" y="34"/>
                    </a:lnTo>
                    <a:lnTo>
                      <a:pt x="619" y="85"/>
                    </a:lnTo>
                    <a:lnTo>
                      <a:pt x="619" y="161"/>
                    </a:lnTo>
                    <a:lnTo>
                      <a:pt x="542" y="304"/>
                    </a:lnTo>
                    <a:lnTo>
                      <a:pt x="458" y="415"/>
                    </a:lnTo>
                    <a:lnTo>
                      <a:pt x="422" y="508"/>
                    </a:lnTo>
                    <a:lnTo>
                      <a:pt x="399" y="615"/>
                    </a:lnTo>
                    <a:lnTo>
                      <a:pt x="422" y="719"/>
                    </a:lnTo>
                    <a:lnTo>
                      <a:pt x="445" y="820"/>
                    </a:lnTo>
                    <a:lnTo>
                      <a:pt x="445" y="935"/>
                    </a:lnTo>
                    <a:lnTo>
                      <a:pt x="411" y="1005"/>
                    </a:lnTo>
                    <a:lnTo>
                      <a:pt x="334" y="1043"/>
                    </a:lnTo>
                    <a:lnTo>
                      <a:pt x="242" y="1085"/>
                    </a:lnTo>
                    <a:lnTo>
                      <a:pt x="157" y="1085"/>
                    </a:lnTo>
                    <a:lnTo>
                      <a:pt x="100" y="1054"/>
                    </a:lnTo>
                    <a:lnTo>
                      <a:pt x="23" y="927"/>
                    </a:lnTo>
                    <a:lnTo>
                      <a:pt x="0" y="797"/>
                    </a:lnTo>
                    <a:lnTo>
                      <a:pt x="8" y="628"/>
                    </a:lnTo>
                    <a:lnTo>
                      <a:pt x="65" y="415"/>
                    </a:lnTo>
                    <a:lnTo>
                      <a:pt x="123" y="277"/>
                    </a:lnTo>
                    <a:lnTo>
                      <a:pt x="208" y="161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1" name="Freeform 30"/>
              <p:cNvSpPr>
                <a:spLocks noChangeAspect="1"/>
              </p:cNvSpPr>
              <p:nvPr/>
            </p:nvSpPr>
            <p:spPr bwMode="auto">
              <a:xfrm rot="-2705309">
                <a:off x="3504" y="2064"/>
                <a:ext cx="812" cy="523"/>
              </a:xfrm>
              <a:custGeom>
                <a:avLst/>
                <a:gdLst>
                  <a:gd name="T0" fmla="*/ 0 w 782"/>
                  <a:gd name="T1" fmla="*/ 1 h 808"/>
                  <a:gd name="T2" fmla="*/ 126 w 782"/>
                  <a:gd name="T3" fmla="*/ 0 h 808"/>
                  <a:gd name="T4" fmla="*/ 308 w 782"/>
                  <a:gd name="T5" fmla="*/ 0 h 808"/>
                  <a:gd name="T6" fmla="*/ 649 w 782"/>
                  <a:gd name="T7" fmla="*/ 1 h 808"/>
                  <a:gd name="T8" fmla="*/ 1053 w 782"/>
                  <a:gd name="T9" fmla="*/ 1 h 808"/>
                  <a:gd name="T10" fmla="*/ 1202 w 782"/>
                  <a:gd name="T11" fmla="*/ 1 h 808"/>
                  <a:gd name="T12" fmla="*/ 1271 w 782"/>
                  <a:gd name="T13" fmla="*/ 1 h 808"/>
                  <a:gd name="T14" fmla="*/ 1284 w 782"/>
                  <a:gd name="T15" fmla="*/ 1 h 808"/>
                  <a:gd name="T16" fmla="*/ 1239 w 782"/>
                  <a:gd name="T17" fmla="*/ 1 h 808"/>
                  <a:gd name="T18" fmla="*/ 1114 w 782"/>
                  <a:gd name="T19" fmla="*/ 1 h 808"/>
                  <a:gd name="T20" fmla="*/ 953 w 782"/>
                  <a:gd name="T21" fmla="*/ 1 h 808"/>
                  <a:gd name="T22" fmla="*/ 836 w 782"/>
                  <a:gd name="T23" fmla="*/ 1 h 808"/>
                  <a:gd name="T24" fmla="*/ 782 w 782"/>
                  <a:gd name="T25" fmla="*/ 1 h 808"/>
                  <a:gd name="T26" fmla="*/ 748 w 782"/>
                  <a:gd name="T27" fmla="*/ 1 h 808"/>
                  <a:gd name="T28" fmla="*/ 759 w 782"/>
                  <a:gd name="T29" fmla="*/ 1 h 808"/>
                  <a:gd name="T30" fmla="*/ 767 w 782"/>
                  <a:gd name="T31" fmla="*/ 1 h 808"/>
                  <a:gd name="T32" fmla="*/ 912 w 782"/>
                  <a:gd name="T33" fmla="*/ 1 h 808"/>
                  <a:gd name="T34" fmla="*/ 1141 w 782"/>
                  <a:gd name="T35" fmla="*/ 1 h 808"/>
                  <a:gd name="T36" fmla="*/ 1284 w 782"/>
                  <a:gd name="T37" fmla="*/ 1 h 808"/>
                  <a:gd name="T38" fmla="*/ 1436 w 782"/>
                  <a:gd name="T39" fmla="*/ 1 h 808"/>
                  <a:gd name="T40" fmla="*/ 1484 w 782"/>
                  <a:gd name="T41" fmla="*/ 1 h 808"/>
                  <a:gd name="T42" fmla="*/ 1436 w 782"/>
                  <a:gd name="T43" fmla="*/ 1 h 808"/>
                  <a:gd name="T44" fmla="*/ 1375 w 782"/>
                  <a:gd name="T45" fmla="*/ 1 h 808"/>
                  <a:gd name="T46" fmla="*/ 1271 w 782"/>
                  <a:gd name="T47" fmla="*/ 1 h 808"/>
                  <a:gd name="T48" fmla="*/ 1134 w 782"/>
                  <a:gd name="T49" fmla="*/ 1 h 808"/>
                  <a:gd name="T50" fmla="*/ 986 w 782"/>
                  <a:gd name="T51" fmla="*/ 1 h 808"/>
                  <a:gd name="T52" fmla="*/ 748 w 782"/>
                  <a:gd name="T53" fmla="*/ 1 h 808"/>
                  <a:gd name="T54" fmla="*/ 673 w 782"/>
                  <a:gd name="T55" fmla="*/ 1 h 808"/>
                  <a:gd name="T56" fmla="*/ 634 w 782"/>
                  <a:gd name="T57" fmla="*/ 1 h 808"/>
                  <a:gd name="T58" fmla="*/ 634 w 782"/>
                  <a:gd name="T59" fmla="*/ 1 h 808"/>
                  <a:gd name="T60" fmla="*/ 634 w 782"/>
                  <a:gd name="T61" fmla="*/ 1 h 808"/>
                  <a:gd name="T62" fmla="*/ 736 w 782"/>
                  <a:gd name="T63" fmla="*/ 1 h 808"/>
                  <a:gd name="T64" fmla="*/ 889 w 782"/>
                  <a:gd name="T65" fmla="*/ 1 h 808"/>
                  <a:gd name="T66" fmla="*/ 1024 w 782"/>
                  <a:gd name="T67" fmla="*/ 1 h 808"/>
                  <a:gd name="T68" fmla="*/ 1108 w 782"/>
                  <a:gd name="T69" fmla="*/ 1 h 808"/>
                  <a:gd name="T70" fmla="*/ 1152 w 782"/>
                  <a:gd name="T71" fmla="*/ 1 h 808"/>
                  <a:gd name="T72" fmla="*/ 1134 w 782"/>
                  <a:gd name="T73" fmla="*/ 1 h 808"/>
                  <a:gd name="T74" fmla="*/ 1072 w 782"/>
                  <a:gd name="T75" fmla="*/ 1 h 808"/>
                  <a:gd name="T76" fmla="*/ 986 w 782"/>
                  <a:gd name="T77" fmla="*/ 1 h 808"/>
                  <a:gd name="T78" fmla="*/ 889 w 782"/>
                  <a:gd name="T79" fmla="*/ 1 h 808"/>
                  <a:gd name="T80" fmla="*/ 679 w 782"/>
                  <a:gd name="T81" fmla="*/ 1 h 808"/>
                  <a:gd name="T82" fmla="*/ 367 w 782"/>
                  <a:gd name="T83" fmla="*/ 1 h 808"/>
                  <a:gd name="T84" fmla="*/ 133 w 782"/>
                  <a:gd name="T85" fmla="*/ 1 h 808"/>
                  <a:gd name="T86" fmla="*/ 37 w 782"/>
                  <a:gd name="T87" fmla="*/ 1 h 808"/>
                  <a:gd name="T88" fmla="*/ 0 w 782"/>
                  <a:gd name="T89" fmla="*/ 1 h 808"/>
                  <a:gd name="T90" fmla="*/ 0 w 782"/>
                  <a:gd name="T91" fmla="*/ 1 h 808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782"/>
                  <a:gd name="T139" fmla="*/ 0 h 808"/>
                  <a:gd name="T140" fmla="*/ 782 w 782"/>
                  <a:gd name="T141" fmla="*/ 808 h 808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782" h="808">
                    <a:moveTo>
                      <a:pt x="0" y="76"/>
                    </a:moveTo>
                    <a:lnTo>
                      <a:pt x="66" y="0"/>
                    </a:lnTo>
                    <a:lnTo>
                      <a:pt x="163" y="0"/>
                    </a:lnTo>
                    <a:lnTo>
                      <a:pt x="343" y="19"/>
                    </a:lnTo>
                    <a:lnTo>
                      <a:pt x="555" y="30"/>
                    </a:lnTo>
                    <a:lnTo>
                      <a:pt x="636" y="65"/>
                    </a:lnTo>
                    <a:lnTo>
                      <a:pt x="670" y="110"/>
                    </a:lnTo>
                    <a:lnTo>
                      <a:pt x="678" y="180"/>
                    </a:lnTo>
                    <a:lnTo>
                      <a:pt x="654" y="253"/>
                    </a:lnTo>
                    <a:lnTo>
                      <a:pt x="589" y="365"/>
                    </a:lnTo>
                    <a:lnTo>
                      <a:pt x="504" y="457"/>
                    </a:lnTo>
                    <a:lnTo>
                      <a:pt x="439" y="541"/>
                    </a:lnTo>
                    <a:lnTo>
                      <a:pt x="412" y="607"/>
                    </a:lnTo>
                    <a:lnTo>
                      <a:pt x="393" y="653"/>
                    </a:lnTo>
                    <a:lnTo>
                      <a:pt x="400" y="689"/>
                    </a:lnTo>
                    <a:lnTo>
                      <a:pt x="405" y="711"/>
                    </a:lnTo>
                    <a:lnTo>
                      <a:pt x="482" y="711"/>
                    </a:lnTo>
                    <a:lnTo>
                      <a:pt x="601" y="692"/>
                    </a:lnTo>
                    <a:lnTo>
                      <a:pt x="678" y="692"/>
                    </a:lnTo>
                    <a:lnTo>
                      <a:pt x="758" y="723"/>
                    </a:lnTo>
                    <a:lnTo>
                      <a:pt x="782" y="761"/>
                    </a:lnTo>
                    <a:lnTo>
                      <a:pt x="758" y="796"/>
                    </a:lnTo>
                    <a:lnTo>
                      <a:pt x="724" y="808"/>
                    </a:lnTo>
                    <a:lnTo>
                      <a:pt x="670" y="792"/>
                    </a:lnTo>
                    <a:lnTo>
                      <a:pt x="597" y="749"/>
                    </a:lnTo>
                    <a:lnTo>
                      <a:pt x="520" y="757"/>
                    </a:lnTo>
                    <a:lnTo>
                      <a:pt x="393" y="780"/>
                    </a:lnTo>
                    <a:lnTo>
                      <a:pt x="355" y="773"/>
                    </a:lnTo>
                    <a:lnTo>
                      <a:pt x="335" y="746"/>
                    </a:lnTo>
                    <a:lnTo>
                      <a:pt x="335" y="681"/>
                    </a:lnTo>
                    <a:lnTo>
                      <a:pt x="335" y="588"/>
                    </a:lnTo>
                    <a:lnTo>
                      <a:pt x="389" y="518"/>
                    </a:lnTo>
                    <a:lnTo>
                      <a:pt x="470" y="414"/>
                    </a:lnTo>
                    <a:lnTo>
                      <a:pt x="540" y="323"/>
                    </a:lnTo>
                    <a:lnTo>
                      <a:pt x="586" y="253"/>
                    </a:lnTo>
                    <a:lnTo>
                      <a:pt x="609" y="192"/>
                    </a:lnTo>
                    <a:lnTo>
                      <a:pt x="597" y="157"/>
                    </a:lnTo>
                    <a:lnTo>
                      <a:pt x="566" y="115"/>
                    </a:lnTo>
                    <a:lnTo>
                      <a:pt x="520" y="103"/>
                    </a:lnTo>
                    <a:lnTo>
                      <a:pt x="470" y="103"/>
                    </a:lnTo>
                    <a:lnTo>
                      <a:pt x="358" y="103"/>
                    </a:lnTo>
                    <a:lnTo>
                      <a:pt x="193" y="134"/>
                    </a:lnTo>
                    <a:lnTo>
                      <a:pt x="70" y="146"/>
                    </a:lnTo>
                    <a:lnTo>
                      <a:pt x="20" y="134"/>
                    </a:lnTo>
                    <a:lnTo>
                      <a:pt x="0" y="11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2" name="Freeform 31"/>
              <p:cNvSpPr>
                <a:spLocks noChangeAspect="1"/>
              </p:cNvSpPr>
              <p:nvPr/>
            </p:nvSpPr>
            <p:spPr bwMode="auto">
              <a:xfrm rot="-4121048">
                <a:off x="2675" y="2797"/>
                <a:ext cx="1159" cy="461"/>
              </a:xfrm>
              <a:custGeom>
                <a:avLst/>
                <a:gdLst>
                  <a:gd name="T0" fmla="*/ 11381 w 992"/>
                  <a:gd name="T1" fmla="*/ 1 h 770"/>
                  <a:gd name="T2" fmla="*/ 11596 w 992"/>
                  <a:gd name="T3" fmla="*/ 1 h 770"/>
                  <a:gd name="T4" fmla="*/ 12393 w 992"/>
                  <a:gd name="T5" fmla="*/ 1 h 770"/>
                  <a:gd name="T6" fmla="*/ 13380 w 992"/>
                  <a:gd name="T7" fmla="*/ 1 h 770"/>
                  <a:gd name="T8" fmla="*/ 13965 w 992"/>
                  <a:gd name="T9" fmla="*/ 1 h 770"/>
                  <a:gd name="T10" fmla="*/ 13709 w 992"/>
                  <a:gd name="T11" fmla="*/ 1 h 770"/>
                  <a:gd name="T12" fmla="*/ 13165 w 992"/>
                  <a:gd name="T13" fmla="*/ 1 h 770"/>
                  <a:gd name="T14" fmla="*/ 12071 w 992"/>
                  <a:gd name="T15" fmla="*/ 1 h 770"/>
                  <a:gd name="T16" fmla="*/ 10722 w 992"/>
                  <a:gd name="T17" fmla="*/ 1 h 770"/>
                  <a:gd name="T18" fmla="*/ 9598 w 992"/>
                  <a:gd name="T19" fmla="*/ 1 h 770"/>
                  <a:gd name="T20" fmla="*/ 8337 w 992"/>
                  <a:gd name="T21" fmla="*/ 1 h 770"/>
                  <a:gd name="T22" fmla="*/ 7136 w 992"/>
                  <a:gd name="T23" fmla="*/ 1 h 770"/>
                  <a:gd name="T24" fmla="*/ 6225 w 992"/>
                  <a:gd name="T25" fmla="*/ 1 h 770"/>
                  <a:gd name="T26" fmla="*/ 5892 w 992"/>
                  <a:gd name="T27" fmla="*/ 1 h 770"/>
                  <a:gd name="T28" fmla="*/ 5522 w 992"/>
                  <a:gd name="T29" fmla="*/ 1 h 770"/>
                  <a:gd name="T30" fmla="*/ 5087 w 992"/>
                  <a:gd name="T31" fmla="*/ 1 h 770"/>
                  <a:gd name="T32" fmla="*/ 4762 w 992"/>
                  <a:gd name="T33" fmla="*/ 1 h 770"/>
                  <a:gd name="T34" fmla="*/ 4762 w 992"/>
                  <a:gd name="T35" fmla="*/ 1 h 770"/>
                  <a:gd name="T36" fmla="*/ 4538 w 992"/>
                  <a:gd name="T37" fmla="*/ 1 h 770"/>
                  <a:gd name="T38" fmla="*/ 3915 w 992"/>
                  <a:gd name="T39" fmla="*/ 1 h 770"/>
                  <a:gd name="T40" fmla="*/ 3146 w 992"/>
                  <a:gd name="T41" fmla="*/ 1 h 770"/>
                  <a:gd name="T42" fmla="*/ 2432 w 992"/>
                  <a:gd name="T43" fmla="*/ 1 h 770"/>
                  <a:gd name="T44" fmla="*/ 1613 w 992"/>
                  <a:gd name="T45" fmla="*/ 1 h 770"/>
                  <a:gd name="T46" fmla="*/ 373 w 992"/>
                  <a:gd name="T47" fmla="*/ 1 h 770"/>
                  <a:gd name="T48" fmla="*/ 0 w 992"/>
                  <a:gd name="T49" fmla="*/ 1 h 770"/>
                  <a:gd name="T50" fmla="*/ 0 w 992"/>
                  <a:gd name="T51" fmla="*/ 1 h 770"/>
                  <a:gd name="T52" fmla="*/ 556 w 992"/>
                  <a:gd name="T53" fmla="*/ 1 h 770"/>
                  <a:gd name="T54" fmla="*/ 1152 w 992"/>
                  <a:gd name="T55" fmla="*/ 1 h 770"/>
                  <a:gd name="T56" fmla="*/ 1667 w 992"/>
                  <a:gd name="T57" fmla="*/ 1 h 770"/>
                  <a:gd name="T58" fmla="*/ 2659 w 992"/>
                  <a:gd name="T59" fmla="*/ 1 h 770"/>
                  <a:gd name="T60" fmla="*/ 3622 w 992"/>
                  <a:gd name="T61" fmla="*/ 1 h 770"/>
                  <a:gd name="T62" fmla="*/ 4538 w 992"/>
                  <a:gd name="T63" fmla="*/ 1 h 770"/>
                  <a:gd name="T64" fmla="*/ 5845 w 992"/>
                  <a:gd name="T65" fmla="*/ 0 h 770"/>
                  <a:gd name="T66" fmla="*/ 5892 w 992"/>
                  <a:gd name="T67" fmla="*/ 1 h 770"/>
                  <a:gd name="T68" fmla="*/ 5596 w 992"/>
                  <a:gd name="T69" fmla="*/ 1 h 770"/>
                  <a:gd name="T70" fmla="*/ 5522 w 992"/>
                  <a:gd name="T71" fmla="*/ 1 h 770"/>
                  <a:gd name="T72" fmla="*/ 5892 w 992"/>
                  <a:gd name="T73" fmla="*/ 1 h 770"/>
                  <a:gd name="T74" fmla="*/ 6508 w 992"/>
                  <a:gd name="T75" fmla="*/ 1 h 770"/>
                  <a:gd name="T76" fmla="*/ 7031 w 992"/>
                  <a:gd name="T77" fmla="*/ 1 h 770"/>
                  <a:gd name="T78" fmla="*/ 7859 w 992"/>
                  <a:gd name="T79" fmla="*/ 1 h 770"/>
                  <a:gd name="T80" fmla="*/ 8660 w 992"/>
                  <a:gd name="T81" fmla="*/ 1 h 770"/>
                  <a:gd name="T82" fmla="*/ 9478 w 992"/>
                  <a:gd name="T83" fmla="*/ 1 h 770"/>
                  <a:gd name="T84" fmla="*/ 10556 w 992"/>
                  <a:gd name="T85" fmla="*/ 1 h 770"/>
                  <a:gd name="T86" fmla="*/ 11268 w 992"/>
                  <a:gd name="T87" fmla="*/ 1 h 770"/>
                  <a:gd name="T88" fmla="*/ 11381 w 992"/>
                  <a:gd name="T89" fmla="*/ 1 h 77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992"/>
                  <a:gd name="T136" fmla="*/ 0 h 770"/>
                  <a:gd name="T137" fmla="*/ 992 w 992"/>
                  <a:gd name="T138" fmla="*/ 770 h 770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992" h="770">
                    <a:moveTo>
                      <a:pt x="808" y="320"/>
                    </a:moveTo>
                    <a:lnTo>
                      <a:pt x="823" y="219"/>
                    </a:lnTo>
                    <a:lnTo>
                      <a:pt x="881" y="181"/>
                    </a:lnTo>
                    <a:lnTo>
                      <a:pt x="950" y="174"/>
                    </a:lnTo>
                    <a:lnTo>
                      <a:pt x="992" y="219"/>
                    </a:lnTo>
                    <a:lnTo>
                      <a:pt x="973" y="308"/>
                    </a:lnTo>
                    <a:lnTo>
                      <a:pt x="935" y="427"/>
                    </a:lnTo>
                    <a:lnTo>
                      <a:pt x="857" y="562"/>
                    </a:lnTo>
                    <a:lnTo>
                      <a:pt x="761" y="677"/>
                    </a:lnTo>
                    <a:lnTo>
                      <a:pt x="681" y="739"/>
                    </a:lnTo>
                    <a:lnTo>
                      <a:pt x="592" y="770"/>
                    </a:lnTo>
                    <a:lnTo>
                      <a:pt x="507" y="759"/>
                    </a:lnTo>
                    <a:lnTo>
                      <a:pt x="442" y="723"/>
                    </a:lnTo>
                    <a:lnTo>
                      <a:pt x="419" y="666"/>
                    </a:lnTo>
                    <a:lnTo>
                      <a:pt x="392" y="566"/>
                    </a:lnTo>
                    <a:lnTo>
                      <a:pt x="361" y="382"/>
                    </a:lnTo>
                    <a:lnTo>
                      <a:pt x="338" y="254"/>
                    </a:lnTo>
                    <a:lnTo>
                      <a:pt x="338" y="104"/>
                    </a:lnTo>
                    <a:lnTo>
                      <a:pt x="323" y="78"/>
                    </a:lnTo>
                    <a:lnTo>
                      <a:pt x="277" y="70"/>
                    </a:lnTo>
                    <a:lnTo>
                      <a:pt x="223" y="112"/>
                    </a:lnTo>
                    <a:lnTo>
                      <a:pt x="173" y="181"/>
                    </a:lnTo>
                    <a:lnTo>
                      <a:pt x="115" y="219"/>
                    </a:lnTo>
                    <a:lnTo>
                      <a:pt x="27" y="219"/>
                    </a:lnTo>
                    <a:lnTo>
                      <a:pt x="0" y="196"/>
                    </a:lnTo>
                    <a:lnTo>
                      <a:pt x="0" y="158"/>
                    </a:lnTo>
                    <a:lnTo>
                      <a:pt x="39" y="123"/>
                    </a:lnTo>
                    <a:lnTo>
                      <a:pt x="81" y="135"/>
                    </a:lnTo>
                    <a:lnTo>
                      <a:pt x="119" y="127"/>
                    </a:lnTo>
                    <a:lnTo>
                      <a:pt x="189" y="78"/>
                    </a:lnTo>
                    <a:lnTo>
                      <a:pt x="257" y="23"/>
                    </a:lnTo>
                    <a:lnTo>
                      <a:pt x="323" y="8"/>
                    </a:lnTo>
                    <a:lnTo>
                      <a:pt x="415" y="0"/>
                    </a:lnTo>
                    <a:lnTo>
                      <a:pt x="419" y="42"/>
                    </a:lnTo>
                    <a:lnTo>
                      <a:pt x="397" y="89"/>
                    </a:lnTo>
                    <a:lnTo>
                      <a:pt x="392" y="208"/>
                    </a:lnTo>
                    <a:lnTo>
                      <a:pt x="419" y="366"/>
                    </a:lnTo>
                    <a:lnTo>
                      <a:pt x="462" y="520"/>
                    </a:lnTo>
                    <a:lnTo>
                      <a:pt x="499" y="612"/>
                    </a:lnTo>
                    <a:lnTo>
                      <a:pt x="558" y="655"/>
                    </a:lnTo>
                    <a:lnTo>
                      <a:pt x="615" y="655"/>
                    </a:lnTo>
                    <a:lnTo>
                      <a:pt x="673" y="612"/>
                    </a:lnTo>
                    <a:lnTo>
                      <a:pt x="750" y="515"/>
                    </a:lnTo>
                    <a:lnTo>
                      <a:pt x="800" y="377"/>
                    </a:lnTo>
                    <a:lnTo>
                      <a:pt x="808" y="32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3" name="Freeform 32"/>
              <p:cNvSpPr>
                <a:spLocks noChangeAspect="1"/>
              </p:cNvSpPr>
              <p:nvPr/>
            </p:nvSpPr>
            <p:spPr bwMode="auto">
              <a:xfrm rot="-2705309">
                <a:off x="2414" y="1540"/>
                <a:ext cx="474" cy="848"/>
              </a:xfrm>
              <a:custGeom>
                <a:avLst/>
                <a:gdLst>
                  <a:gd name="T0" fmla="*/ 1 w 699"/>
                  <a:gd name="T1" fmla="*/ 2 h 1216"/>
                  <a:gd name="T2" fmla="*/ 1 w 699"/>
                  <a:gd name="T3" fmla="*/ 2 h 1216"/>
                  <a:gd name="T4" fmla="*/ 1 w 699"/>
                  <a:gd name="T5" fmla="*/ 2 h 1216"/>
                  <a:gd name="T6" fmla="*/ 1 w 699"/>
                  <a:gd name="T7" fmla="*/ 2 h 1216"/>
                  <a:gd name="T8" fmla="*/ 1 w 699"/>
                  <a:gd name="T9" fmla="*/ 2 h 1216"/>
                  <a:gd name="T10" fmla="*/ 1 w 699"/>
                  <a:gd name="T11" fmla="*/ 3 h 1216"/>
                  <a:gd name="T12" fmla="*/ 1 w 699"/>
                  <a:gd name="T13" fmla="*/ 3 h 1216"/>
                  <a:gd name="T14" fmla="*/ 1 w 699"/>
                  <a:gd name="T15" fmla="*/ 2 h 1216"/>
                  <a:gd name="T16" fmla="*/ 1 w 699"/>
                  <a:gd name="T17" fmla="*/ 2 h 1216"/>
                  <a:gd name="T18" fmla="*/ 1 w 699"/>
                  <a:gd name="T19" fmla="*/ 2 h 1216"/>
                  <a:gd name="T20" fmla="*/ 1 w 699"/>
                  <a:gd name="T21" fmla="*/ 1 h 1216"/>
                  <a:gd name="T22" fmla="*/ 1 w 699"/>
                  <a:gd name="T23" fmla="*/ 1 h 1216"/>
                  <a:gd name="T24" fmla="*/ 1 w 699"/>
                  <a:gd name="T25" fmla="*/ 1 h 1216"/>
                  <a:gd name="T26" fmla="*/ 1 w 699"/>
                  <a:gd name="T27" fmla="*/ 1 h 1216"/>
                  <a:gd name="T28" fmla="*/ 1 w 699"/>
                  <a:gd name="T29" fmla="*/ 1 h 1216"/>
                  <a:gd name="T30" fmla="*/ 1 w 699"/>
                  <a:gd name="T31" fmla="*/ 1 h 1216"/>
                  <a:gd name="T32" fmla="*/ 0 w 699"/>
                  <a:gd name="T33" fmla="*/ 1 h 1216"/>
                  <a:gd name="T34" fmla="*/ 1 w 699"/>
                  <a:gd name="T35" fmla="*/ 1 h 1216"/>
                  <a:gd name="T36" fmla="*/ 1 w 699"/>
                  <a:gd name="T37" fmla="*/ 1 h 1216"/>
                  <a:gd name="T38" fmla="*/ 1 w 699"/>
                  <a:gd name="T39" fmla="*/ 1 h 1216"/>
                  <a:gd name="T40" fmla="*/ 1 w 699"/>
                  <a:gd name="T41" fmla="*/ 1 h 1216"/>
                  <a:gd name="T42" fmla="*/ 1 w 699"/>
                  <a:gd name="T43" fmla="*/ 1 h 1216"/>
                  <a:gd name="T44" fmla="*/ 1 w 699"/>
                  <a:gd name="T45" fmla="*/ 1 h 1216"/>
                  <a:gd name="T46" fmla="*/ 1 w 699"/>
                  <a:gd name="T47" fmla="*/ 1 h 1216"/>
                  <a:gd name="T48" fmla="*/ 1 w 699"/>
                  <a:gd name="T49" fmla="*/ 1 h 1216"/>
                  <a:gd name="T50" fmla="*/ 1 w 699"/>
                  <a:gd name="T51" fmla="*/ 1 h 1216"/>
                  <a:gd name="T52" fmla="*/ 1 w 699"/>
                  <a:gd name="T53" fmla="*/ 0 h 1216"/>
                  <a:gd name="T54" fmla="*/ 1 w 699"/>
                  <a:gd name="T55" fmla="*/ 1 h 1216"/>
                  <a:gd name="T56" fmla="*/ 1 w 699"/>
                  <a:gd name="T57" fmla="*/ 1 h 1216"/>
                  <a:gd name="T58" fmla="*/ 1 w 699"/>
                  <a:gd name="T59" fmla="*/ 1 h 1216"/>
                  <a:gd name="T60" fmla="*/ 1 w 699"/>
                  <a:gd name="T61" fmla="*/ 1 h 1216"/>
                  <a:gd name="T62" fmla="*/ 1 w 699"/>
                  <a:gd name="T63" fmla="*/ 1 h 1216"/>
                  <a:gd name="T64" fmla="*/ 1 w 699"/>
                  <a:gd name="T65" fmla="*/ 1 h 1216"/>
                  <a:gd name="T66" fmla="*/ 1 w 699"/>
                  <a:gd name="T67" fmla="*/ 1 h 1216"/>
                  <a:gd name="T68" fmla="*/ 1 w 699"/>
                  <a:gd name="T69" fmla="*/ 1 h 1216"/>
                  <a:gd name="T70" fmla="*/ 1 w 699"/>
                  <a:gd name="T71" fmla="*/ 1 h 1216"/>
                  <a:gd name="T72" fmla="*/ 1 w 699"/>
                  <a:gd name="T73" fmla="*/ 1 h 1216"/>
                  <a:gd name="T74" fmla="*/ 1 w 699"/>
                  <a:gd name="T75" fmla="*/ 1 h 1216"/>
                  <a:gd name="T76" fmla="*/ 1 w 699"/>
                  <a:gd name="T77" fmla="*/ 1 h 1216"/>
                  <a:gd name="T78" fmla="*/ 1 w 699"/>
                  <a:gd name="T79" fmla="*/ 1 h 1216"/>
                  <a:gd name="T80" fmla="*/ 1 w 699"/>
                  <a:gd name="T81" fmla="*/ 2 h 1216"/>
                  <a:gd name="T82" fmla="*/ 1 w 699"/>
                  <a:gd name="T83" fmla="*/ 2 h 121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99"/>
                  <a:gd name="T127" fmla="*/ 0 h 1216"/>
                  <a:gd name="T128" fmla="*/ 699 w 699"/>
                  <a:gd name="T129" fmla="*/ 1216 h 121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99" h="1216">
                    <a:moveTo>
                      <a:pt x="445" y="923"/>
                    </a:moveTo>
                    <a:lnTo>
                      <a:pt x="560" y="1039"/>
                    </a:lnTo>
                    <a:lnTo>
                      <a:pt x="606" y="1039"/>
                    </a:lnTo>
                    <a:lnTo>
                      <a:pt x="684" y="1086"/>
                    </a:lnTo>
                    <a:lnTo>
                      <a:pt x="699" y="1139"/>
                    </a:lnTo>
                    <a:lnTo>
                      <a:pt x="676" y="1208"/>
                    </a:lnTo>
                    <a:lnTo>
                      <a:pt x="614" y="1216"/>
                    </a:lnTo>
                    <a:lnTo>
                      <a:pt x="537" y="1162"/>
                    </a:lnTo>
                    <a:lnTo>
                      <a:pt x="383" y="1016"/>
                    </a:lnTo>
                    <a:lnTo>
                      <a:pt x="284" y="878"/>
                    </a:lnTo>
                    <a:lnTo>
                      <a:pt x="237" y="769"/>
                    </a:lnTo>
                    <a:lnTo>
                      <a:pt x="206" y="585"/>
                    </a:lnTo>
                    <a:lnTo>
                      <a:pt x="206" y="346"/>
                    </a:lnTo>
                    <a:lnTo>
                      <a:pt x="198" y="285"/>
                    </a:lnTo>
                    <a:lnTo>
                      <a:pt x="153" y="239"/>
                    </a:lnTo>
                    <a:lnTo>
                      <a:pt x="22" y="247"/>
                    </a:lnTo>
                    <a:lnTo>
                      <a:pt x="0" y="223"/>
                    </a:lnTo>
                    <a:lnTo>
                      <a:pt x="29" y="208"/>
                    </a:lnTo>
                    <a:lnTo>
                      <a:pt x="122" y="200"/>
                    </a:lnTo>
                    <a:lnTo>
                      <a:pt x="138" y="185"/>
                    </a:lnTo>
                    <a:lnTo>
                      <a:pt x="6" y="107"/>
                    </a:lnTo>
                    <a:lnTo>
                      <a:pt x="6" y="77"/>
                    </a:lnTo>
                    <a:lnTo>
                      <a:pt x="29" y="70"/>
                    </a:lnTo>
                    <a:lnTo>
                      <a:pt x="138" y="130"/>
                    </a:lnTo>
                    <a:lnTo>
                      <a:pt x="161" y="123"/>
                    </a:lnTo>
                    <a:lnTo>
                      <a:pt x="138" y="8"/>
                    </a:lnTo>
                    <a:lnTo>
                      <a:pt x="153" y="0"/>
                    </a:lnTo>
                    <a:lnTo>
                      <a:pt x="169" y="8"/>
                    </a:lnTo>
                    <a:lnTo>
                      <a:pt x="198" y="123"/>
                    </a:lnTo>
                    <a:lnTo>
                      <a:pt x="222" y="130"/>
                    </a:lnTo>
                    <a:lnTo>
                      <a:pt x="284" y="8"/>
                    </a:lnTo>
                    <a:lnTo>
                      <a:pt x="299" y="8"/>
                    </a:lnTo>
                    <a:lnTo>
                      <a:pt x="299" y="46"/>
                    </a:lnTo>
                    <a:lnTo>
                      <a:pt x="260" y="146"/>
                    </a:lnTo>
                    <a:lnTo>
                      <a:pt x="260" y="200"/>
                    </a:lnTo>
                    <a:lnTo>
                      <a:pt x="276" y="270"/>
                    </a:lnTo>
                    <a:lnTo>
                      <a:pt x="268" y="361"/>
                    </a:lnTo>
                    <a:lnTo>
                      <a:pt x="276" y="531"/>
                    </a:lnTo>
                    <a:lnTo>
                      <a:pt x="291" y="639"/>
                    </a:lnTo>
                    <a:lnTo>
                      <a:pt x="330" y="762"/>
                    </a:lnTo>
                    <a:lnTo>
                      <a:pt x="383" y="855"/>
                    </a:lnTo>
                    <a:lnTo>
                      <a:pt x="445" y="92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4" name="Freeform 33"/>
              <p:cNvSpPr>
                <a:spLocks noChangeAspect="1"/>
              </p:cNvSpPr>
              <p:nvPr/>
            </p:nvSpPr>
            <p:spPr bwMode="auto">
              <a:xfrm rot="-2705309">
                <a:off x="2793" y="1150"/>
                <a:ext cx="620" cy="708"/>
              </a:xfrm>
              <a:custGeom>
                <a:avLst/>
                <a:gdLst>
                  <a:gd name="T0" fmla="*/ 1 w 915"/>
                  <a:gd name="T1" fmla="*/ 1 h 1139"/>
                  <a:gd name="T2" fmla="*/ 0 w 915"/>
                  <a:gd name="T3" fmla="*/ 1 h 1139"/>
                  <a:gd name="T4" fmla="*/ 1 w 915"/>
                  <a:gd name="T5" fmla="*/ 1 h 1139"/>
                  <a:gd name="T6" fmla="*/ 1 w 915"/>
                  <a:gd name="T7" fmla="*/ 1 h 1139"/>
                  <a:gd name="T8" fmla="*/ 1 w 915"/>
                  <a:gd name="T9" fmla="*/ 1 h 1139"/>
                  <a:gd name="T10" fmla="*/ 1 w 915"/>
                  <a:gd name="T11" fmla="*/ 1 h 1139"/>
                  <a:gd name="T12" fmla="*/ 1 w 915"/>
                  <a:gd name="T13" fmla="*/ 1 h 1139"/>
                  <a:gd name="T14" fmla="*/ 1 w 915"/>
                  <a:gd name="T15" fmla="*/ 1 h 1139"/>
                  <a:gd name="T16" fmla="*/ 1 w 915"/>
                  <a:gd name="T17" fmla="*/ 1 h 1139"/>
                  <a:gd name="T18" fmla="*/ 1 w 915"/>
                  <a:gd name="T19" fmla="*/ 1 h 1139"/>
                  <a:gd name="T20" fmla="*/ 1 w 915"/>
                  <a:gd name="T21" fmla="*/ 1 h 1139"/>
                  <a:gd name="T22" fmla="*/ 1 w 915"/>
                  <a:gd name="T23" fmla="*/ 1 h 1139"/>
                  <a:gd name="T24" fmla="*/ 1 w 915"/>
                  <a:gd name="T25" fmla="*/ 1 h 1139"/>
                  <a:gd name="T26" fmla="*/ 1 w 915"/>
                  <a:gd name="T27" fmla="*/ 1 h 1139"/>
                  <a:gd name="T28" fmla="*/ 1 w 915"/>
                  <a:gd name="T29" fmla="*/ 1 h 1139"/>
                  <a:gd name="T30" fmla="*/ 1 w 915"/>
                  <a:gd name="T31" fmla="*/ 1 h 1139"/>
                  <a:gd name="T32" fmla="*/ 1 w 915"/>
                  <a:gd name="T33" fmla="*/ 1 h 1139"/>
                  <a:gd name="T34" fmla="*/ 1 w 915"/>
                  <a:gd name="T35" fmla="*/ 1 h 1139"/>
                  <a:gd name="T36" fmla="*/ 1 w 915"/>
                  <a:gd name="T37" fmla="*/ 1 h 1139"/>
                  <a:gd name="T38" fmla="*/ 1 w 915"/>
                  <a:gd name="T39" fmla="*/ 1 h 1139"/>
                  <a:gd name="T40" fmla="*/ 1 w 915"/>
                  <a:gd name="T41" fmla="*/ 1 h 1139"/>
                  <a:gd name="T42" fmla="*/ 1 w 915"/>
                  <a:gd name="T43" fmla="*/ 1 h 1139"/>
                  <a:gd name="T44" fmla="*/ 1 w 915"/>
                  <a:gd name="T45" fmla="*/ 1 h 1139"/>
                  <a:gd name="T46" fmla="*/ 1 w 915"/>
                  <a:gd name="T47" fmla="*/ 0 h 1139"/>
                  <a:gd name="T48" fmla="*/ 1 w 915"/>
                  <a:gd name="T49" fmla="*/ 1 h 1139"/>
                  <a:gd name="T50" fmla="*/ 1 w 915"/>
                  <a:gd name="T51" fmla="*/ 1 h 1139"/>
                  <a:gd name="T52" fmla="*/ 1 w 915"/>
                  <a:gd name="T53" fmla="*/ 1 h 1139"/>
                  <a:gd name="T54" fmla="*/ 1 w 915"/>
                  <a:gd name="T55" fmla="*/ 1 h 1139"/>
                  <a:gd name="T56" fmla="*/ 1 w 915"/>
                  <a:gd name="T57" fmla="*/ 1 h 1139"/>
                  <a:gd name="T58" fmla="*/ 1 w 915"/>
                  <a:gd name="T59" fmla="*/ 1 h 1139"/>
                  <a:gd name="T60" fmla="*/ 1 w 915"/>
                  <a:gd name="T61" fmla="*/ 1 h 1139"/>
                  <a:gd name="T62" fmla="*/ 1 w 915"/>
                  <a:gd name="T63" fmla="*/ 1 h 1139"/>
                  <a:gd name="T64" fmla="*/ 1 w 915"/>
                  <a:gd name="T65" fmla="*/ 1 h 1139"/>
                  <a:gd name="T66" fmla="*/ 1 w 915"/>
                  <a:gd name="T67" fmla="*/ 1 h 1139"/>
                  <a:gd name="T68" fmla="*/ 1 w 915"/>
                  <a:gd name="T69" fmla="*/ 1 h 1139"/>
                  <a:gd name="T70" fmla="*/ 1 w 915"/>
                  <a:gd name="T71" fmla="*/ 1 h 1139"/>
                  <a:gd name="T72" fmla="*/ 1 w 915"/>
                  <a:gd name="T73" fmla="*/ 1 h 1139"/>
                  <a:gd name="T74" fmla="*/ 1 w 915"/>
                  <a:gd name="T75" fmla="*/ 1 h 1139"/>
                  <a:gd name="T76" fmla="*/ 1 w 915"/>
                  <a:gd name="T77" fmla="*/ 1 h 1139"/>
                  <a:gd name="T78" fmla="*/ 1 w 915"/>
                  <a:gd name="T79" fmla="*/ 1 h 1139"/>
                  <a:gd name="T80" fmla="*/ 1 w 915"/>
                  <a:gd name="T81" fmla="*/ 1 h 1139"/>
                  <a:gd name="T82" fmla="*/ 1 w 915"/>
                  <a:gd name="T83" fmla="*/ 1 h 1139"/>
                  <a:gd name="T84" fmla="*/ 1 w 915"/>
                  <a:gd name="T85" fmla="*/ 1 h 1139"/>
                  <a:gd name="T86" fmla="*/ 1 w 915"/>
                  <a:gd name="T87" fmla="*/ 1 h 113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915"/>
                  <a:gd name="T133" fmla="*/ 0 h 1139"/>
                  <a:gd name="T134" fmla="*/ 915 w 915"/>
                  <a:gd name="T135" fmla="*/ 1139 h 1139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915" h="1139">
                    <a:moveTo>
                      <a:pt x="15" y="1008"/>
                    </a:moveTo>
                    <a:lnTo>
                      <a:pt x="0" y="1061"/>
                    </a:lnTo>
                    <a:lnTo>
                      <a:pt x="15" y="1139"/>
                    </a:lnTo>
                    <a:lnTo>
                      <a:pt x="70" y="1139"/>
                    </a:lnTo>
                    <a:lnTo>
                      <a:pt x="231" y="1108"/>
                    </a:lnTo>
                    <a:lnTo>
                      <a:pt x="408" y="1046"/>
                    </a:lnTo>
                    <a:lnTo>
                      <a:pt x="554" y="946"/>
                    </a:lnTo>
                    <a:lnTo>
                      <a:pt x="639" y="816"/>
                    </a:lnTo>
                    <a:lnTo>
                      <a:pt x="715" y="593"/>
                    </a:lnTo>
                    <a:lnTo>
                      <a:pt x="738" y="385"/>
                    </a:lnTo>
                    <a:lnTo>
                      <a:pt x="738" y="285"/>
                    </a:lnTo>
                    <a:lnTo>
                      <a:pt x="777" y="224"/>
                    </a:lnTo>
                    <a:lnTo>
                      <a:pt x="845" y="200"/>
                    </a:lnTo>
                    <a:lnTo>
                      <a:pt x="907" y="200"/>
                    </a:lnTo>
                    <a:lnTo>
                      <a:pt x="915" y="169"/>
                    </a:lnTo>
                    <a:lnTo>
                      <a:pt x="823" y="177"/>
                    </a:lnTo>
                    <a:lnTo>
                      <a:pt x="808" y="154"/>
                    </a:lnTo>
                    <a:lnTo>
                      <a:pt x="884" y="70"/>
                    </a:lnTo>
                    <a:lnTo>
                      <a:pt x="868" y="47"/>
                    </a:lnTo>
                    <a:lnTo>
                      <a:pt x="853" y="62"/>
                    </a:lnTo>
                    <a:lnTo>
                      <a:pt x="792" y="123"/>
                    </a:lnTo>
                    <a:lnTo>
                      <a:pt x="777" y="123"/>
                    </a:lnTo>
                    <a:lnTo>
                      <a:pt x="777" y="16"/>
                    </a:lnTo>
                    <a:lnTo>
                      <a:pt x="761" y="0"/>
                    </a:lnTo>
                    <a:lnTo>
                      <a:pt x="738" y="8"/>
                    </a:lnTo>
                    <a:lnTo>
                      <a:pt x="746" y="123"/>
                    </a:lnTo>
                    <a:lnTo>
                      <a:pt x="730" y="131"/>
                    </a:lnTo>
                    <a:lnTo>
                      <a:pt x="668" y="70"/>
                    </a:lnTo>
                    <a:lnTo>
                      <a:pt x="623" y="62"/>
                    </a:lnTo>
                    <a:lnTo>
                      <a:pt x="631" y="93"/>
                    </a:lnTo>
                    <a:lnTo>
                      <a:pt x="699" y="162"/>
                    </a:lnTo>
                    <a:lnTo>
                      <a:pt x="699" y="200"/>
                    </a:lnTo>
                    <a:lnTo>
                      <a:pt x="676" y="278"/>
                    </a:lnTo>
                    <a:lnTo>
                      <a:pt x="676" y="346"/>
                    </a:lnTo>
                    <a:lnTo>
                      <a:pt x="676" y="462"/>
                    </a:lnTo>
                    <a:lnTo>
                      <a:pt x="645" y="608"/>
                    </a:lnTo>
                    <a:lnTo>
                      <a:pt x="615" y="700"/>
                    </a:lnTo>
                    <a:lnTo>
                      <a:pt x="561" y="816"/>
                    </a:lnTo>
                    <a:lnTo>
                      <a:pt x="499" y="908"/>
                    </a:lnTo>
                    <a:lnTo>
                      <a:pt x="454" y="954"/>
                    </a:lnTo>
                    <a:lnTo>
                      <a:pt x="330" y="993"/>
                    </a:lnTo>
                    <a:lnTo>
                      <a:pt x="215" y="1008"/>
                    </a:lnTo>
                    <a:lnTo>
                      <a:pt x="99" y="1024"/>
                    </a:lnTo>
                    <a:lnTo>
                      <a:pt x="15" y="1008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7" name="Rectangle 7"/>
          <p:cNvSpPr>
            <a:spLocks noChangeArrowheads="1"/>
          </p:cNvSpPr>
          <p:nvPr/>
        </p:nvSpPr>
        <p:spPr bwMode="auto">
          <a:xfrm>
            <a:off x="3606800" y="2505075"/>
            <a:ext cx="495300" cy="103188"/>
          </a:xfrm>
          <a:prstGeom prst="rect">
            <a:avLst/>
          </a:prstGeom>
          <a:noFill/>
          <a:ln w="38100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90" name="Rectangle 7"/>
          <p:cNvSpPr>
            <a:spLocks noChangeArrowheads="1"/>
          </p:cNvSpPr>
          <p:nvPr/>
        </p:nvSpPr>
        <p:spPr bwMode="auto">
          <a:xfrm>
            <a:off x="3606800" y="2376488"/>
            <a:ext cx="495300" cy="103187"/>
          </a:xfrm>
          <a:prstGeom prst="rect">
            <a:avLst/>
          </a:prstGeom>
          <a:noFill/>
          <a:ln w="38100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91" name="Rectangle 7"/>
          <p:cNvSpPr>
            <a:spLocks noChangeArrowheads="1"/>
          </p:cNvSpPr>
          <p:nvPr/>
        </p:nvSpPr>
        <p:spPr bwMode="auto">
          <a:xfrm>
            <a:off x="3619500" y="2251075"/>
            <a:ext cx="495300" cy="103188"/>
          </a:xfrm>
          <a:prstGeom prst="rect">
            <a:avLst/>
          </a:prstGeom>
          <a:noFill/>
          <a:ln w="38100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grpSp>
        <p:nvGrpSpPr>
          <p:cNvPr id="93" name="Group 92"/>
          <p:cNvGrpSpPr>
            <a:grpSpLocks/>
          </p:cNvGrpSpPr>
          <p:nvPr/>
        </p:nvGrpSpPr>
        <p:grpSpPr bwMode="auto">
          <a:xfrm>
            <a:off x="4038600" y="3013075"/>
            <a:ext cx="2732088" cy="1635125"/>
            <a:chOff x="4785663" y="2314632"/>
            <a:chExt cx="2731592" cy="1634919"/>
          </a:xfrm>
        </p:grpSpPr>
        <p:sp>
          <p:nvSpPr>
            <p:cNvPr id="3093" name="Right Arrow 93"/>
            <p:cNvSpPr>
              <a:spLocks noChangeArrowheads="1"/>
            </p:cNvSpPr>
            <p:nvPr/>
          </p:nvSpPr>
          <p:spPr bwMode="auto">
            <a:xfrm rot="2373881">
              <a:off x="4785663" y="2474844"/>
              <a:ext cx="652994" cy="400244"/>
            </a:xfrm>
            <a:prstGeom prst="rightArrow">
              <a:avLst>
                <a:gd name="adj1" fmla="val 50000"/>
                <a:gd name="adj2" fmla="val 50002"/>
              </a:avLst>
            </a:prstGeom>
            <a:noFill/>
            <a:ln w="412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800" i="0"/>
            </a:p>
          </p:txBody>
        </p:sp>
        <p:pic>
          <p:nvPicPr>
            <p:cNvPr id="3094" name="Picture 10" descr="http://funny-jokes-and-pictures.com/Funny-Pictures/Funny-Weird-Pictures/images/Dumb-Skateboard-Crash-Fall-Tarmac-Picture.gi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630" t="14055" r="33929" b="15179"/>
            <a:stretch>
              <a:fillRect/>
            </a:stretch>
          </p:blipFill>
          <p:spPr bwMode="auto">
            <a:xfrm>
              <a:off x="5359810" y="2944994"/>
              <a:ext cx="1030110" cy="1004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95" name="Text Box 3"/>
            <p:cNvSpPr txBox="1">
              <a:spLocks noChangeArrowheads="1"/>
            </p:cNvSpPr>
            <p:nvPr/>
          </p:nvSpPr>
          <p:spPr bwMode="auto">
            <a:xfrm>
              <a:off x="5460282" y="2314632"/>
              <a:ext cx="205697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i="0"/>
                <a:t>it will falling</a:t>
              </a:r>
            </a:p>
          </p:txBody>
        </p:sp>
      </p:grpSp>
      <p:sp>
        <p:nvSpPr>
          <p:cNvPr id="97" name="Text Box 3"/>
          <p:cNvSpPr txBox="1">
            <a:spLocks noChangeArrowheads="1"/>
          </p:cNvSpPr>
          <p:nvPr/>
        </p:nvSpPr>
        <p:spPr bwMode="auto">
          <a:xfrm>
            <a:off x="6107113" y="3933825"/>
            <a:ext cx="279558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Is this a proof that</a:t>
            </a:r>
            <a:br>
              <a:rPr lang="en-US" altLang="en-US" sz="2800" i="0"/>
            </a:br>
            <a:r>
              <a:rPr lang="en-US" altLang="en-US" sz="2800" i="0"/>
              <a:t>it is not possible?</a:t>
            </a:r>
          </a:p>
        </p:txBody>
      </p:sp>
      <p:sp>
        <p:nvSpPr>
          <p:cNvPr id="98" name="Text Box 3"/>
          <p:cNvSpPr txBox="1">
            <a:spLocks noChangeArrowheads="1"/>
          </p:cNvSpPr>
          <p:nvPr/>
        </p:nvSpPr>
        <p:spPr bwMode="auto">
          <a:xfrm>
            <a:off x="6584950" y="4835525"/>
            <a:ext cx="19494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Try again </a:t>
            </a:r>
            <a:r>
              <a:rPr lang="en-US" altLang="en-US" sz="2800" i="0">
                <a:sym typeface="Wingdings" pitchFamily="2" charset="2"/>
              </a:rPr>
              <a:t></a:t>
            </a:r>
            <a:endParaRPr lang="en-US" altLang="en-US" sz="2800" i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" grpId="0"/>
      <p:bldP spid="55" grpId="0"/>
      <p:bldP spid="87" grpId="0" animBg="1"/>
      <p:bldP spid="90" grpId="0" animBg="1"/>
      <p:bldP spid="91" grpId="0" animBg="1"/>
      <p:bldP spid="97" grpId="0"/>
      <p:bldP spid="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952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Leaning Tower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95375" y="847725"/>
            <a:ext cx="7466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Output: Stack them leaning as far over as possible.</a:t>
            </a:r>
          </a:p>
        </p:txBody>
      </p:sp>
      <p:sp>
        <p:nvSpPr>
          <p:cNvPr id="4100" name="Text Box 9"/>
          <p:cNvSpPr txBox="1">
            <a:spLocks noChangeArrowheads="1"/>
          </p:cNvSpPr>
          <p:nvPr/>
        </p:nvSpPr>
        <p:spPr bwMode="auto">
          <a:xfrm>
            <a:off x="1068388" y="390525"/>
            <a:ext cx="452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Input: Lots of 2in wide blocks</a:t>
            </a:r>
          </a:p>
        </p:txBody>
      </p:sp>
      <p:grpSp>
        <p:nvGrpSpPr>
          <p:cNvPr id="4101" name="Group 10"/>
          <p:cNvGrpSpPr>
            <a:grpSpLocks/>
          </p:cNvGrpSpPr>
          <p:nvPr/>
        </p:nvGrpSpPr>
        <p:grpSpPr bwMode="auto">
          <a:xfrm>
            <a:off x="1371600" y="5029200"/>
            <a:ext cx="1181100" cy="1066800"/>
            <a:chOff x="1224" y="2539"/>
            <a:chExt cx="2280" cy="1785"/>
          </a:xfrm>
        </p:grpSpPr>
        <p:sp>
          <p:nvSpPr>
            <p:cNvPr id="4141" name="Freeform 11" descr="Green marble"/>
            <p:cNvSpPr>
              <a:spLocks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>
                <a:gd name="T0" fmla="*/ 748 w 2280"/>
                <a:gd name="T1" fmla="*/ 30 h 1785"/>
                <a:gd name="T2" fmla="*/ 1224 w 2280"/>
                <a:gd name="T3" fmla="*/ 305 h 1785"/>
                <a:gd name="T4" fmla="*/ 2184 w 2280"/>
                <a:gd name="T5" fmla="*/ 257 h 1785"/>
                <a:gd name="T6" fmla="*/ 1800 w 2280"/>
                <a:gd name="T7" fmla="*/ 1121 h 1785"/>
                <a:gd name="T8" fmla="*/ 1743 w 2280"/>
                <a:gd name="T9" fmla="*/ 1313 h 1785"/>
                <a:gd name="T10" fmla="*/ 1717 w 2280"/>
                <a:gd name="T11" fmla="*/ 1479 h 1785"/>
                <a:gd name="T12" fmla="*/ 1560 w 2280"/>
                <a:gd name="T13" fmla="*/ 1549 h 1785"/>
                <a:gd name="T14" fmla="*/ 1272 w 2280"/>
                <a:gd name="T15" fmla="*/ 1553 h 1785"/>
                <a:gd name="T16" fmla="*/ 168 w 2280"/>
                <a:gd name="T17" fmla="*/ 1649 h 1785"/>
                <a:gd name="T18" fmla="*/ 264 w 2280"/>
                <a:gd name="T19" fmla="*/ 737 h 1785"/>
                <a:gd name="T20" fmla="*/ 425 w 2280"/>
                <a:gd name="T21" fmla="*/ 126 h 1785"/>
                <a:gd name="T22" fmla="*/ 748 w 2280"/>
                <a:gd name="T23" fmla="*/ 30 h 178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280"/>
                <a:gd name="T37" fmla="*/ 0 h 1785"/>
                <a:gd name="T38" fmla="*/ 2280 w 2280"/>
                <a:gd name="T39" fmla="*/ 1785 h 178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42" name="Group 12"/>
            <p:cNvGrpSpPr>
              <a:grpSpLocks/>
            </p:cNvGrpSpPr>
            <p:nvPr/>
          </p:nvGrpSpPr>
          <p:grpSpPr bwMode="auto">
            <a:xfrm>
              <a:off x="1584" y="2688"/>
              <a:ext cx="1216" cy="1440"/>
              <a:chOff x="2641" y="1488"/>
              <a:chExt cx="2655" cy="2488"/>
            </a:xfrm>
          </p:grpSpPr>
          <p:grpSp>
            <p:nvGrpSpPr>
              <p:cNvPr id="4143" name="Group 13"/>
              <p:cNvGrpSpPr>
                <a:grpSpLocks/>
              </p:cNvGrpSpPr>
              <p:nvPr/>
            </p:nvGrpSpPr>
            <p:grpSpPr bwMode="auto">
              <a:xfrm>
                <a:off x="2641" y="1488"/>
                <a:ext cx="2496" cy="2436"/>
                <a:chOff x="2641" y="1488"/>
                <a:chExt cx="2496" cy="2436"/>
              </a:xfrm>
            </p:grpSpPr>
            <p:sp>
              <p:nvSpPr>
                <p:cNvPr id="4148" name="Freeform 14"/>
                <p:cNvSpPr>
                  <a:spLocks/>
                </p:cNvSpPr>
                <p:nvPr/>
              </p:nvSpPr>
              <p:spPr bwMode="auto">
                <a:xfrm>
                  <a:off x="3465" y="1900"/>
                  <a:ext cx="434" cy="514"/>
                </a:xfrm>
                <a:custGeom>
                  <a:avLst/>
                  <a:gdLst>
                    <a:gd name="T0" fmla="*/ 132 w 434"/>
                    <a:gd name="T1" fmla="*/ 186 h 514"/>
                    <a:gd name="T2" fmla="*/ 157 w 434"/>
                    <a:gd name="T3" fmla="*/ 114 h 514"/>
                    <a:gd name="T4" fmla="*/ 189 w 434"/>
                    <a:gd name="T5" fmla="*/ 42 h 514"/>
                    <a:gd name="T6" fmla="*/ 236 w 434"/>
                    <a:gd name="T7" fmla="*/ 6 h 514"/>
                    <a:gd name="T8" fmla="*/ 302 w 434"/>
                    <a:gd name="T9" fmla="*/ 0 h 514"/>
                    <a:gd name="T10" fmla="*/ 355 w 434"/>
                    <a:gd name="T11" fmla="*/ 24 h 514"/>
                    <a:gd name="T12" fmla="*/ 393 w 434"/>
                    <a:gd name="T13" fmla="*/ 63 h 514"/>
                    <a:gd name="T14" fmla="*/ 421 w 434"/>
                    <a:gd name="T15" fmla="*/ 135 h 514"/>
                    <a:gd name="T16" fmla="*/ 434 w 434"/>
                    <a:gd name="T17" fmla="*/ 222 h 514"/>
                    <a:gd name="T18" fmla="*/ 434 w 434"/>
                    <a:gd name="T19" fmla="*/ 312 h 514"/>
                    <a:gd name="T20" fmla="*/ 412 w 434"/>
                    <a:gd name="T21" fmla="*/ 411 h 514"/>
                    <a:gd name="T22" fmla="*/ 355 w 434"/>
                    <a:gd name="T23" fmla="*/ 474 h 514"/>
                    <a:gd name="T24" fmla="*/ 299 w 434"/>
                    <a:gd name="T25" fmla="*/ 514 h 514"/>
                    <a:gd name="T26" fmla="*/ 245 w 434"/>
                    <a:gd name="T27" fmla="*/ 510 h 514"/>
                    <a:gd name="T28" fmla="*/ 198 w 434"/>
                    <a:gd name="T29" fmla="*/ 468 h 514"/>
                    <a:gd name="T30" fmla="*/ 157 w 434"/>
                    <a:gd name="T31" fmla="*/ 396 h 514"/>
                    <a:gd name="T32" fmla="*/ 129 w 434"/>
                    <a:gd name="T33" fmla="*/ 333 h 514"/>
                    <a:gd name="T34" fmla="*/ 129 w 434"/>
                    <a:gd name="T35" fmla="*/ 252 h 514"/>
                    <a:gd name="T36" fmla="*/ 0 w 434"/>
                    <a:gd name="T37" fmla="*/ 234 h 514"/>
                    <a:gd name="T38" fmla="*/ 16 w 434"/>
                    <a:gd name="T39" fmla="*/ 189 h 514"/>
                    <a:gd name="T40" fmla="*/ 132 w 434"/>
                    <a:gd name="T41" fmla="*/ 186 h 51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34"/>
                    <a:gd name="T64" fmla="*/ 0 h 514"/>
                    <a:gd name="T65" fmla="*/ 434 w 434"/>
                    <a:gd name="T66" fmla="*/ 514 h 514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34" h="514">
                      <a:moveTo>
                        <a:pt x="132" y="186"/>
                      </a:moveTo>
                      <a:lnTo>
                        <a:pt x="157" y="114"/>
                      </a:lnTo>
                      <a:lnTo>
                        <a:pt x="189" y="42"/>
                      </a:lnTo>
                      <a:lnTo>
                        <a:pt x="236" y="6"/>
                      </a:lnTo>
                      <a:lnTo>
                        <a:pt x="302" y="0"/>
                      </a:lnTo>
                      <a:lnTo>
                        <a:pt x="355" y="24"/>
                      </a:lnTo>
                      <a:lnTo>
                        <a:pt x="393" y="63"/>
                      </a:lnTo>
                      <a:lnTo>
                        <a:pt x="421" y="135"/>
                      </a:lnTo>
                      <a:lnTo>
                        <a:pt x="434" y="222"/>
                      </a:lnTo>
                      <a:lnTo>
                        <a:pt x="434" y="312"/>
                      </a:lnTo>
                      <a:lnTo>
                        <a:pt x="412" y="411"/>
                      </a:lnTo>
                      <a:lnTo>
                        <a:pt x="355" y="474"/>
                      </a:lnTo>
                      <a:lnTo>
                        <a:pt x="299" y="514"/>
                      </a:lnTo>
                      <a:lnTo>
                        <a:pt x="245" y="510"/>
                      </a:lnTo>
                      <a:lnTo>
                        <a:pt x="198" y="468"/>
                      </a:lnTo>
                      <a:lnTo>
                        <a:pt x="157" y="396"/>
                      </a:lnTo>
                      <a:lnTo>
                        <a:pt x="129" y="333"/>
                      </a:lnTo>
                      <a:lnTo>
                        <a:pt x="129" y="252"/>
                      </a:lnTo>
                      <a:lnTo>
                        <a:pt x="0" y="234"/>
                      </a:lnTo>
                      <a:lnTo>
                        <a:pt x="16" y="189"/>
                      </a:lnTo>
                      <a:lnTo>
                        <a:pt x="132" y="186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9" name="Freeform 15"/>
                <p:cNvSpPr>
                  <a:spLocks/>
                </p:cNvSpPr>
                <p:nvPr/>
              </p:nvSpPr>
              <p:spPr bwMode="auto">
                <a:xfrm>
                  <a:off x="3752" y="1488"/>
                  <a:ext cx="566" cy="1154"/>
                </a:xfrm>
                <a:custGeom>
                  <a:avLst/>
                  <a:gdLst>
                    <a:gd name="T0" fmla="*/ 13 w 566"/>
                    <a:gd name="T1" fmla="*/ 1145 h 1154"/>
                    <a:gd name="T2" fmla="*/ 0 w 566"/>
                    <a:gd name="T3" fmla="*/ 1088 h 1154"/>
                    <a:gd name="T4" fmla="*/ 31 w 566"/>
                    <a:gd name="T5" fmla="*/ 1042 h 1154"/>
                    <a:gd name="T6" fmla="*/ 134 w 566"/>
                    <a:gd name="T7" fmla="*/ 988 h 1154"/>
                    <a:gd name="T8" fmla="*/ 226 w 566"/>
                    <a:gd name="T9" fmla="*/ 927 h 1154"/>
                    <a:gd name="T10" fmla="*/ 313 w 566"/>
                    <a:gd name="T11" fmla="*/ 827 h 1154"/>
                    <a:gd name="T12" fmla="*/ 432 w 566"/>
                    <a:gd name="T13" fmla="*/ 689 h 1154"/>
                    <a:gd name="T14" fmla="*/ 463 w 566"/>
                    <a:gd name="T15" fmla="*/ 634 h 1154"/>
                    <a:gd name="T16" fmla="*/ 479 w 566"/>
                    <a:gd name="T17" fmla="*/ 580 h 1154"/>
                    <a:gd name="T18" fmla="*/ 472 w 566"/>
                    <a:gd name="T19" fmla="*/ 526 h 1154"/>
                    <a:gd name="T20" fmla="*/ 444 w 566"/>
                    <a:gd name="T21" fmla="*/ 426 h 1154"/>
                    <a:gd name="T22" fmla="*/ 376 w 566"/>
                    <a:gd name="T23" fmla="*/ 299 h 1154"/>
                    <a:gd name="T24" fmla="*/ 301 w 566"/>
                    <a:gd name="T25" fmla="*/ 229 h 1154"/>
                    <a:gd name="T26" fmla="*/ 235 w 566"/>
                    <a:gd name="T27" fmla="*/ 190 h 1154"/>
                    <a:gd name="T28" fmla="*/ 181 w 566"/>
                    <a:gd name="T29" fmla="*/ 184 h 1154"/>
                    <a:gd name="T30" fmla="*/ 153 w 566"/>
                    <a:gd name="T31" fmla="*/ 190 h 1154"/>
                    <a:gd name="T32" fmla="*/ 150 w 566"/>
                    <a:gd name="T33" fmla="*/ 163 h 1154"/>
                    <a:gd name="T34" fmla="*/ 215 w 566"/>
                    <a:gd name="T35" fmla="*/ 154 h 1154"/>
                    <a:gd name="T36" fmla="*/ 291 w 566"/>
                    <a:gd name="T37" fmla="*/ 154 h 1154"/>
                    <a:gd name="T38" fmla="*/ 238 w 566"/>
                    <a:gd name="T39" fmla="*/ 93 h 1154"/>
                    <a:gd name="T40" fmla="*/ 206 w 566"/>
                    <a:gd name="T41" fmla="*/ 45 h 1154"/>
                    <a:gd name="T42" fmla="*/ 229 w 566"/>
                    <a:gd name="T43" fmla="*/ 27 h 1154"/>
                    <a:gd name="T44" fmla="*/ 313 w 566"/>
                    <a:gd name="T45" fmla="*/ 109 h 1154"/>
                    <a:gd name="T46" fmla="*/ 329 w 566"/>
                    <a:gd name="T47" fmla="*/ 121 h 1154"/>
                    <a:gd name="T48" fmla="*/ 313 w 566"/>
                    <a:gd name="T49" fmla="*/ 57 h 1154"/>
                    <a:gd name="T50" fmla="*/ 301 w 566"/>
                    <a:gd name="T51" fmla="*/ 9 h 1154"/>
                    <a:gd name="T52" fmla="*/ 313 w 566"/>
                    <a:gd name="T53" fmla="*/ 0 h 1154"/>
                    <a:gd name="T54" fmla="*/ 341 w 566"/>
                    <a:gd name="T55" fmla="*/ 9 h 1154"/>
                    <a:gd name="T56" fmla="*/ 366 w 566"/>
                    <a:gd name="T57" fmla="*/ 121 h 1154"/>
                    <a:gd name="T58" fmla="*/ 379 w 566"/>
                    <a:gd name="T59" fmla="*/ 118 h 1154"/>
                    <a:gd name="T60" fmla="*/ 379 w 566"/>
                    <a:gd name="T61" fmla="*/ 30 h 1154"/>
                    <a:gd name="T62" fmla="*/ 404 w 566"/>
                    <a:gd name="T63" fmla="*/ 21 h 1154"/>
                    <a:gd name="T64" fmla="*/ 422 w 566"/>
                    <a:gd name="T65" fmla="*/ 36 h 1154"/>
                    <a:gd name="T66" fmla="*/ 413 w 566"/>
                    <a:gd name="T67" fmla="*/ 154 h 1154"/>
                    <a:gd name="T68" fmla="*/ 407 w 566"/>
                    <a:gd name="T69" fmla="*/ 202 h 1154"/>
                    <a:gd name="T70" fmla="*/ 422 w 566"/>
                    <a:gd name="T71" fmla="*/ 299 h 1154"/>
                    <a:gd name="T72" fmla="*/ 472 w 566"/>
                    <a:gd name="T73" fmla="*/ 402 h 1154"/>
                    <a:gd name="T74" fmla="*/ 525 w 566"/>
                    <a:gd name="T75" fmla="*/ 520 h 1154"/>
                    <a:gd name="T76" fmla="*/ 566 w 566"/>
                    <a:gd name="T77" fmla="*/ 607 h 1154"/>
                    <a:gd name="T78" fmla="*/ 563 w 566"/>
                    <a:gd name="T79" fmla="*/ 652 h 1154"/>
                    <a:gd name="T80" fmla="*/ 488 w 566"/>
                    <a:gd name="T81" fmla="*/ 734 h 1154"/>
                    <a:gd name="T82" fmla="*/ 385 w 566"/>
                    <a:gd name="T83" fmla="*/ 836 h 1154"/>
                    <a:gd name="T84" fmla="*/ 301 w 566"/>
                    <a:gd name="T85" fmla="*/ 937 h 1154"/>
                    <a:gd name="T86" fmla="*/ 197 w 566"/>
                    <a:gd name="T87" fmla="*/ 1070 h 1154"/>
                    <a:gd name="T88" fmla="*/ 112 w 566"/>
                    <a:gd name="T89" fmla="*/ 1136 h 1154"/>
                    <a:gd name="T90" fmla="*/ 47 w 566"/>
                    <a:gd name="T91" fmla="*/ 1154 h 1154"/>
                    <a:gd name="T92" fmla="*/ 13 w 566"/>
                    <a:gd name="T93" fmla="*/ 1145 h 1154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566"/>
                    <a:gd name="T142" fmla="*/ 0 h 1154"/>
                    <a:gd name="T143" fmla="*/ 566 w 566"/>
                    <a:gd name="T144" fmla="*/ 1154 h 1154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566" h="1154">
                      <a:moveTo>
                        <a:pt x="13" y="1145"/>
                      </a:moveTo>
                      <a:lnTo>
                        <a:pt x="0" y="1088"/>
                      </a:lnTo>
                      <a:lnTo>
                        <a:pt x="31" y="1042"/>
                      </a:lnTo>
                      <a:lnTo>
                        <a:pt x="134" y="988"/>
                      </a:lnTo>
                      <a:lnTo>
                        <a:pt x="226" y="927"/>
                      </a:lnTo>
                      <a:lnTo>
                        <a:pt x="313" y="827"/>
                      </a:lnTo>
                      <a:lnTo>
                        <a:pt x="432" y="689"/>
                      </a:lnTo>
                      <a:lnTo>
                        <a:pt x="463" y="634"/>
                      </a:lnTo>
                      <a:lnTo>
                        <a:pt x="479" y="580"/>
                      </a:lnTo>
                      <a:lnTo>
                        <a:pt x="472" y="526"/>
                      </a:lnTo>
                      <a:lnTo>
                        <a:pt x="444" y="426"/>
                      </a:lnTo>
                      <a:lnTo>
                        <a:pt x="376" y="299"/>
                      </a:lnTo>
                      <a:lnTo>
                        <a:pt x="301" y="229"/>
                      </a:lnTo>
                      <a:lnTo>
                        <a:pt x="235" y="190"/>
                      </a:lnTo>
                      <a:lnTo>
                        <a:pt x="181" y="184"/>
                      </a:lnTo>
                      <a:lnTo>
                        <a:pt x="153" y="190"/>
                      </a:lnTo>
                      <a:lnTo>
                        <a:pt x="150" y="163"/>
                      </a:lnTo>
                      <a:lnTo>
                        <a:pt x="215" y="154"/>
                      </a:lnTo>
                      <a:lnTo>
                        <a:pt x="291" y="154"/>
                      </a:lnTo>
                      <a:lnTo>
                        <a:pt x="238" y="93"/>
                      </a:lnTo>
                      <a:lnTo>
                        <a:pt x="206" y="45"/>
                      </a:lnTo>
                      <a:lnTo>
                        <a:pt x="229" y="27"/>
                      </a:lnTo>
                      <a:lnTo>
                        <a:pt x="313" y="109"/>
                      </a:lnTo>
                      <a:lnTo>
                        <a:pt x="329" y="121"/>
                      </a:lnTo>
                      <a:lnTo>
                        <a:pt x="313" y="57"/>
                      </a:lnTo>
                      <a:lnTo>
                        <a:pt x="301" y="9"/>
                      </a:lnTo>
                      <a:lnTo>
                        <a:pt x="313" y="0"/>
                      </a:lnTo>
                      <a:lnTo>
                        <a:pt x="341" y="9"/>
                      </a:lnTo>
                      <a:lnTo>
                        <a:pt x="366" y="121"/>
                      </a:lnTo>
                      <a:lnTo>
                        <a:pt x="379" y="118"/>
                      </a:lnTo>
                      <a:lnTo>
                        <a:pt x="379" y="30"/>
                      </a:lnTo>
                      <a:lnTo>
                        <a:pt x="404" y="21"/>
                      </a:lnTo>
                      <a:lnTo>
                        <a:pt x="422" y="36"/>
                      </a:lnTo>
                      <a:lnTo>
                        <a:pt x="413" y="154"/>
                      </a:lnTo>
                      <a:lnTo>
                        <a:pt x="407" y="202"/>
                      </a:lnTo>
                      <a:lnTo>
                        <a:pt x="422" y="299"/>
                      </a:lnTo>
                      <a:lnTo>
                        <a:pt x="472" y="402"/>
                      </a:lnTo>
                      <a:lnTo>
                        <a:pt x="525" y="520"/>
                      </a:lnTo>
                      <a:lnTo>
                        <a:pt x="566" y="607"/>
                      </a:lnTo>
                      <a:lnTo>
                        <a:pt x="563" y="652"/>
                      </a:lnTo>
                      <a:lnTo>
                        <a:pt x="488" y="734"/>
                      </a:lnTo>
                      <a:lnTo>
                        <a:pt x="385" y="836"/>
                      </a:lnTo>
                      <a:lnTo>
                        <a:pt x="301" y="937"/>
                      </a:lnTo>
                      <a:lnTo>
                        <a:pt x="197" y="1070"/>
                      </a:lnTo>
                      <a:lnTo>
                        <a:pt x="112" y="1136"/>
                      </a:lnTo>
                      <a:lnTo>
                        <a:pt x="47" y="1154"/>
                      </a:lnTo>
                      <a:lnTo>
                        <a:pt x="13" y="1145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0" name="Freeform 16"/>
                <p:cNvSpPr>
                  <a:spLocks/>
                </p:cNvSpPr>
                <p:nvPr/>
              </p:nvSpPr>
              <p:spPr bwMode="auto">
                <a:xfrm>
                  <a:off x="2641" y="2564"/>
                  <a:ext cx="1037" cy="581"/>
                </a:xfrm>
                <a:custGeom>
                  <a:avLst/>
                  <a:gdLst>
                    <a:gd name="T0" fmla="*/ 210 w 1037"/>
                    <a:gd name="T1" fmla="*/ 468 h 581"/>
                    <a:gd name="T2" fmla="*/ 361 w 1037"/>
                    <a:gd name="T3" fmla="*/ 462 h 581"/>
                    <a:gd name="T4" fmla="*/ 498 w 1037"/>
                    <a:gd name="T5" fmla="*/ 444 h 581"/>
                    <a:gd name="T6" fmla="*/ 583 w 1037"/>
                    <a:gd name="T7" fmla="*/ 423 h 581"/>
                    <a:gd name="T8" fmla="*/ 705 w 1037"/>
                    <a:gd name="T9" fmla="*/ 354 h 581"/>
                    <a:gd name="T10" fmla="*/ 792 w 1037"/>
                    <a:gd name="T11" fmla="*/ 288 h 581"/>
                    <a:gd name="T12" fmla="*/ 906 w 1037"/>
                    <a:gd name="T13" fmla="*/ 207 h 581"/>
                    <a:gd name="T14" fmla="*/ 959 w 1037"/>
                    <a:gd name="T15" fmla="*/ 156 h 581"/>
                    <a:gd name="T16" fmla="*/ 1000 w 1037"/>
                    <a:gd name="T17" fmla="*/ 120 h 581"/>
                    <a:gd name="T18" fmla="*/ 1037 w 1037"/>
                    <a:gd name="T19" fmla="*/ 81 h 581"/>
                    <a:gd name="T20" fmla="*/ 1037 w 1037"/>
                    <a:gd name="T21" fmla="*/ 39 h 581"/>
                    <a:gd name="T22" fmla="*/ 996 w 1037"/>
                    <a:gd name="T23" fmla="*/ 0 h 581"/>
                    <a:gd name="T24" fmla="*/ 971 w 1037"/>
                    <a:gd name="T25" fmla="*/ 9 h 581"/>
                    <a:gd name="T26" fmla="*/ 903 w 1037"/>
                    <a:gd name="T27" fmla="*/ 90 h 581"/>
                    <a:gd name="T28" fmla="*/ 828 w 1037"/>
                    <a:gd name="T29" fmla="*/ 183 h 581"/>
                    <a:gd name="T30" fmla="*/ 752 w 1037"/>
                    <a:gd name="T31" fmla="*/ 270 h 581"/>
                    <a:gd name="T32" fmla="*/ 642 w 1037"/>
                    <a:gd name="T33" fmla="*/ 342 h 581"/>
                    <a:gd name="T34" fmla="*/ 548 w 1037"/>
                    <a:gd name="T35" fmla="*/ 390 h 581"/>
                    <a:gd name="T36" fmla="*/ 445 w 1037"/>
                    <a:gd name="T37" fmla="*/ 414 h 581"/>
                    <a:gd name="T38" fmla="*/ 301 w 1037"/>
                    <a:gd name="T39" fmla="*/ 417 h 581"/>
                    <a:gd name="T40" fmla="*/ 216 w 1037"/>
                    <a:gd name="T41" fmla="*/ 417 h 581"/>
                    <a:gd name="T42" fmla="*/ 144 w 1037"/>
                    <a:gd name="T43" fmla="*/ 363 h 581"/>
                    <a:gd name="T44" fmla="*/ 125 w 1037"/>
                    <a:gd name="T45" fmla="*/ 327 h 581"/>
                    <a:gd name="T46" fmla="*/ 94 w 1037"/>
                    <a:gd name="T47" fmla="*/ 327 h 581"/>
                    <a:gd name="T48" fmla="*/ 116 w 1037"/>
                    <a:gd name="T49" fmla="*/ 372 h 581"/>
                    <a:gd name="T50" fmla="*/ 150 w 1037"/>
                    <a:gd name="T51" fmla="*/ 414 h 581"/>
                    <a:gd name="T52" fmla="*/ 66 w 1037"/>
                    <a:gd name="T53" fmla="*/ 396 h 581"/>
                    <a:gd name="T54" fmla="*/ 3 w 1037"/>
                    <a:gd name="T55" fmla="*/ 387 h 581"/>
                    <a:gd name="T56" fmla="*/ 3 w 1037"/>
                    <a:gd name="T57" fmla="*/ 405 h 581"/>
                    <a:gd name="T58" fmla="*/ 59 w 1037"/>
                    <a:gd name="T59" fmla="*/ 417 h 581"/>
                    <a:gd name="T60" fmla="*/ 97 w 1037"/>
                    <a:gd name="T61" fmla="*/ 441 h 581"/>
                    <a:gd name="T62" fmla="*/ 131 w 1037"/>
                    <a:gd name="T63" fmla="*/ 444 h 581"/>
                    <a:gd name="T64" fmla="*/ 78 w 1037"/>
                    <a:gd name="T65" fmla="*/ 462 h 581"/>
                    <a:gd name="T66" fmla="*/ 0 w 1037"/>
                    <a:gd name="T67" fmla="*/ 481 h 581"/>
                    <a:gd name="T68" fmla="*/ 3 w 1037"/>
                    <a:gd name="T69" fmla="*/ 499 h 581"/>
                    <a:gd name="T70" fmla="*/ 28 w 1037"/>
                    <a:gd name="T71" fmla="*/ 505 h 581"/>
                    <a:gd name="T72" fmla="*/ 103 w 1037"/>
                    <a:gd name="T73" fmla="*/ 481 h 581"/>
                    <a:gd name="T74" fmla="*/ 150 w 1037"/>
                    <a:gd name="T75" fmla="*/ 477 h 581"/>
                    <a:gd name="T76" fmla="*/ 122 w 1037"/>
                    <a:gd name="T77" fmla="*/ 505 h 581"/>
                    <a:gd name="T78" fmla="*/ 78 w 1037"/>
                    <a:gd name="T79" fmla="*/ 550 h 581"/>
                    <a:gd name="T80" fmla="*/ 59 w 1037"/>
                    <a:gd name="T81" fmla="*/ 562 h 581"/>
                    <a:gd name="T82" fmla="*/ 75 w 1037"/>
                    <a:gd name="T83" fmla="*/ 581 h 581"/>
                    <a:gd name="T84" fmla="*/ 113 w 1037"/>
                    <a:gd name="T85" fmla="*/ 559 h 581"/>
                    <a:gd name="T86" fmla="*/ 163 w 1037"/>
                    <a:gd name="T87" fmla="*/ 514 h 581"/>
                    <a:gd name="T88" fmla="*/ 210 w 1037"/>
                    <a:gd name="T89" fmla="*/ 468 h 581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1037"/>
                    <a:gd name="T136" fmla="*/ 0 h 581"/>
                    <a:gd name="T137" fmla="*/ 1037 w 1037"/>
                    <a:gd name="T138" fmla="*/ 581 h 581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1037" h="581">
                      <a:moveTo>
                        <a:pt x="210" y="468"/>
                      </a:moveTo>
                      <a:lnTo>
                        <a:pt x="361" y="462"/>
                      </a:lnTo>
                      <a:lnTo>
                        <a:pt x="498" y="444"/>
                      </a:lnTo>
                      <a:lnTo>
                        <a:pt x="583" y="423"/>
                      </a:lnTo>
                      <a:lnTo>
                        <a:pt x="705" y="354"/>
                      </a:lnTo>
                      <a:lnTo>
                        <a:pt x="792" y="288"/>
                      </a:lnTo>
                      <a:lnTo>
                        <a:pt x="906" y="207"/>
                      </a:lnTo>
                      <a:lnTo>
                        <a:pt x="959" y="156"/>
                      </a:lnTo>
                      <a:lnTo>
                        <a:pt x="1000" y="120"/>
                      </a:lnTo>
                      <a:lnTo>
                        <a:pt x="1037" y="81"/>
                      </a:lnTo>
                      <a:lnTo>
                        <a:pt x="1037" y="39"/>
                      </a:lnTo>
                      <a:lnTo>
                        <a:pt x="996" y="0"/>
                      </a:lnTo>
                      <a:lnTo>
                        <a:pt x="971" y="9"/>
                      </a:lnTo>
                      <a:lnTo>
                        <a:pt x="903" y="90"/>
                      </a:lnTo>
                      <a:lnTo>
                        <a:pt x="828" y="183"/>
                      </a:lnTo>
                      <a:lnTo>
                        <a:pt x="752" y="270"/>
                      </a:lnTo>
                      <a:lnTo>
                        <a:pt x="642" y="342"/>
                      </a:lnTo>
                      <a:lnTo>
                        <a:pt x="548" y="390"/>
                      </a:lnTo>
                      <a:lnTo>
                        <a:pt x="445" y="414"/>
                      </a:lnTo>
                      <a:lnTo>
                        <a:pt x="301" y="417"/>
                      </a:lnTo>
                      <a:lnTo>
                        <a:pt x="216" y="417"/>
                      </a:lnTo>
                      <a:lnTo>
                        <a:pt x="144" y="363"/>
                      </a:lnTo>
                      <a:lnTo>
                        <a:pt x="125" y="327"/>
                      </a:lnTo>
                      <a:lnTo>
                        <a:pt x="94" y="327"/>
                      </a:lnTo>
                      <a:lnTo>
                        <a:pt x="116" y="372"/>
                      </a:lnTo>
                      <a:lnTo>
                        <a:pt x="150" y="414"/>
                      </a:lnTo>
                      <a:lnTo>
                        <a:pt x="66" y="396"/>
                      </a:lnTo>
                      <a:lnTo>
                        <a:pt x="3" y="387"/>
                      </a:lnTo>
                      <a:lnTo>
                        <a:pt x="3" y="405"/>
                      </a:lnTo>
                      <a:lnTo>
                        <a:pt x="59" y="417"/>
                      </a:lnTo>
                      <a:lnTo>
                        <a:pt x="97" y="441"/>
                      </a:lnTo>
                      <a:lnTo>
                        <a:pt x="131" y="444"/>
                      </a:lnTo>
                      <a:lnTo>
                        <a:pt x="78" y="462"/>
                      </a:lnTo>
                      <a:lnTo>
                        <a:pt x="0" y="481"/>
                      </a:lnTo>
                      <a:lnTo>
                        <a:pt x="3" y="499"/>
                      </a:lnTo>
                      <a:lnTo>
                        <a:pt x="28" y="505"/>
                      </a:lnTo>
                      <a:lnTo>
                        <a:pt x="103" y="481"/>
                      </a:lnTo>
                      <a:lnTo>
                        <a:pt x="150" y="477"/>
                      </a:lnTo>
                      <a:lnTo>
                        <a:pt x="122" y="505"/>
                      </a:lnTo>
                      <a:lnTo>
                        <a:pt x="78" y="550"/>
                      </a:lnTo>
                      <a:lnTo>
                        <a:pt x="59" y="562"/>
                      </a:lnTo>
                      <a:lnTo>
                        <a:pt x="75" y="581"/>
                      </a:lnTo>
                      <a:lnTo>
                        <a:pt x="113" y="559"/>
                      </a:lnTo>
                      <a:lnTo>
                        <a:pt x="163" y="514"/>
                      </a:lnTo>
                      <a:lnTo>
                        <a:pt x="210" y="468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1" name="Freeform 17"/>
                <p:cNvSpPr>
                  <a:spLocks/>
                </p:cNvSpPr>
                <p:nvPr/>
              </p:nvSpPr>
              <p:spPr bwMode="auto">
                <a:xfrm>
                  <a:off x="3596" y="2504"/>
                  <a:ext cx="608" cy="800"/>
                </a:xfrm>
                <a:custGeom>
                  <a:avLst/>
                  <a:gdLst>
                    <a:gd name="T0" fmla="*/ 38 w 608"/>
                    <a:gd name="T1" fmla="*/ 90 h 800"/>
                    <a:gd name="T2" fmla="*/ 63 w 608"/>
                    <a:gd name="T3" fmla="*/ 27 h 800"/>
                    <a:gd name="T4" fmla="*/ 104 w 608"/>
                    <a:gd name="T5" fmla="*/ 0 h 800"/>
                    <a:gd name="T6" fmla="*/ 141 w 608"/>
                    <a:gd name="T7" fmla="*/ 0 h 800"/>
                    <a:gd name="T8" fmla="*/ 179 w 608"/>
                    <a:gd name="T9" fmla="*/ 18 h 800"/>
                    <a:gd name="T10" fmla="*/ 216 w 608"/>
                    <a:gd name="T11" fmla="*/ 54 h 800"/>
                    <a:gd name="T12" fmla="*/ 235 w 608"/>
                    <a:gd name="T13" fmla="*/ 117 h 800"/>
                    <a:gd name="T14" fmla="*/ 245 w 608"/>
                    <a:gd name="T15" fmla="*/ 180 h 800"/>
                    <a:gd name="T16" fmla="*/ 263 w 608"/>
                    <a:gd name="T17" fmla="*/ 243 h 800"/>
                    <a:gd name="T18" fmla="*/ 298 w 608"/>
                    <a:gd name="T19" fmla="*/ 312 h 800"/>
                    <a:gd name="T20" fmla="*/ 357 w 608"/>
                    <a:gd name="T21" fmla="*/ 384 h 800"/>
                    <a:gd name="T22" fmla="*/ 415 w 608"/>
                    <a:gd name="T23" fmla="*/ 432 h 800"/>
                    <a:gd name="T24" fmla="*/ 499 w 608"/>
                    <a:gd name="T25" fmla="*/ 468 h 800"/>
                    <a:gd name="T26" fmla="*/ 571 w 608"/>
                    <a:gd name="T27" fmla="*/ 522 h 800"/>
                    <a:gd name="T28" fmla="*/ 608 w 608"/>
                    <a:gd name="T29" fmla="*/ 577 h 800"/>
                    <a:gd name="T30" fmla="*/ 602 w 608"/>
                    <a:gd name="T31" fmla="*/ 622 h 800"/>
                    <a:gd name="T32" fmla="*/ 593 w 608"/>
                    <a:gd name="T33" fmla="*/ 676 h 800"/>
                    <a:gd name="T34" fmla="*/ 565 w 608"/>
                    <a:gd name="T35" fmla="*/ 712 h 800"/>
                    <a:gd name="T36" fmla="*/ 518 w 608"/>
                    <a:gd name="T37" fmla="*/ 757 h 800"/>
                    <a:gd name="T38" fmla="*/ 449 w 608"/>
                    <a:gd name="T39" fmla="*/ 790 h 800"/>
                    <a:gd name="T40" fmla="*/ 396 w 608"/>
                    <a:gd name="T41" fmla="*/ 800 h 800"/>
                    <a:gd name="T42" fmla="*/ 320 w 608"/>
                    <a:gd name="T43" fmla="*/ 784 h 800"/>
                    <a:gd name="T44" fmla="*/ 251 w 608"/>
                    <a:gd name="T45" fmla="*/ 748 h 800"/>
                    <a:gd name="T46" fmla="*/ 179 w 608"/>
                    <a:gd name="T47" fmla="*/ 694 h 800"/>
                    <a:gd name="T48" fmla="*/ 129 w 608"/>
                    <a:gd name="T49" fmla="*/ 631 h 800"/>
                    <a:gd name="T50" fmla="*/ 82 w 608"/>
                    <a:gd name="T51" fmla="*/ 550 h 800"/>
                    <a:gd name="T52" fmla="*/ 44 w 608"/>
                    <a:gd name="T53" fmla="*/ 456 h 800"/>
                    <a:gd name="T54" fmla="*/ 19 w 608"/>
                    <a:gd name="T55" fmla="*/ 375 h 800"/>
                    <a:gd name="T56" fmla="*/ 7 w 608"/>
                    <a:gd name="T57" fmla="*/ 297 h 800"/>
                    <a:gd name="T58" fmla="*/ 0 w 608"/>
                    <a:gd name="T59" fmla="*/ 189 h 800"/>
                    <a:gd name="T60" fmla="*/ 19 w 608"/>
                    <a:gd name="T61" fmla="*/ 117 h 800"/>
                    <a:gd name="T62" fmla="*/ 38 w 608"/>
                    <a:gd name="T63" fmla="*/ 90 h 800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608"/>
                    <a:gd name="T97" fmla="*/ 0 h 800"/>
                    <a:gd name="T98" fmla="*/ 608 w 608"/>
                    <a:gd name="T99" fmla="*/ 800 h 800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608" h="800">
                      <a:moveTo>
                        <a:pt x="38" y="90"/>
                      </a:moveTo>
                      <a:lnTo>
                        <a:pt x="63" y="27"/>
                      </a:lnTo>
                      <a:lnTo>
                        <a:pt x="104" y="0"/>
                      </a:lnTo>
                      <a:lnTo>
                        <a:pt x="141" y="0"/>
                      </a:lnTo>
                      <a:lnTo>
                        <a:pt x="179" y="18"/>
                      </a:lnTo>
                      <a:lnTo>
                        <a:pt x="216" y="54"/>
                      </a:lnTo>
                      <a:lnTo>
                        <a:pt x="235" y="117"/>
                      </a:lnTo>
                      <a:lnTo>
                        <a:pt x="245" y="180"/>
                      </a:lnTo>
                      <a:lnTo>
                        <a:pt x="263" y="243"/>
                      </a:lnTo>
                      <a:lnTo>
                        <a:pt x="298" y="312"/>
                      </a:lnTo>
                      <a:lnTo>
                        <a:pt x="357" y="384"/>
                      </a:lnTo>
                      <a:lnTo>
                        <a:pt x="415" y="432"/>
                      </a:lnTo>
                      <a:lnTo>
                        <a:pt x="499" y="468"/>
                      </a:lnTo>
                      <a:lnTo>
                        <a:pt x="571" y="522"/>
                      </a:lnTo>
                      <a:lnTo>
                        <a:pt x="608" y="577"/>
                      </a:lnTo>
                      <a:lnTo>
                        <a:pt x="602" y="622"/>
                      </a:lnTo>
                      <a:lnTo>
                        <a:pt x="593" y="676"/>
                      </a:lnTo>
                      <a:lnTo>
                        <a:pt x="565" y="712"/>
                      </a:lnTo>
                      <a:lnTo>
                        <a:pt x="518" y="757"/>
                      </a:lnTo>
                      <a:lnTo>
                        <a:pt x="449" y="790"/>
                      </a:lnTo>
                      <a:lnTo>
                        <a:pt x="396" y="800"/>
                      </a:lnTo>
                      <a:lnTo>
                        <a:pt x="320" y="784"/>
                      </a:lnTo>
                      <a:lnTo>
                        <a:pt x="251" y="748"/>
                      </a:lnTo>
                      <a:lnTo>
                        <a:pt x="179" y="694"/>
                      </a:lnTo>
                      <a:lnTo>
                        <a:pt x="129" y="631"/>
                      </a:lnTo>
                      <a:lnTo>
                        <a:pt x="82" y="550"/>
                      </a:lnTo>
                      <a:lnTo>
                        <a:pt x="44" y="456"/>
                      </a:lnTo>
                      <a:lnTo>
                        <a:pt x="19" y="375"/>
                      </a:lnTo>
                      <a:lnTo>
                        <a:pt x="7" y="297"/>
                      </a:lnTo>
                      <a:lnTo>
                        <a:pt x="0" y="189"/>
                      </a:lnTo>
                      <a:lnTo>
                        <a:pt x="19" y="117"/>
                      </a:lnTo>
                      <a:lnTo>
                        <a:pt x="38" y="9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2" name="Freeform 18"/>
                <p:cNvSpPr>
                  <a:spLocks/>
                </p:cNvSpPr>
                <p:nvPr/>
              </p:nvSpPr>
              <p:spPr bwMode="auto">
                <a:xfrm>
                  <a:off x="4094" y="2846"/>
                  <a:ext cx="1043" cy="726"/>
                </a:xfrm>
                <a:custGeom>
                  <a:avLst/>
                  <a:gdLst>
                    <a:gd name="T0" fmla="*/ 116 w 1043"/>
                    <a:gd name="T1" fmla="*/ 230 h 726"/>
                    <a:gd name="T2" fmla="*/ 216 w 1043"/>
                    <a:gd name="T3" fmla="*/ 147 h 726"/>
                    <a:gd name="T4" fmla="*/ 338 w 1043"/>
                    <a:gd name="T5" fmla="*/ 72 h 726"/>
                    <a:gd name="T6" fmla="*/ 417 w 1043"/>
                    <a:gd name="T7" fmla="*/ 27 h 726"/>
                    <a:gd name="T8" fmla="*/ 479 w 1043"/>
                    <a:gd name="T9" fmla="*/ 12 h 726"/>
                    <a:gd name="T10" fmla="*/ 529 w 1043"/>
                    <a:gd name="T11" fmla="*/ 0 h 726"/>
                    <a:gd name="T12" fmla="*/ 573 w 1043"/>
                    <a:gd name="T13" fmla="*/ 18 h 726"/>
                    <a:gd name="T14" fmla="*/ 601 w 1043"/>
                    <a:gd name="T15" fmla="*/ 75 h 726"/>
                    <a:gd name="T16" fmla="*/ 620 w 1043"/>
                    <a:gd name="T17" fmla="*/ 230 h 726"/>
                    <a:gd name="T18" fmla="*/ 620 w 1043"/>
                    <a:gd name="T19" fmla="*/ 416 h 726"/>
                    <a:gd name="T20" fmla="*/ 620 w 1043"/>
                    <a:gd name="T21" fmla="*/ 536 h 726"/>
                    <a:gd name="T22" fmla="*/ 642 w 1043"/>
                    <a:gd name="T23" fmla="*/ 609 h 726"/>
                    <a:gd name="T24" fmla="*/ 686 w 1043"/>
                    <a:gd name="T25" fmla="*/ 597 h 726"/>
                    <a:gd name="T26" fmla="*/ 717 w 1043"/>
                    <a:gd name="T27" fmla="*/ 552 h 726"/>
                    <a:gd name="T28" fmla="*/ 779 w 1043"/>
                    <a:gd name="T29" fmla="*/ 500 h 726"/>
                    <a:gd name="T30" fmla="*/ 876 w 1043"/>
                    <a:gd name="T31" fmla="*/ 470 h 726"/>
                    <a:gd name="T32" fmla="*/ 943 w 1043"/>
                    <a:gd name="T33" fmla="*/ 470 h 726"/>
                    <a:gd name="T34" fmla="*/ 1043 w 1043"/>
                    <a:gd name="T35" fmla="*/ 488 h 726"/>
                    <a:gd name="T36" fmla="*/ 1037 w 1043"/>
                    <a:gd name="T37" fmla="*/ 524 h 726"/>
                    <a:gd name="T38" fmla="*/ 1015 w 1043"/>
                    <a:gd name="T39" fmla="*/ 555 h 726"/>
                    <a:gd name="T40" fmla="*/ 981 w 1043"/>
                    <a:gd name="T41" fmla="*/ 561 h 726"/>
                    <a:gd name="T42" fmla="*/ 943 w 1043"/>
                    <a:gd name="T43" fmla="*/ 542 h 726"/>
                    <a:gd name="T44" fmla="*/ 886 w 1043"/>
                    <a:gd name="T45" fmla="*/ 518 h 726"/>
                    <a:gd name="T46" fmla="*/ 829 w 1043"/>
                    <a:gd name="T47" fmla="*/ 518 h 726"/>
                    <a:gd name="T48" fmla="*/ 754 w 1043"/>
                    <a:gd name="T49" fmla="*/ 564 h 726"/>
                    <a:gd name="T50" fmla="*/ 708 w 1043"/>
                    <a:gd name="T51" fmla="*/ 633 h 726"/>
                    <a:gd name="T52" fmla="*/ 698 w 1043"/>
                    <a:gd name="T53" fmla="*/ 690 h 726"/>
                    <a:gd name="T54" fmla="*/ 679 w 1043"/>
                    <a:gd name="T55" fmla="*/ 726 h 726"/>
                    <a:gd name="T56" fmla="*/ 604 w 1043"/>
                    <a:gd name="T57" fmla="*/ 723 h 726"/>
                    <a:gd name="T58" fmla="*/ 601 w 1043"/>
                    <a:gd name="T59" fmla="*/ 669 h 726"/>
                    <a:gd name="T60" fmla="*/ 576 w 1043"/>
                    <a:gd name="T61" fmla="*/ 591 h 726"/>
                    <a:gd name="T62" fmla="*/ 567 w 1043"/>
                    <a:gd name="T63" fmla="*/ 509 h 726"/>
                    <a:gd name="T64" fmla="*/ 573 w 1043"/>
                    <a:gd name="T65" fmla="*/ 401 h 726"/>
                    <a:gd name="T66" fmla="*/ 564 w 1043"/>
                    <a:gd name="T67" fmla="*/ 248 h 726"/>
                    <a:gd name="T68" fmla="*/ 558 w 1043"/>
                    <a:gd name="T69" fmla="*/ 147 h 726"/>
                    <a:gd name="T70" fmla="*/ 539 w 1043"/>
                    <a:gd name="T71" fmla="*/ 111 h 726"/>
                    <a:gd name="T72" fmla="*/ 501 w 1043"/>
                    <a:gd name="T73" fmla="*/ 75 h 726"/>
                    <a:gd name="T74" fmla="*/ 461 w 1043"/>
                    <a:gd name="T75" fmla="*/ 75 h 726"/>
                    <a:gd name="T76" fmla="*/ 403 w 1043"/>
                    <a:gd name="T77" fmla="*/ 111 h 726"/>
                    <a:gd name="T78" fmla="*/ 328 w 1043"/>
                    <a:gd name="T79" fmla="*/ 181 h 726"/>
                    <a:gd name="T80" fmla="*/ 235 w 1043"/>
                    <a:gd name="T81" fmla="*/ 272 h 726"/>
                    <a:gd name="T82" fmla="*/ 141 w 1043"/>
                    <a:gd name="T83" fmla="*/ 356 h 726"/>
                    <a:gd name="T84" fmla="*/ 94 w 1043"/>
                    <a:gd name="T85" fmla="*/ 383 h 726"/>
                    <a:gd name="T86" fmla="*/ 38 w 1043"/>
                    <a:gd name="T87" fmla="*/ 383 h 726"/>
                    <a:gd name="T88" fmla="*/ 0 w 1043"/>
                    <a:gd name="T89" fmla="*/ 344 h 726"/>
                    <a:gd name="T90" fmla="*/ 3 w 1043"/>
                    <a:gd name="T91" fmla="*/ 281 h 726"/>
                    <a:gd name="T92" fmla="*/ 41 w 1043"/>
                    <a:gd name="T93" fmla="*/ 248 h 726"/>
                    <a:gd name="T94" fmla="*/ 84 w 1043"/>
                    <a:gd name="T95" fmla="*/ 239 h 726"/>
                    <a:gd name="T96" fmla="*/ 116 w 1043"/>
                    <a:gd name="T97" fmla="*/ 230 h 72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043"/>
                    <a:gd name="T148" fmla="*/ 0 h 726"/>
                    <a:gd name="T149" fmla="*/ 1043 w 1043"/>
                    <a:gd name="T150" fmla="*/ 726 h 72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043" h="726">
                      <a:moveTo>
                        <a:pt x="116" y="230"/>
                      </a:moveTo>
                      <a:lnTo>
                        <a:pt x="216" y="147"/>
                      </a:lnTo>
                      <a:lnTo>
                        <a:pt x="338" y="72"/>
                      </a:lnTo>
                      <a:lnTo>
                        <a:pt x="417" y="27"/>
                      </a:lnTo>
                      <a:lnTo>
                        <a:pt x="479" y="12"/>
                      </a:lnTo>
                      <a:lnTo>
                        <a:pt x="529" y="0"/>
                      </a:lnTo>
                      <a:lnTo>
                        <a:pt x="573" y="18"/>
                      </a:lnTo>
                      <a:lnTo>
                        <a:pt x="601" y="75"/>
                      </a:lnTo>
                      <a:lnTo>
                        <a:pt x="620" y="230"/>
                      </a:lnTo>
                      <a:lnTo>
                        <a:pt x="620" y="416"/>
                      </a:lnTo>
                      <a:lnTo>
                        <a:pt x="620" y="536"/>
                      </a:lnTo>
                      <a:lnTo>
                        <a:pt x="642" y="609"/>
                      </a:lnTo>
                      <a:lnTo>
                        <a:pt x="686" y="597"/>
                      </a:lnTo>
                      <a:lnTo>
                        <a:pt x="717" y="552"/>
                      </a:lnTo>
                      <a:lnTo>
                        <a:pt x="779" y="500"/>
                      </a:lnTo>
                      <a:lnTo>
                        <a:pt x="876" y="470"/>
                      </a:lnTo>
                      <a:lnTo>
                        <a:pt x="943" y="470"/>
                      </a:lnTo>
                      <a:lnTo>
                        <a:pt x="1043" y="488"/>
                      </a:lnTo>
                      <a:lnTo>
                        <a:pt x="1037" y="524"/>
                      </a:lnTo>
                      <a:lnTo>
                        <a:pt x="1015" y="555"/>
                      </a:lnTo>
                      <a:lnTo>
                        <a:pt x="981" y="561"/>
                      </a:lnTo>
                      <a:lnTo>
                        <a:pt x="943" y="542"/>
                      </a:lnTo>
                      <a:lnTo>
                        <a:pt x="886" y="518"/>
                      </a:lnTo>
                      <a:lnTo>
                        <a:pt x="829" y="518"/>
                      </a:lnTo>
                      <a:lnTo>
                        <a:pt x="754" y="564"/>
                      </a:lnTo>
                      <a:lnTo>
                        <a:pt x="708" y="633"/>
                      </a:lnTo>
                      <a:lnTo>
                        <a:pt x="698" y="690"/>
                      </a:lnTo>
                      <a:lnTo>
                        <a:pt x="679" y="726"/>
                      </a:lnTo>
                      <a:lnTo>
                        <a:pt x="604" y="723"/>
                      </a:lnTo>
                      <a:lnTo>
                        <a:pt x="601" y="669"/>
                      </a:lnTo>
                      <a:lnTo>
                        <a:pt x="576" y="591"/>
                      </a:lnTo>
                      <a:lnTo>
                        <a:pt x="567" y="509"/>
                      </a:lnTo>
                      <a:lnTo>
                        <a:pt x="573" y="401"/>
                      </a:lnTo>
                      <a:lnTo>
                        <a:pt x="564" y="248"/>
                      </a:lnTo>
                      <a:lnTo>
                        <a:pt x="558" y="147"/>
                      </a:lnTo>
                      <a:lnTo>
                        <a:pt x="539" y="111"/>
                      </a:lnTo>
                      <a:lnTo>
                        <a:pt x="501" y="75"/>
                      </a:lnTo>
                      <a:lnTo>
                        <a:pt x="461" y="75"/>
                      </a:lnTo>
                      <a:lnTo>
                        <a:pt x="403" y="111"/>
                      </a:lnTo>
                      <a:lnTo>
                        <a:pt x="328" y="181"/>
                      </a:lnTo>
                      <a:lnTo>
                        <a:pt x="235" y="272"/>
                      </a:lnTo>
                      <a:lnTo>
                        <a:pt x="141" y="356"/>
                      </a:lnTo>
                      <a:lnTo>
                        <a:pt x="94" y="383"/>
                      </a:lnTo>
                      <a:lnTo>
                        <a:pt x="38" y="383"/>
                      </a:lnTo>
                      <a:lnTo>
                        <a:pt x="0" y="344"/>
                      </a:lnTo>
                      <a:lnTo>
                        <a:pt x="3" y="281"/>
                      </a:lnTo>
                      <a:lnTo>
                        <a:pt x="41" y="248"/>
                      </a:lnTo>
                      <a:lnTo>
                        <a:pt x="84" y="239"/>
                      </a:lnTo>
                      <a:lnTo>
                        <a:pt x="116" y="23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3" name="Freeform 19"/>
                <p:cNvSpPr>
                  <a:spLocks/>
                </p:cNvSpPr>
                <p:nvPr/>
              </p:nvSpPr>
              <p:spPr bwMode="auto">
                <a:xfrm>
                  <a:off x="4038" y="3162"/>
                  <a:ext cx="713" cy="762"/>
                </a:xfrm>
                <a:custGeom>
                  <a:avLst/>
                  <a:gdLst>
                    <a:gd name="T0" fmla="*/ 0 w 713"/>
                    <a:gd name="T1" fmla="*/ 64 h 762"/>
                    <a:gd name="T2" fmla="*/ 22 w 713"/>
                    <a:gd name="T3" fmla="*/ 16 h 762"/>
                    <a:gd name="T4" fmla="*/ 69 w 713"/>
                    <a:gd name="T5" fmla="*/ 0 h 762"/>
                    <a:gd name="T6" fmla="*/ 134 w 713"/>
                    <a:gd name="T7" fmla="*/ 7 h 762"/>
                    <a:gd name="T8" fmla="*/ 150 w 713"/>
                    <a:gd name="T9" fmla="*/ 52 h 762"/>
                    <a:gd name="T10" fmla="*/ 125 w 713"/>
                    <a:gd name="T11" fmla="*/ 227 h 762"/>
                    <a:gd name="T12" fmla="*/ 122 w 713"/>
                    <a:gd name="T13" fmla="*/ 360 h 762"/>
                    <a:gd name="T14" fmla="*/ 116 w 713"/>
                    <a:gd name="T15" fmla="*/ 435 h 762"/>
                    <a:gd name="T16" fmla="*/ 116 w 713"/>
                    <a:gd name="T17" fmla="*/ 450 h 762"/>
                    <a:gd name="T18" fmla="*/ 131 w 713"/>
                    <a:gd name="T19" fmla="*/ 524 h 762"/>
                    <a:gd name="T20" fmla="*/ 172 w 713"/>
                    <a:gd name="T21" fmla="*/ 536 h 762"/>
                    <a:gd name="T22" fmla="*/ 225 w 713"/>
                    <a:gd name="T23" fmla="*/ 524 h 762"/>
                    <a:gd name="T24" fmla="*/ 303 w 713"/>
                    <a:gd name="T25" fmla="*/ 481 h 762"/>
                    <a:gd name="T26" fmla="*/ 387 w 713"/>
                    <a:gd name="T27" fmla="*/ 460 h 762"/>
                    <a:gd name="T28" fmla="*/ 482 w 713"/>
                    <a:gd name="T29" fmla="*/ 444 h 762"/>
                    <a:gd name="T30" fmla="*/ 585 w 713"/>
                    <a:gd name="T31" fmla="*/ 432 h 762"/>
                    <a:gd name="T32" fmla="*/ 660 w 713"/>
                    <a:gd name="T33" fmla="*/ 432 h 762"/>
                    <a:gd name="T34" fmla="*/ 694 w 713"/>
                    <a:gd name="T35" fmla="*/ 441 h 762"/>
                    <a:gd name="T36" fmla="*/ 713 w 713"/>
                    <a:gd name="T37" fmla="*/ 463 h 762"/>
                    <a:gd name="T38" fmla="*/ 704 w 713"/>
                    <a:gd name="T39" fmla="*/ 496 h 762"/>
                    <a:gd name="T40" fmla="*/ 657 w 713"/>
                    <a:gd name="T41" fmla="*/ 524 h 762"/>
                    <a:gd name="T42" fmla="*/ 613 w 713"/>
                    <a:gd name="T43" fmla="*/ 563 h 762"/>
                    <a:gd name="T44" fmla="*/ 572 w 713"/>
                    <a:gd name="T45" fmla="*/ 618 h 762"/>
                    <a:gd name="T46" fmla="*/ 547 w 713"/>
                    <a:gd name="T47" fmla="*/ 663 h 762"/>
                    <a:gd name="T48" fmla="*/ 526 w 713"/>
                    <a:gd name="T49" fmla="*/ 708 h 762"/>
                    <a:gd name="T50" fmla="*/ 510 w 713"/>
                    <a:gd name="T51" fmla="*/ 762 h 762"/>
                    <a:gd name="T52" fmla="*/ 488 w 713"/>
                    <a:gd name="T53" fmla="*/ 762 h 762"/>
                    <a:gd name="T54" fmla="*/ 469 w 713"/>
                    <a:gd name="T55" fmla="*/ 741 h 762"/>
                    <a:gd name="T56" fmla="*/ 462 w 713"/>
                    <a:gd name="T57" fmla="*/ 681 h 762"/>
                    <a:gd name="T58" fmla="*/ 507 w 713"/>
                    <a:gd name="T59" fmla="*/ 627 h 762"/>
                    <a:gd name="T60" fmla="*/ 566 w 713"/>
                    <a:gd name="T61" fmla="*/ 563 h 762"/>
                    <a:gd name="T62" fmla="*/ 622 w 713"/>
                    <a:gd name="T63" fmla="*/ 515 h 762"/>
                    <a:gd name="T64" fmla="*/ 647 w 713"/>
                    <a:gd name="T65" fmla="*/ 499 h 762"/>
                    <a:gd name="T66" fmla="*/ 657 w 713"/>
                    <a:gd name="T67" fmla="*/ 478 h 762"/>
                    <a:gd name="T68" fmla="*/ 632 w 713"/>
                    <a:gd name="T69" fmla="*/ 463 h 762"/>
                    <a:gd name="T70" fmla="*/ 547 w 713"/>
                    <a:gd name="T71" fmla="*/ 463 h 762"/>
                    <a:gd name="T72" fmla="*/ 440 w 713"/>
                    <a:gd name="T73" fmla="*/ 481 h 762"/>
                    <a:gd name="T74" fmla="*/ 356 w 713"/>
                    <a:gd name="T75" fmla="*/ 509 h 762"/>
                    <a:gd name="T76" fmla="*/ 265 w 713"/>
                    <a:gd name="T77" fmla="*/ 560 h 762"/>
                    <a:gd name="T78" fmla="*/ 187 w 713"/>
                    <a:gd name="T79" fmla="*/ 596 h 762"/>
                    <a:gd name="T80" fmla="*/ 103 w 713"/>
                    <a:gd name="T81" fmla="*/ 599 h 762"/>
                    <a:gd name="T82" fmla="*/ 69 w 713"/>
                    <a:gd name="T83" fmla="*/ 587 h 762"/>
                    <a:gd name="T84" fmla="*/ 50 w 713"/>
                    <a:gd name="T85" fmla="*/ 542 h 762"/>
                    <a:gd name="T86" fmla="*/ 37 w 713"/>
                    <a:gd name="T87" fmla="*/ 478 h 762"/>
                    <a:gd name="T88" fmla="*/ 31 w 713"/>
                    <a:gd name="T89" fmla="*/ 360 h 762"/>
                    <a:gd name="T90" fmla="*/ 19 w 713"/>
                    <a:gd name="T91" fmla="*/ 151 h 762"/>
                    <a:gd name="T92" fmla="*/ 0 w 713"/>
                    <a:gd name="T93" fmla="*/ 64 h 762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713"/>
                    <a:gd name="T142" fmla="*/ 0 h 762"/>
                    <a:gd name="T143" fmla="*/ 713 w 713"/>
                    <a:gd name="T144" fmla="*/ 762 h 762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713" h="762">
                      <a:moveTo>
                        <a:pt x="0" y="64"/>
                      </a:moveTo>
                      <a:lnTo>
                        <a:pt x="22" y="16"/>
                      </a:lnTo>
                      <a:lnTo>
                        <a:pt x="69" y="0"/>
                      </a:lnTo>
                      <a:lnTo>
                        <a:pt x="134" y="7"/>
                      </a:lnTo>
                      <a:lnTo>
                        <a:pt x="150" y="52"/>
                      </a:lnTo>
                      <a:lnTo>
                        <a:pt x="125" y="227"/>
                      </a:lnTo>
                      <a:lnTo>
                        <a:pt x="122" y="360"/>
                      </a:lnTo>
                      <a:lnTo>
                        <a:pt x="116" y="435"/>
                      </a:lnTo>
                      <a:lnTo>
                        <a:pt x="116" y="450"/>
                      </a:lnTo>
                      <a:lnTo>
                        <a:pt x="131" y="524"/>
                      </a:lnTo>
                      <a:lnTo>
                        <a:pt x="172" y="536"/>
                      </a:lnTo>
                      <a:lnTo>
                        <a:pt x="225" y="524"/>
                      </a:lnTo>
                      <a:lnTo>
                        <a:pt x="303" y="481"/>
                      </a:lnTo>
                      <a:lnTo>
                        <a:pt x="387" y="460"/>
                      </a:lnTo>
                      <a:lnTo>
                        <a:pt x="482" y="444"/>
                      </a:lnTo>
                      <a:lnTo>
                        <a:pt x="585" y="432"/>
                      </a:lnTo>
                      <a:lnTo>
                        <a:pt x="660" y="432"/>
                      </a:lnTo>
                      <a:lnTo>
                        <a:pt x="694" y="441"/>
                      </a:lnTo>
                      <a:lnTo>
                        <a:pt x="713" y="463"/>
                      </a:lnTo>
                      <a:lnTo>
                        <a:pt x="704" y="496"/>
                      </a:lnTo>
                      <a:lnTo>
                        <a:pt x="657" y="524"/>
                      </a:lnTo>
                      <a:lnTo>
                        <a:pt x="613" y="563"/>
                      </a:lnTo>
                      <a:lnTo>
                        <a:pt x="572" y="618"/>
                      </a:lnTo>
                      <a:lnTo>
                        <a:pt x="547" y="663"/>
                      </a:lnTo>
                      <a:lnTo>
                        <a:pt x="526" y="708"/>
                      </a:lnTo>
                      <a:lnTo>
                        <a:pt x="510" y="762"/>
                      </a:lnTo>
                      <a:lnTo>
                        <a:pt x="488" y="762"/>
                      </a:lnTo>
                      <a:lnTo>
                        <a:pt x="469" y="741"/>
                      </a:lnTo>
                      <a:lnTo>
                        <a:pt x="462" y="681"/>
                      </a:lnTo>
                      <a:lnTo>
                        <a:pt x="507" y="627"/>
                      </a:lnTo>
                      <a:lnTo>
                        <a:pt x="566" y="563"/>
                      </a:lnTo>
                      <a:lnTo>
                        <a:pt x="622" y="515"/>
                      </a:lnTo>
                      <a:lnTo>
                        <a:pt x="647" y="499"/>
                      </a:lnTo>
                      <a:lnTo>
                        <a:pt x="657" y="478"/>
                      </a:lnTo>
                      <a:lnTo>
                        <a:pt x="632" y="463"/>
                      </a:lnTo>
                      <a:lnTo>
                        <a:pt x="547" y="463"/>
                      </a:lnTo>
                      <a:lnTo>
                        <a:pt x="440" y="481"/>
                      </a:lnTo>
                      <a:lnTo>
                        <a:pt x="356" y="509"/>
                      </a:lnTo>
                      <a:lnTo>
                        <a:pt x="265" y="560"/>
                      </a:lnTo>
                      <a:lnTo>
                        <a:pt x="187" y="596"/>
                      </a:lnTo>
                      <a:lnTo>
                        <a:pt x="103" y="599"/>
                      </a:lnTo>
                      <a:lnTo>
                        <a:pt x="69" y="587"/>
                      </a:lnTo>
                      <a:lnTo>
                        <a:pt x="50" y="542"/>
                      </a:lnTo>
                      <a:lnTo>
                        <a:pt x="37" y="478"/>
                      </a:lnTo>
                      <a:lnTo>
                        <a:pt x="31" y="360"/>
                      </a:lnTo>
                      <a:lnTo>
                        <a:pt x="19" y="151"/>
                      </a:lnTo>
                      <a:lnTo>
                        <a:pt x="0" y="64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144" name="Group 20"/>
              <p:cNvGrpSpPr>
                <a:grpSpLocks/>
              </p:cNvGrpSpPr>
              <p:nvPr/>
            </p:nvGrpSpPr>
            <p:grpSpPr bwMode="auto">
              <a:xfrm>
                <a:off x="4864" y="3099"/>
                <a:ext cx="432" cy="877"/>
                <a:chOff x="4864" y="3099"/>
                <a:chExt cx="432" cy="877"/>
              </a:xfrm>
            </p:grpSpPr>
            <p:sp>
              <p:nvSpPr>
                <p:cNvPr id="4145" name="Freeform 21"/>
                <p:cNvSpPr>
                  <a:spLocks/>
                </p:cNvSpPr>
                <p:nvPr/>
              </p:nvSpPr>
              <p:spPr bwMode="auto">
                <a:xfrm>
                  <a:off x="4956" y="3588"/>
                  <a:ext cx="340" cy="109"/>
                </a:xfrm>
                <a:custGeom>
                  <a:avLst/>
                  <a:gdLst>
                    <a:gd name="T0" fmla="*/ 340 w 340"/>
                    <a:gd name="T1" fmla="*/ 109 h 109"/>
                    <a:gd name="T2" fmla="*/ 165 w 340"/>
                    <a:gd name="T3" fmla="*/ 30 h 109"/>
                    <a:gd name="T4" fmla="*/ 48 w 340"/>
                    <a:gd name="T5" fmla="*/ 0 h 109"/>
                    <a:gd name="T6" fmla="*/ 10 w 340"/>
                    <a:gd name="T7" fmla="*/ 0 h 109"/>
                    <a:gd name="T8" fmla="*/ 0 w 340"/>
                    <a:gd name="T9" fmla="*/ 27 h 109"/>
                    <a:gd name="T10" fmla="*/ 22 w 340"/>
                    <a:gd name="T11" fmla="*/ 48 h 109"/>
                    <a:gd name="T12" fmla="*/ 70 w 340"/>
                    <a:gd name="T13" fmla="*/ 54 h 109"/>
                    <a:gd name="T14" fmla="*/ 184 w 340"/>
                    <a:gd name="T15" fmla="*/ 75 h 109"/>
                    <a:gd name="T16" fmla="*/ 340 w 340"/>
                    <a:gd name="T17" fmla="*/ 109 h 10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0"/>
                    <a:gd name="T28" fmla="*/ 0 h 109"/>
                    <a:gd name="T29" fmla="*/ 340 w 340"/>
                    <a:gd name="T30" fmla="*/ 109 h 10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0" h="109">
                      <a:moveTo>
                        <a:pt x="340" y="109"/>
                      </a:moveTo>
                      <a:lnTo>
                        <a:pt x="165" y="30"/>
                      </a:lnTo>
                      <a:lnTo>
                        <a:pt x="48" y="0"/>
                      </a:lnTo>
                      <a:lnTo>
                        <a:pt x="10" y="0"/>
                      </a:lnTo>
                      <a:lnTo>
                        <a:pt x="0" y="27"/>
                      </a:lnTo>
                      <a:lnTo>
                        <a:pt x="22" y="48"/>
                      </a:lnTo>
                      <a:lnTo>
                        <a:pt x="70" y="54"/>
                      </a:lnTo>
                      <a:lnTo>
                        <a:pt x="184" y="75"/>
                      </a:lnTo>
                      <a:lnTo>
                        <a:pt x="340" y="109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6" name="Freeform 22"/>
                <p:cNvSpPr>
                  <a:spLocks/>
                </p:cNvSpPr>
                <p:nvPr/>
              </p:nvSpPr>
              <p:spPr bwMode="auto">
                <a:xfrm>
                  <a:off x="4864" y="3685"/>
                  <a:ext cx="97" cy="291"/>
                </a:xfrm>
                <a:custGeom>
                  <a:avLst/>
                  <a:gdLst>
                    <a:gd name="T0" fmla="*/ 97 w 97"/>
                    <a:gd name="T1" fmla="*/ 291 h 291"/>
                    <a:gd name="T2" fmla="*/ 94 w 97"/>
                    <a:gd name="T3" fmla="*/ 148 h 291"/>
                    <a:gd name="T4" fmla="*/ 69 w 97"/>
                    <a:gd name="T5" fmla="*/ 39 h 291"/>
                    <a:gd name="T6" fmla="*/ 41 w 97"/>
                    <a:gd name="T7" fmla="*/ 0 h 291"/>
                    <a:gd name="T8" fmla="*/ 19 w 97"/>
                    <a:gd name="T9" fmla="*/ 0 h 291"/>
                    <a:gd name="T10" fmla="*/ 0 w 97"/>
                    <a:gd name="T11" fmla="*/ 12 h 291"/>
                    <a:gd name="T12" fmla="*/ 0 w 97"/>
                    <a:gd name="T13" fmla="*/ 54 h 291"/>
                    <a:gd name="T14" fmla="*/ 47 w 97"/>
                    <a:gd name="T15" fmla="*/ 184 h 291"/>
                    <a:gd name="T16" fmla="*/ 97 w 97"/>
                    <a:gd name="T17" fmla="*/ 291 h 29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97"/>
                    <a:gd name="T28" fmla="*/ 0 h 291"/>
                    <a:gd name="T29" fmla="*/ 97 w 97"/>
                    <a:gd name="T30" fmla="*/ 291 h 29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97" h="291">
                      <a:moveTo>
                        <a:pt x="97" y="291"/>
                      </a:moveTo>
                      <a:lnTo>
                        <a:pt x="94" y="148"/>
                      </a:lnTo>
                      <a:lnTo>
                        <a:pt x="69" y="39"/>
                      </a:lnTo>
                      <a:lnTo>
                        <a:pt x="41" y="0"/>
                      </a:lnTo>
                      <a:lnTo>
                        <a:pt x="19" y="0"/>
                      </a:lnTo>
                      <a:lnTo>
                        <a:pt x="0" y="12"/>
                      </a:lnTo>
                      <a:lnTo>
                        <a:pt x="0" y="54"/>
                      </a:lnTo>
                      <a:lnTo>
                        <a:pt x="47" y="184"/>
                      </a:lnTo>
                      <a:lnTo>
                        <a:pt x="97" y="291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7" name="Freeform 23"/>
                <p:cNvSpPr>
                  <a:spLocks/>
                </p:cNvSpPr>
                <p:nvPr/>
              </p:nvSpPr>
              <p:spPr bwMode="auto">
                <a:xfrm>
                  <a:off x="5004" y="3099"/>
                  <a:ext cx="214" cy="111"/>
                </a:xfrm>
                <a:custGeom>
                  <a:avLst/>
                  <a:gdLst>
                    <a:gd name="T0" fmla="*/ 0 w 214"/>
                    <a:gd name="T1" fmla="*/ 72 h 111"/>
                    <a:gd name="T2" fmla="*/ 42 w 214"/>
                    <a:gd name="T3" fmla="*/ 30 h 111"/>
                    <a:gd name="T4" fmla="*/ 100 w 214"/>
                    <a:gd name="T5" fmla="*/ 3 h 111"/>
                    <a:gd name="T6" fmla="*/ 166 w 214"/>
                    <a:gd name="T7" fmla="*/ 0 h 111"/>
                    <a:gd name="T8" fmla="*/ 214 w 214"/>
                    <a:gd name="T9" fmla="*/ 9 h 111"/>
                    <a:gd name="T10" fmla="*/ 138 w 214"/>
                    <a:gd name="T11" fmla="*/ 18 h 111"/>
                    <a:gd name="T12" fmla="*/ 109 w 214"/>
                    <a:gd name="T13" fmla="*/ 36 h 111"/>
                    <a:gd name="T14" fmla="*/ 81 w 214"/>
                    <a:gd name="T15" fmla="*/ 63 h 111"/>
                    <a:gd name="T16" fmla="*/ 68 w 214"/>
                    <a:gd name="T17" fmla="*/ 93 h 111"/>
                    <a:gd name="T18" fmla="*/ 42 w 214"/>
                    <a:gd name="T19" fmla="*/ 111 h 111"/>
                    <a:gd name="T20" fmla="*/ 10 w 214"/>
                    <a:gd name="T21" fmla="*/ 108 h 111"/>
                    <a:gd name="T22" fmla="*/ 0 w 214"/>
                    <a:gd name="T23" fmla="*/ 72 h 11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14"/>
                    <a:gd name="T37" fmla="*/ 0 h 111"/>
                    <a:gd name="T38" fmla="*/ 214 w 214"/>
                    <a:gd name="T39" fmla="*/ 111 h 111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14" h="111">
                      <a:moveTo>
                        <a:pt x="0" y="72"/>
                      </a:moveTo>
                      <a:lnTo>
                        <a:pt x="42" y="30"/>
                      </a:lnTo>
                      <a:lnTo>
                        <a:pt x="100" y="3"/>
                      </a:lnTo>
                      <a:lnTo>
                        <a:pt x="166" y="0"/>
                      </a:lnTo>
                      <a:lnTo>
                        <a:pt x="214" y="9"/>
                      </a:lnTo>
                      <a:lnTo>
                        <a:pt x="138" y="18"/>
                      </a:lnTo>
                      <a:lnTo>
                        <a:pt x="109" y="36"/>
                      </a:lnTo>
                      <a:lnTo>
                        <a:pt x="81" y="63"/>
                      </a:lnTo>
                      <a:lnTo>
                        <a:pt x="68" y="93"/>
                      </a:lnTo>
                      <a:lnTo>
                        <a:pt x="42" y="111"/>
                      </a:lnTo>
                      <a:lnTo>
                        <a:pt x="10" y="108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102" name="Text Box 34"/>
          <p:cNvSpPr txBox="1">
            <a:spLocks noChangeArrowheads="1"/>
          </p:cNvSpPr>
          <p:nvPr/>
        </p:nvSpPr>
        <p:spPr bwMode="auto">
          <a:xfrm>
            <a:off x="2530475" y="5095875"/>
            <a:ext cx="298608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More of the output:</a:t>
            </a:r>
            <a:br>
              <a:rPr lang="en-US" altLang="en-US" sz="2800" i="0"/>
            </a:br>
            <a:endParaRPr lang="en-US" altLang="en-US" sz="2800" i="0"/>
          </a:p>
        </p:txBody>
      </p:sp>
      <p:sp>
        <p:nvSpPr>
          <p:cNvPr id="64" name="Rectangle 7"/>
          <p:cNvSpPr>
            <a:spLocks noChangeArrowheads="1"/>
          </p:cNvSpPr>
          <p:nvPr/>
        </p:nvSpPr>
        <p:spPr bwMode="auto">
          <a:xfrm>
            <a:off x="5149850" y="1244600"/>
            <a:ext cx="495300" cy="101600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4104" name="Right Arrow 1"/>
          <p:cNvSpPr>
            <a:spLocks noChangeArrowheads="1"/>
          </p:cNvSpPr>
          <p:nvPr/>
        </p:nvSpPr>
        <p:spPr bwMode="auto">
          <a:xfrm>
            <a:off x="5130800" y="2725738"/>
            <a:ext cx="979488" cy="722312"/>
          </a:xfrm>
          <a:prstGeom prst="rightArrow">
            <a:avLst>
              <a:gd name="adj1" fmla="val 50000"/>
              <a:gd name="adj2" fmla="val 4986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 i="0"/>
          </a:p>
        </p:txBody>
      </p:sp>
      <p:sp>
        <p:nvSpPr>
          <p:cNvPr id="4105" name="AutoShape 6" descr="data:image/jpeg;base64,/9j/4AAQSkZJRgABAQAAAQABAAD/2wBDAAkGBwgHBgkIBwgKCgkLDRYPDQwMDRsUFRAWIB0iIiAdHx8kKDQsJCYxJx8fLT0tMTU3Ojo6Iys/RD84QzQ5Ojf/2wBDAQoKCg0MDRoPDxo3JR8lNzc3Nzc3Nzc3Nzc3Nzc3Nzc3Nzc3Nzc3Nzc3Nzc3Nzc3Nzc3Nzc3Nzc3Nzc3Nzc3Nzf/wAARCAC9AQsDASIAAhEBAxEB/8QAGwAAAgMBAQEAAAAAAAAAAAAAAQIAAwQFBgf/xAA8EAABAwMCBAQEBAMIAgMAAAABAAIRAwQhEjEFQVFhEyJxgQYUkaEyQrHBI3LwFTNSU2KC0eGi8RZ0kv/EABkBAAMBAQEAAAAAAAAAAAAAAAABAgMEBf/EACERAQEAAgIDAQEBAQEAAAAAAAABAhEDIRIxQRNRBBRh/9oADAMBAAIRAxEAPwDx5rfDD3ERe25/0XAIB9C1X2FtwCvxCm2pxStTtCx2t1VzWuacRB268lfxH4NHFOI1rulf0KbK9QvIAB0g+hXlOO8E4hwSroutL6JcQyvTdqY/06ehVb30N2dvV8W4Jw8VaZ4bxqjUt9JL3VajHw7kABBM+mFyanCyxhc2+tn/AOnQRPukrcLuavCbe8HyDTVYwtawnxIAg6htmJPquZw+hbVA017unQfrhzagMAdcKd6hb3XT4ayoaZcGF0PMuaFSGuF5W3aW5MNGy9LY3PDrEGlSuW1qc725x9wqeJ2/Dr2v41L5mmXDzOxLvUbLmuWstouXbhyXsc6kNjkneUjqdRzzkc4aT1S3dEjytJDQYEnJVFAvaCx7SSNlpLL6ErfSFElrngeI0iAB0VlN9CPLTOqDHJY2nT5g4N18t4W/h1Kobxj69LxKbSMHYqL12LVvyjq4p+M1xZGwIOrsum01KVJrqbAWAT0x0WpgouqVHm3YNtO5gLQNGiGUmNbM4asuTl2m5SubcBzm+ZzCIkgGCOy5IY+tVmoS1kgkNGSvQVaVKvULWty3clYbm2qy0DS1zsCHcpUYZUbVh7aVFho0W93VCM91XUvS1klsaRgHAlY+LsqUqnguIcwGRp5wsbWBrHah5Xt2g/Ud1tJPZxvuX0yymyk8+IfM8A4/rdBtw91P+50tZh0n8SyMY2jrIcSACWmI1CcKxtZtyW09Wnn5tsZRb/FXHrdPcGkNReRlsgTusxrbtoN1U3CBO4PNb6XC6dwKbwX6QDrAEg+h9Ve6xbIcyg2m4N82jAcOWPVLykSy2Vyz8LgS6MjkvVcNoWNe3aa9tWOj8IFXSBmSdj0XJHDqQq03NJJDy4ggR/W671sytoJt7R7xzIyovJfjTizmF3rax76NBlenaW1SkyrU8V3mNTU4jPpsFyH2jqRc/wAJ7y50jExldwUeJFoLLKoQdjj/AJQNtxWRNiQD/ie0EfdRllnl8Xlnu7kYeGXHE206vDqb6lvZ3BJqO8MuIxyAneIVfFKItqdOlR8R+kQ0vBGPeF0zZ8VMxRpMjrVErm8Uo3Nq1r7sAk4bBkBPPLK4asRcrXCuXeEBSYBkeY7n3WWnTmp4pdqLWxH9ck9ZxfRDy5xqVD0xjCoe1rHc9YOmZxCygjVWbUqNaxtRjRzl2yrcCx5YXNe1uQ70lVNeWtBdqgO5bqOc12hwOoOJAnqf6KqSq2avSdoZSoU2lxySOUoupOpAh8HUBpDf+UKbX0yWuLWveJp55TgKys2oaAex2KbskHdG7Oil0avcGmBBgNzAHZZxVuSJD2QdshU3FRknxCSNIAnnK0tYQAAG7c09L/8AXrn/AA3w9w/u3D0cVRV+FrKq3S41C2Z0l8j7rua5U1L2fGMHCPwvR0Bgq1NIEAGDC5lX4CoPc5zbqo2TOwwvYaihrPVLxhyvL2fwk6z/AAXGv+YLZ/ZVYQw0jpBnBldrUQUdXchZ5cOOXs/JxG8Ja6o0VabGg/me0wPVW0vhulXqP+WFnUDDG5/4XYFRw2eR7qGpUmdWQs7/AJ58Lcrnf/FKwENp2Y7Z/wCFdT+GLoNH8Sg3tBMLey7r0yDqJjlKufxO5LNNMN1nbygpf8+J6wc8/DlVgc6rfU2hok6aRMD6rnFltTqafmXvbzc2nH7rT8UX1zQ+G/DqFzK9e5LHkGDABMfouF8P3Dqgr2lam7xKWRJggHqs8+Ca3CuM9R0nGzp5Y+s93doAXr6dzbQGUxSIGBABC8q63GAXSZg+RPToVGmaZaCO8KMd4/Bqz4t+N7O0rWVKoy3pOripp1U2Bpgg9N+S8M2yug9zTaudTGAJK9pUbX/M0nPqq3Yw9rgPRZ5cmW/Sd9+nk28MvKtOH0HN5AlPb8DqCo1zxHuF6lpa4GTKBewGJErO8mQy5Lr057LSu0aW1S1gGGyo3h7oIdUERGcn0W11Vg7x0VlBwqmBpA/1OhRu1MtrCOF05B1OnqtFvaNpDyF465WwtAbLalHHdAtBz4zPQAn9lWsleOSym+oyIqPxt5la26rf5rh/uWRzZI0vJ6+T/tAtYBgvJ/lH/KesxrJsNzUcJNV31WTiNL5u3czVLvyyYEosbJhlKqe+ytFpc1I8O0qkDmSQl4Z1pMcq8Vfvr03FppAEYODt1WdtRz2BrqZBG+ML2fEuE3RtnVH2rGhu7juV5k2dSjTqGtTOcSTsnqz3FeOmUt8EkVDPmAAA2KprUnaHuZ5dEHPNWMuKZqOpunWCJc7qkuQWtqPIcWtG4VSXZRB5mDzNJn+sq97Wmj5hIByAYWegxmqnoGQNUnmrK8uo+Gww6BEbp5Y9quKpjRUBDnjSTIDhstDKD3MBbqcOuqFbwvhtS5qeGAXHn6c16anwMU2BouaTQPyktJH3V+Ow6WpEO7opNI5YXqMVgdKMzzVMOG2UQ8QAZS2FsJ2Bh/vHR6BVB0kLFxKuaLgRMRJAUZ5am18eMyy1XY+XpkeSrnoRCTwKnIY7Lk23E2OGCZOyu/tIt3esZz6dF4JW7QQfOCG8zGwVlLjljQ4ZVuLTQbhr3M2y0Dn2ndcS44s1wh1WPRcupeUHltOm3NWoNdSCJ99leHLMrrTPPi8Z7WfEFz83T4K2s8u8QPqvDjMmd1o4BQL7y6uSAWOa1gd1I3VXG+H1TUoVrwtp8Nou8OkXOiXxnbIBj7LocBu23FiNDdIpnRvv3Wk9MPrfUtqdT8bCSD1VsMLYfTY7HMZSayjr6o1P4rYmjQfu1zOha6VG24BkVpbOWnCGvKhJCm4Sn5NPEqtvXaAeH0Q5xw6mACR0wsbeGW1QAZpvOzXEghPqPRO24qtxqdHQ5UXilPyn1GcGAI8zTAiU7ODUwfxH2Kr+YOrzMB9BH6Kxt1TmdD2ns6VP5SfD3FzOFUm5Jd7uTjh9sIxMcgFWziBbkscW/wCIjC0i91NxTaf5XT+6PCfxW5SC0oty2k33CMU6Z8oA9AqL29fSpk06Li/lLDCle54VcUabKr3a2sh1RlQscTzxspvXoaWm6Y0ai+PZVVOKUGEg1C7HRcSsaZJNF9TST5fEOoqrwDVHlc0nniFlc858T3HUr8dpgEMZqxs6IXmeN3FS9oPYGENcQS1uRif+votwt3Bpa7Vp2lL8vQ1k6icdeayy5cr7Ly08jbW9wyqf4PiSZyDuunb21+6aLnGhRq/jeGyQOy7/AIDemOUFEsGmAAOUzt6KLy3fRXPt52twm9eKWmvIpmGlzYMcphWUuDVNQe+t5ucDku40OBOP3jun0iR6c1N5Mqn9LXNo2DGTMntJV3ggY0nC2ACZ1Ap9B/xKd1PtvyTsFI6D7I5HRQEle2opaUpbjl9VYc4lLBncfRAUlrg7Bd6brNdtDywOkbjK6BzzK4HxfrZZ0XNMO1kBwPbZRnN46PDLxy2xXVnWt3l1GoGsOYcdlVTYarwKvEqLJMaWBzj+kfdeera3EeLU1epV1o11N40uI6QFjjxz61y5r8e8teEWtAAub4z/APFUM/Za61ClWomjUpt0HlELncCv33NB1O4A8RkeZuzxyPqupMreSRlcvJwPjIvNhaUqdN73io1rhBIcAHR75W74dsaljw5tOqA17vMR07LowDsUtR4o03VHSQ0TjdPWiXBjnuDWySV1LeyZTZNYBzu5wFyOGcc4ZTdFw+rTqHALmYHuureXjPlvFova5hbLXNMgrPPKx0cOEva19C2e3NINPVuCsVayIM0Hah0O65djxrxCfFa5kkgF3P0PNdale0i2S6QsseWz21y4scvTK5rmGHNIPdAOJW115RdhxaR3TUn0W/xPDplo5laTllY3gsZbe2qXXiGi0OFMw8zGlWW1j8zW8JlRvlzUf+RgG5JXR4fYuv6bqujTRkjRTwXEPIP6FeV+NOOGjY3fC7Kg2hbuqBlaoHebDpeBHXAWrG9Ofx/4mfeXltbcIDmcMoVWsa8iPHdP4j2jZdlzIJgbFea4XbfOX1E0Wj5S0dqDuTncgP1XqZwmRWOqM/A97fQlMa73A62sqfzsBQBEowFFkVtNdu5sVLRo/lMJPAszPhvq0ieRyExaOSmkHdLwlHkAtS4xTrU39phV1bW4B81IuA6ZCfQI9VGmoxwLXER0Kn8oryZKrHj8VLHMxlJTFMQHNfM4HJdMXNcHzO1fzCVDXY8RWt2O9MKLwy/B0zMp0SBoeQfRSrZyRoe0ZzyWkCzJILKjPQp20KJxSuYnk5ReCfwaxYDa1NUta494wqzRqA7OH+xdX5as0ywteR0cgDdNEaCIWV4IX5ys85UmMCEm6BdHLC9LSFgcVJVc9vdTUQcJaJYCFzfiW2+b4JcMAlzAKjR6GT9pW6DMoSHAh4kHBHVGhXy+q+i55bGkDDVYwhpaWEknun4vw02fEK1APDmtOJxhZKcNALC09ADKxsso+PTcHvjaXUmSw/iG+F60Ma9ofTfhwkEHBXz2hVFUA+BU1N2LCvQ8P4lVp2j6QlpZzeAfpyWmNL07lzfU7MDxidR2a3JPsvP8Q4vUuXQXMbT5MmVjun1apdUdUL3O3kFywiv5tOkT2MJWhofXPJ9P2atvCOIVm3NKy1fwKzg2GnY9lyH1QZaQ8Ecgd16P4Ysn0abrmqxoNQDRLfMB1lLUvSsbY9BWoUalAUajJYBiDt6LD/ZLwf4d7Vazo4A/dbg8HoE4eIPTqncMaqZ5T1WJvCWgguua59HQtlvbUaJh3iObOdT5TT3lSeSJhJ6F5Mr7qv4u+Lqlk3+z7Eik+Je4YgkT7HIXF+HLQ3dq+txC2boL9VMPH4id3QunV4XY3F6LutRD64gy7nC2ztn6Kom90GMZTaGMaGtHICAip6KJhC0ZIUjO6BMKAycJATsgBKh2yPsjIJGEBIQj0RJ91JxOyDlQBCMppgoax/q+iDCOakBMCD/6UIG4P2QCtBacEj0KtFesBAqOj+ZKBIwUdPdIMkkqElVmdxspqWiFm/NF7Sx2k7qsE80QeiRG1EThTVI7JYz7KThA24/xPwyjd2FWvpArUmyHdR0K8Vb2Xmkgk9sY9V9B4vRuLjh1alaFgrPADfE23C8LUouZVcKxeXtMOJPlB/ZZ5iNVFppmBI+p+5WsmWnIkBc3+K38FanAGxMq+3umaS2qcn8wOFnKqxrpVswCku7enVDnNe0OAzmEWFpIcDhPpp1HM8adIOeUjmFfslXCeDXd+5lRsC2B/vHnONwOa9ywBrA1ogNEAdklBlOlTY2i0MpgeVjRACvt3gsLjnJAPZGVmHbXj47n1FRY1wkiDzUDY2z2R1gmWjmVCXe3VaTubZ2augkgSRlMH47oFxO5kIQCJ/ZBHDoON0dSpyNgYTDJRoLZJ2UnCrBBxIACIMcvqgLBCB7JNUgptQ9UBCSeRCkkdEC6QiIJQDSYEkKbc0s7k59kNigzjJCmY5wkBzzKOrEwkcPIATNcFVqG5ROwjmg1gIBkFEOBEyqeeyIzyQGMbTy6qHpEKsPJJ6dE2oZVMqIJPNHI3SgnliVNRxlAOHE81NSrnmUQJjKAsGXLxPGaVzYX1Rrhoc+TgghwMr2ciMlZb61pXYY2qwOgYxssuW6x204sPPLTwBpkSCz6I0gG/m05G69gPh23c+TrA6ByyH4cpkOIcQQcTlYTljpv+bOOGKhiA4lp5rv/AA3wht4x9e4P8Fp0hpmHHmvO3hbb1nUqbw8swXAYXf8Ah34kvHVLfh1X5LQ4hlN9W18rRBwSwh3TK1sutxjJN6r1jqfhsJDmwBsED/CtBJjGSuN8X3da34Pp8O2Y6tUDPEtbl5iMnyuaCNuq8S29uWtxXqRzGswo8cs5u1thyY8e5I+mWlN7rdr3AEvzBOw5K7w3DdhWbgDKh4Pa+LZ8QuKnhy59N9ENznGp4O3Zbi65b/dfD9d55G44nQpj/wASUTkznSMsMb2qIE5x2ISkADcFZ+K3vFqVEF9jw63YXQG29x41Se56ei1cMFvUtvFvr/8AiPbijSt8s9Xc1p+s+o/K30SSdswpAjJA9Uz2Bsmm4kTAMRPskI5zH7rTHKZTcZ2WXVRwAmDPtuhq5EH6IxEwUo6znsqIQ8RH3RBA7pSM+3RANd1GRhILAfX6qEicqokjEpmS6ctAHUwg1gJIwiJ5kfVVDB2yjvJAMeiBFh3kn7oEoEu6boRpMFpSUaQiTGfoq5MzHtum1bYKAcOAd+Ej3RkdB9UktydWegSkZwg1FOpQjLQ/3SvewmWN0jmJVRLeQ+6AOIVMqsLiCO6YVYaRDT3IVJdMKDOyCWTzUcSlmcHZQtJBcgDJG8J6TvOJAjuqXDUDmewCQFzTIGR1Uck3jY14brOV1GubqLTAK878TX7rC3qU6ZipUw39/wCu66VS9pUqXi1XBgAnJ39F8/4xxCrxG+fXqHE+Vo2aFx8WG69Hm5Zjj17Y5lx/8lptbipTq06tMhpY4FqyOfIwAAeQTscdjsF2POdbjfF7riraQuW0G+ETpbSphgMxk9ThYKNPxCGNGXwI7ykLwQA6Oq28EBq8QoU3nnqBPojUk6Pfe69/wlwNEt1WrXU4aBcNfH1bt9FtdSuHGW8Mt7n/AOlxAav/AM1Gj9VxaVICTO+8piXz/DcT3iFz/nl9ja8mPytF5d2tOtTpVaN7aV3PAbSvbUtkz+V7SRKfhnDb64c+vSFCuyNI+XeHEZ/MN5WG/rcTuLM29K5qaNQOlz8Kjh1k22PjGmGXJnVUaYJn0V/luaT+njfJ3nh1Mmm8FrwfM13JI4xnCpZJkknKsEkclrx8cwmmWedzu6sGdxkJg7BlrT3PJU5JETtlNq6g46hWgzneYYHfCWQZwFMkRHJGMfh+6NBD1j6qaoJM+4SzAyiT5c/olQjnOx5iZ3CPjODY1n0CESGzyR04JjsgF1nIJkKF2wQ0gAgj7oOY4AI6OHB7qAmYKVrnAxt6pmODhmUqcHU4ghpMdEQcZ39EDUAAEYRDzGCg2GQDgq1pbmdJIVQbJ9FA0kwOapBqjgYAaGyVHAsPmnsRsnFu1wPmGBMyqnaAN5KEi3W84E+yLmOH4iI+qRz2mNI0x3SjU4gBxc44CD1ttsGu8doNJ1RjhGBlaeOXdGzsaxp2ra1VrSQwu3KsAHD7PQwONQjzOAleavLpxrF9w7S0fhBxPdZ73enRrwx7eGvbmtcVS6o8mT+HkPZUDaOW5MK7ibWMvavguBYTLY6dFl1TjVg9Ueme9rCQcZCgxulaWzB+yfU0va0TJPPkmZ6YJ2Y4x0C6nBLSrUvqVUw0MeHHUY+igeynShnsr72xrcPdSdWr0Xmq0ODabySB1IIEKhp64FpHY7JvKQPKOy8nZcUqUnNAdtuOq9HaXLLmi2qw74I6FUizTUABHllOBJPkVbSRHVPrmSUtEZog5TCMbj1SSSOyYEH/ANpmYHHNMA4Ce6rnMppndBG39QpqwDJhJOYH1UyeyAcuA6+6mZESUphDlMH3KWgsB8wyUxqPAgOwq5OxwUXOkyefNGggcMghEZBmAIQIMANGCgMcjjokcBwE7ZPRTb2zEokzGJPdSARnfZJQHAxMDdDfKncjB3kJi3OJPogMffdWa/LAaPUKsTME/RAgzIVM7RqVHHJkx3S6iZxEIubzOUpAjZBELy7kfVLTu/lKviOYHFu3ZMQIxjKrqs8QweuQle5pWN8btqpfE9P8z2z/ADLx/wAVcUdf8VfVa4uphrWiTMABdp1hQjT4TPdIeGWpMm3pn/ascOO43e3Rnzec1p4qodbiSJlAgDqvanhtr/k08dWqt3C7Tb5emf8Aar0y3HjSc435EqyhTc94hwEGS4jC9eOF2oBIoU4/lT/IUQAAxgHSIRoPLPqPYI5g4ITVeJXF1p+arPqls6S/MSvTnh1BzctbHcKl/BbNwl1Ie2E+xt5zxW7NyV6v4fY6naRUkOeZA6BU23CrGm7UKJ1DYnK6tHwqeGwMbJylbtpa4TAn6pmzISt5AH2RAd/hVRK0QIzJKEgHJIStDgJd0TQZmITMwMnKkyZOEIJiRg9kCDzafXugHB6j/pEGdgEIPLb0TAYiEAA0z2hNOYO/qhB2ChCAmxl0z1UjG6MZUj7dEBDO+87KT0JCmknspMDaUqEORiR17piMb8uvNIM/iG+yIdBJbzx6pGhHMk7ck3iHnv8AyhQQdgAI5bonfYH3QbnzB2PsiWyMqvzRuUwBAyZTZ1COkghE5y0ZUzy9lNzGx9N0ETP1SEQ4CeauI7H6bpC3JnriEAjmkiSPeUv5iMn0VvlPMJXAEExnog1ZbER1U0k7gfVONwZyoQDEfcJUwDBE4UDARsJTnEaoznHJSJknPokFRbykfRCN/LMK0iDH7oAADkMpkrFOSIET1TaIOQSrGglwABceQQkOEgSY5pHAa0scC1bw4RgDPZYxHXJ6rQ0zy2TgWgjEYTTnsq4MQZUGPSFQO05ynJnP7KqcSZ+qOoyZ+yQPPJTc5QkZ+4QBO0mUzE9xhEZ7DoEoyDKPlH0QEOOeZ2Rn1yoCT0UGOaAIIzOFJAGJQ2ETsjPlOYSoHO7T/wBINImJO6MDkZlTYGYk9FJhMuydkNP9SmxvE4SFkmQAmbHO2xUEkfugPxR3U1HSQOSpCRynYokkZH1RjOSlOB+iQNIiSYhI48+X6ok6WTuZjKJAcAdh0CCITqPcqCNuXdFzoCjYJyJQZS2Bk4IQALc7fsnkjmlcQZxsJ3RoCOboMIxJ3jskG05+qZroEICFpORP0SmYH6BWmAAY36lKMnkMJAmA0jG/JEARymETMap9lMgjM+yAIBJ9NldJEnJSBu0GMdE+xA+6YM3zHIyo3fO6IHNE4QB5bKAHfJ6qSZ09lHYxPdOGgBO8x1TxEQUgO/omAnnz6IBvXmhA5CUuSfsmBggc+qKB6ADuoPZSMQmLAAO6RBz/AEwppMmIEdFABq7jmg6GwY2QBInkYU6gbITAChzBGMpKg4DQAMpXEgkCfomdh0Dk6FBVeBAIj0Qb/9k="/>
          <p:cNvSpPr>
            <a:spLocks noChangeAspect="1" noChangeArrowheads="1"/>
          </p:cNvSpPr>
          <p:nvPr/>
        </p:nvSpPr>
        <p:spPr bwMode="auto">
          <a:xfrm>
            <a:off x="187325" y="-228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4106" name="AutoShape 8" descr="data:image/jpeg;base64,/9j/4AAQSkZJRgABAQAAAQABAAD/2wBDAAkGBwgHBgkIBwgKCgkLDRYPDQwMDRsUFRAWIB0iIiAdHx8kKDQsJCYxJx8fLT0tMTU3Ojo6Iys/RD84QzQ5Ojf/2wBDAQoKCg0MDRoPDxo3JR8lNzc3Nzc3Nzc3Nzc3Nzc3Nzc3Nzc3Nzc3Nzc3Nzc3Nzc3Nzc3Nzc3Nzc3Nzc3Nzc3Nzf/wAARCAC9AQsDASIAAhEBAxEB/8QAGwAAAgMBAQEAAAAAAAAAAAAAAQIAAwQFBgf/xAA8EAABAwMCBAQEBAMIAgMAAAABAAIRAwQhEjEFQVFhEyJxgQYUkaEyQrHBI3LwFTNSU2KC0eGi8RZ0kv/EABkBAAMBAQEAAAAAAAAAAAAAAAABAgMEBf/EACERAQEAAgIDAQEBAQEAAAAAAAABAhEDIRIxQRNRBBRh/9oADAMBAAIRAxEAPwDx5rfDD3ERe25/0XAIB9C1X2FtwCvxCm2pxStTtCx2t1VzWuacRB268lfxH4NHFOI1rulf0KbK9QvIAB0g+hXlOO8E4hwSroutL6JcQyvTdqY/06ehVb30N2dvV8W4Jw8VaZ4bxqjUt9JL3VajHw7kABBM+mFyanCyxhc2+tn/AOnQRPukrcLuavCbe8HyDTVYwtawnxIAg6htmJPquZw+hbVA017unQfrhzagMAdcKd6hb3XT4ayoaZcGF0PMuaFSGuF5W3aW5MNGy9LY3PDrEGlSuW1qc725x9wqeJ2/Dr2v41L5mmXDzOxLvUbLmuWstouXbhyXsc6kNjkneUjqdRzzkc4aT1S3dEjytJDQYEnJVFAvaCx7SSNlpLL6ErfSFElrngeI0iAB0VlN9CPLTOqDHJY2nT5g4N18t4W/h1Kobxj69LxKbSMHYqL12LVvyjq4p+M1xZGwIOrsum01KVJrqbAWAT0x0WpgouqVHm3YNtO5gLQNGiGUmNbM4asuTl2m5SubcBzm+ZzCIkgGCOy5IY+tVmoS1kgkNGSvQVaVKvULWty3clYbm2qy0DS1zsCHcpUYZUbVh7aVFho0W93VCM91XUvS1klsaRgHAlY+LsqUqnguIcwGRp5wsbWBrHah5Xt2g/Ud1tJPZxvuX0yymyk8+IfM8A4/rdBtw91P+50tZh0n8SyMY2jrIcSACWmI1CcKxtZtyW09Wnn5tsZRb/FXHrdPcGkNReRlsgTusxrbtoN1U3CBO4PNb6XC6dwKbwX6QDrAEg+h9Ve6xbIcyg2m4N82jAcOWPVLykSy2Vyz8LgS6MjkvVcNoWNe3aa9tWOj8IFXSBmSdj0XJHDqQq03NJJDy4ggR/W671sytoJt7R7xzIyovJfjTizmF3rax76NBlenaW1SkyrU8V3mNTU4jPpsFyH2jqRc/wAJ7y50jExldwUeJFoLLKoQdjj/AJQNtxWRNiQD/ie0EfdRllnl8Xlnu7kYeGXHE206vDqb6lvZ3BJqO8MuIxyAneIVfFKItqdOlR8R+kQ0vBGPeF0zZ8VMxRpMjrVErm8Uo3Nq1r7sAk4bBkBPPLK4asRcrXCuXeEBSYBkeY7n3WWnTmp4pdqLWxH9ck9ZxfRDy5xqVD0xjCoe1rHc9YOmZxCygjVWbUqNaxtRjRzl2yrcCx5YXNe1uQ70lVNeWtBdqgO5bqOc12hwOoOJAnqf6KqSq2avSdoZSoU2lxySOUoupOpAh8HUBpDf+UKbX0yWuLWveJp55TgKys2oaAex2KbskHdG7Oil0avcGmBBgNzAHZZxVuSJD2QdshU3FRknxCSNIAnnK0tYQAAG7c09L/8AXrn/AA3w9w/u3D0cVRV+FrKq3S41C2Z0l8j7rua5U1L2fGMHCPwvR0Bgq1NIEAGDC5lX4CoPc5zbqo2TOwwvYaihrPVLxhyvL2fwk6z/AAXGv+YLZ/ZVYQw0jpBnBldrUQUdXchZ5cOOXs/JxG8Ja6o0VabGg/me0wPVW0vhulXqP+WFnUDDG5/4XYFRw2eR7qGpUmdWQs7/AJ58Lcrnf/FKwENp2Y7Z/wCFdT+GLoNH8Sg3tBMLey7r0yDqJjlKufxO5LNNMN1nbygpf8+J6wc8/DlVgc6rfU2hok6aRMD6rnFltTqafmXvbzc2nH7rT8UX1zQ+G/DqFzK9e5LHkGDABMfouF8P3Dqgr2lam7xKWRJggHqs8+Ca3CuM9R0nGzp5Y+s93doAXr6dzbQGUxSIGBABC8q63GAXSZg+RPToVGmaZaCO8KMd4/Bqz4t+N7O0rWVKoy3pOripp1U2Bpgg9N+S8M2yug9zTaudTGAJK9pUbX/M0nPqq3Yw9rgPRZ5cmW/Sd9+nk28MvKtOH0HN5AlPb8DqCo1zxHuF6lpa4GTKBewGJErO8mQy5Lr057LSu0aW1S1gGGyo3h7oIdUERGcn0W11Vg7x0VlBwqmBpA/1OhRu1MtrCOF05B1OnqtFvaNpDyF465WwtAbLalHHdAtBz4zPQAn9lWsleOSym+oyIqPxt5la26rf5rh/uWRzZI0vJ6+T/tAtYBgvJ/lH/KesxrJsNzUcJNV31WTiNL5u3czVLvyyYEosbJhlKqe+ytFpc1I8O0qkDmSQl4Z1pMcq8Vfvr03FppAEYODt1WdtRz2BrqZBG+ML2fEuE3RtnVH2rGhu7juV5k2dSjTqGtTOcSTsnqz3FeOmUt8EkVDPmAAA2KprUnaHuZ5dEHPNWMuKZqOpunWCJc7qkuQWtqPIcWtG4VSXZRB5mDzNJn+sq97Wmj5hIByAYWegxmqnoGQNUnmrK8uo+Gww6BEbp5Y9quKpjRUBDnjSTIDhstDKD3MBbqcOuqFbwvhtS5qeGAXHn6c16anwMU2BouaTQPyktJH3V+Ow6WpEO7opNI5YXqMVgdKMzzVMOG2UQ8QAZS2FsJ2Bh/vHR6BVB0kLFxKuaLgRMRJAUZ5am18eMyy1XY+XpkeSrnoRCTwKnIY7Lk23E2OGCZOyu/tIt3esZz6dF4JW7QQfOCG8zGwVlLjljQ4ZVuLTQbhr3M2y0Dn2ndcS44s1wh1WPRcupeUHltOm3NWoNdSCJ99leHLMrrTPPi8Z7WfEFz83T4K2s8u8QPqvDjMmd1o4BQL7y6uSAWOa1gd1I3VXG+H1TUoVrwtp8Nou8OkXOiXxnbIBj7LocBu23FiNDdIpnRvv3Wk9MPrfUtqdT8bCSD1VsMLYfTY7HMZSayjr6o1P4rYmjQfu1zOha6VG24BkVpbOWnCGvKhJCm4Sn5NPEqtvXaAeH0Q5xw6mACR0wsbeGW1QAZpvOzXEghPqPRO24qtxqdHQ5UXilPyn1GcGAI8zTAiU7ODUwfxH2Kr+YOrzMB9BH6Kxt1TmdD2ns6VP5SfD3FzOFUm5Jd7uTjh9sIxMcgFWziBbkscW/wCIjC0i91NxTaf5XT+6PCfxW5SC0oty2k33CMU6Z8oA9AqL29fSpk06Li/lLDCle54VcUabKr3a2sh1RlQscTzxspvXoaWm6Y0ai+PZVVOKUGEg1C7HRcSsaZJNF9TST5fEOoqrwDVHlc0nniFlc858T3HUr8dpgEMZqxs6IXmeN3FS9oPYGENcQS1uRif+votwt3Bpa7Vp2lL8vQ1k6icdeayy5cr7Ly08jbW9wyqf4PiSZyDuunb21+6aLnGhRq/jeGyQOy7/AIDemOUFEsGmAAOUzt6KLy3fRXPt52twm9eKWmvIpmGlzYMcphWUuDVNQe+t5ucDku40OBOP3jun0iR6c1N5Mqn9LXNo2DGTMntJV3ggY0nC2ACZ1Ap9B/xKd1PtvyTsFI6D7I5HRQEle2opaUpbjl9VYc4lLBncfRAUlrg7Bd6brNdtDywOkbjK6BzzK4HxfrZZ0XNMO1kBwPbZRnN46PDLxy2xXVnWt3l1GoGsOYcdlVTYarwKvEqLJMaWBzj+kfdeera3EeLU1epV1o11N40uI6QFjjxz61y5r8e8teEWtAAub4z/APFUM/Za61ClWomjUpt0HlELncCv33NB1O4A8RkeZuzxyPqupMreSRlcvJwPjIvNhaUqdN73io1rhBIcAHR75W74dsaljw5tOqA17vMR07LowDsUtR4o03VHSQ0TjdPWiXBjnuDWySV1LeyZTZNYBzu5wFyOGcc4ZTdFw+rTqHALmYHuureXjPlvFova5hbLXNMgrPPKx0cOEva19C2e3NINPVuCsVayIM0Hah0O65djxrxCfFa5kkgF3P0PNdale0i2S6QsseWz21y4scvTK5rmGHNIPdAOJW115RdhxaR3TUn0W/xPDplo5laTllY3gsZbe2qXXiGi0OFMw8zGlWW1j8zW8JlRvlzUf+RgG5JXR4fYuv6bqujTRkjRTwXEPIP6FeV+NOOGjY3fC7Kg2hbuqBlaoHebDpeBHXAWrG9Ofx/4mfeXltbcIDmcMoVWsa8iPHdP4j2jZdlzIJgbFea4XbfOX1E0Wj5S0dqDuTncgP1XqZwmRWOqM/A97fQlMa73A62sqfzsBQBEowFFkVtNdu5sVLRo/lMJPAszPhvq0ieRyExaOSmkHdLwlHkAtS4xTrU39phV1bW4B81IuA6ZCfQI9VGmoxwLXER0Kn8oryZKrHj8VLHMxlJTFMQHNfM4HJdMXNcHzO1fzCVDXY8RWt2O9MKLwy/B0zMp0SBoeQfRSrZyRoe0ZzyWkCzJILKjPQp20KJxSuYnk5ReCfwaxYDa1NUta494wqzRqA7OH+xdX5as0ywteR0cgDdNEaCIWV4IX5ys85UmMCEm6BdHLC9LSFgcVJVc9vdTUQcJaJYCFzfiW2+b4JcMAlzAKjR6GT9pW6DMoSHAh4kHBHVGhXy+q+i55bGkDDVYwhpaWEknun4vw02fEK1APDmtOJxhZKcNALC09ADKxsso+PTcHvjaXUmSw/iG+F60Ma9ofTfhwkEHBXz2hVFUA+BU1N2LCvQ8P4lVp2j6QlpZzeAfpyWmNL07lzfU7MDxidR2a3JPsvP8Q4vUuXQXMbT5MmVjun1apdUdUL3O3kFywiv5tOkT2MJWhofXPJ9P2atvCOIVm3NKy1fwKzg2GnY9lyH1QZaQ8Ecgd16P4Ysn0abrmqxoNQDRLfMB1lLUvSsbY9BWoUalAUajJYBiDt6LD/ZLwf4d7Vazo4A/dbg8HoE4eIPTqncMaqZ5T1WJvCWgguua59HQtlvbUaJh3iObOdT5TT3lSeSJhJ6F5Mr7qv4u+Lqlk3+z7Eik+Je4YgkT7HIXF+HLQ3dq+txC2boL9VMPH4id3QunV4XY3F6LutRD64gy7nC2ztn6Kom90GMZTaGMaGtHICAip6KJhC0ZIUjO6BMKAycJATsgBKh2yPsjIJGEBIQj0RJ91JxOyDlQBCMppgoax/q+iDCOakBMCD/6UIG4P2QCtBacEj0KtFesBAqOj+ZKBIwUdPdIMkkqElVmdxspqWiFm/NF7Sx2k7qsE80QeiRG1EThTVI7JYz7KThA24/xPwyjd2FWvpArUmyHdR0K8Vb2Xmkgk9sY9V9B4vRuLjh1alaFgrPADfE23C8LUouZVcKxeXtMOJPlB/ZZ5iNVFppmBI+p+5WsmWnIkBc3+K38FanAGxMq+3umaS2qcn8wOFnKqxrpVswCku7enVDnNe0OAzmEWFpIcDhPpp1HM8adIOeUjmFfslXCeDXd+5lRsC2B/vHnONwOa9ywBrA1ogNEAdklBlOlTY2i0MpgeVjRACvt3gsLjnJAPZGVmHbXj47n1FRY1wkiDzUDY2z2R1gmWjmVCXe3VaTubZ2augkgSRlMH47oFxO5kIQCJ/ZBHDoON0dSpyNgYTDJRoLZJ2UnCrBBxIACIMcvqgLBCB7JNUgptQ9UBCSeRCkkdEC6QiIJQDSYEkKbc0s7k59kNigzjJCmY5wkBzzKOrEwkcPIATNcFVqG5ROwjmg1gIBkFEOBEyqeeyIzyQGMbTy6qHpEKsPJJ6dE2oZVMqIJPNHI3SgnliVNRxlAOHE81NSrnmUQJjKAsGXLxPGaVzYX1Rrhoc+TgghwMr2ciMlZb61pXYY2qwOgYxssuW6x204sPPLTwBpkSCz6I0gG/m05G69gPh23c+TrA6ByyH4cpkOIcQQcTlYTljpv+bOOGKhiA4lp5rv/AA3wht4x9e4P8Fp0hpmHHmvO3hbb1nUqbw8swXAYXf8Ah34kvHVLfh1X5LQ4hlN9W18rRBwSwh3TK1sutxjJN6r1jqfhsJDmwBsED/CtBJjGSuN8X3da34Pp8O2Y6tUDPEtbl5iMnyuaCNuq8S29uWtxXqRzGswo8cs5u1thyY8e5I+mWlN7rdr3AEvzBOw5K7w3DdhWbgDKh4Pa+LZ8QuKnhy59N9ENznGp4O3Zbi65b/dfD9d55G44nQpj/wASUTkznSMsMb2qIE5x2ISkADcFZ+K3vFqVEF9jw63YXQG29x41Se56ei1cMFvUtvFvr/8AiPbijSt8s9Xc1p+s+o/K30SSdswpAjJA9Uz2Bsmm4kTAMRPskI5zH7rTHKZTcZ2WXVRwAmDPtuhq5EH6IxEwUo6znsqIQ8RH3RBA7pSM+3RANd1GRhILAfX6qEicqokjEpmS6ctAHUwg1gJIwiJ5kfVVDB2yjvJAMeiBFh3kn7oEoEu6boRpMFpSUaQiTGfoq5MzHtum1bYKAcOAd+Ej3RkdB9UktydWegSkZwg1FOpQjLQ/3SvewmWN0jmJVRLeQ+6AOIVMqsLiCO6YVYaRDT3IVJdMKDOyCWTzUcSlmcHZQtJBcgDJG8J6TvOJAjuqXDUDmewCQFzTIGR1Uck3jY14brOV1GubqLTAK878TX7rC3qU6ZipUw39/wCu66VS9pUqXi1XBgAnJ39F8/4xxCrxG+fXqHE+Vo2aFx8WG69Hm5Zjj17Y5lx/8lptbipTq06tMhpY4FqyOfIwAAeQTscdjsF2POdbjfF7riraQuW0G+ETpbSphgMxk9ThYKNPxCGNGXwI7ykLwQA6Oq28EBq8QoU3nnqBPojUk6Pfe69/wlwNEt1WrXU4aBcNfH1bt9FtdSuHGW8Mt7n/AOlxAav/AM1Gj9VxaVICTO+8piXz/DcT3iFz/nl9ja8mPytF5d2tOtTpVaN7aV3PAbSvbUtkz+V7SRKfhnDb64c+vSFCuyNI+XeHEZ/MN5WG/rcTuLM29K5qaNQOlz8Kjh1k22PjGmGXJnVUaYJn0V/luaT+njfJ3nh1Mmm8FrwfM13JI4xnCpZJkknKsEkclrx8cwmmWedzu6sGdxkJg7BlrT3PJU5JETtlNq6g46hWgzneYYHfCWQZwFMkRHJGMfh+6NBD1j6qaoJM+4SzAyiT5c/olQjnOx5iZ3CPjODY1n0CESGzyR04JjsgF1nIJkKF2wQ0gAgj7oOY4AI6OHB7qAmYKVrnAxt6pmODhmUqcHU4ghpMdEQcZ39EDUAAEYRDzGCg2GQDgq1pbmdJIVQbJ9FA0kwOapBqjgYAaGyVHAsPmnsRsnFu1wPmGBMyqnaAN5KEi3W84E+yLmOH4iI+qRz2mNI0x3SjU4gBxc44CD1ttsGu8doNJ1RjhGBlaeOXdGzsaxp2ra1VrSQwu3KsAHD7PQwONQjzOAleavLpxrF9w7S0fhBxPdZ73enRrwx7eGvbmtcVS6o8mT+HkPZUDaOW5MK7ibWMvavguBYTLY6dFl1TjVg9Ueme9rCQcZCgxulaWzB+yfU0va0TJPPkmZ6YJ2Y4x0C6nBLSrUvqVUw0MeHHUY+igeynShnsr72xrcPdSdWr0Xmq0ODabySB1IIEKhp64FpHY7JvKQPKOy8nZcUqUnNAdtuOq9HaXLLmi2qw74I6FUizTUABHllOBJPkVbSRHVPrmSUtEZog5TCMbj1SSSOyYEH/ANpmYHHNMA4Ce6rnMppndBG39QpqwDJhJOYH1UyeyAcuA6+6mZESUphDlMH3KWgsB8wyUxqPAgOwq5OxwUXOkyefNGggcMghEZBmAIQIMANGCgMcjjokcBwE7ZPRTb2zEokzGJPdSARnfZJQHAxMDdDfKncjB3kJi3OJPogMffdWa/LAaPUKsTME/RAgzIVM7RqVHHJkx3S6iZxEIubzOUpAjZBELy7kfVLTu/lKviOYHFu3ZMQIxjKrqs8QweuQle5pWN8btqpfE9P8z2z/ADLx/wAVcUdf8VfVa4uphrWiTMABdp1hQjT4TPdIeGWpMm3pn/ascOO43e3Rnzec1p4qodbiSJlAgDqvanhtr/k08dWqt3C7Tb5emf8Aar0y3HjSc435EqyhTc94hwEGS4jC9eOF2oBIoU4/lT/IUQAAxgHSIRoPLPqPYI5g4ITVeJXF1p+arPqls6S/MSvTnh1BzctbHcKl/BbNwl1Ie2E+xt5zxW7NyV6v4fY6naRUkOeZA6BU23CrGm7UKJ1DYnK6tHwqeGwMbJylbtpa4TAn6pmzISt5AH2RAd/hVRK0QIzJKEgHJIStDgJd0TQZmITMwMnKkyZOEIJiRg9kCDzafXugHB6j/pEGdgEIPLb0TAYiEAA0z2hNOYO/qhB2ChCAmxl0z1UjG6MZUj7dEBDO+87KT0JCmknspMDaUqEORiR17piMb8uvNIM/iG+yIdBJbzx6pGhHMk7ck3iHnv8AyhQQdgAI5bonfYH3QbnzB2PsiWyMqvzRuUwBAyZTZ1COkghE5y0ZUzy9lNzGx9N0ETP1SEQ4CeauI7H6bpC3JnriEAjmkiSPeUv5iMn0VvlPMJXAEExnog1ZbER1U0k7gfVONwZyoQDEfcJUwDBE4UDARsJTnEaoznHJSJknPokFRbykfRCN/LMK0iDH7oAADkMpkrFOSIET1TaIOQSrGglwABceQQkOEgSY5pHAa0scC1bw4RgDPZYxHXJ6rQ0zy2TgWgjEYTTnsq4MQZUGPSFQO05ynJnP7KqcSZ+qOoyZ+yQPPJTc5QkZ+4QBO0mUzE9xhEZ7DoEoyDKPlH0QEOOeZ2Rn1yoCT0UGOaAIIzOFJAGJQ2ETsjPlOYSoHO7T/wBINImJO6MDkZlTYGYk9FJhMuydkNP9SmxvE4SFkmQAmbHO2xUEkfugPxR3U1HSQOSpCRynYokkZH1RjOSlOB+iQNIiSYhI48+X6ok6WTuZjKJAcAdh0CCITqPcqCNuXdFzoCjYJyJQZS2Bk4IQALc7fsnkjmlcQZxsJ3RoCOboMIxJ3jskG05+qZroEICFpORP0SmYH6BWmAAY36lKMnkMJAmA0jG/JEARymETMap9lMgjM+yAIBJ9NldJEnJSBu0GMdE+xA+6YM3zHIyo3fO6IHNE4QB5bKAHfJ6qSZ09lHYxPdOGgBO8x1TxEQUgO/omAnnz6IBvXmhA5CUuSfsmBggc+qKB6ADuoPZSMQmLAAO6RBz/AEwppMmIEdFABq7jmg6GwY2QBInkYU6gbITAChzBGMpKg4DQAMpXEgkCfomdh0Dk6FBVeBAIj0Qb/9k="/>
          <p:cNvSpPr>
            <a:spLocks noChangeAspect="1" noChangeArrowheads="1"/>
          </p:cNvSpPr>
          <p:nvPr/>
        </p:nvSpPr>
        <p:spPr bwMode="auto">
          <a:xfrm>
            <a:off x="339725" y="-7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540000" y="5499100"/>
            <a:ext cx="57086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I have produced the </a:t>
            </a:r>
            <a:r>
              <a:rPr lang="en-US" altLang="en-US" sz="2800" i="0">
                <a:solidFill>
                  <a:srgbClr val="FF0000"/>
                </a:solidFill>
              </a:rPr>
              <a:t>last</a:t>
            </a:r>
            <a:r>
              <a:rPr lang="en-US" altLang="en-US" sz="2800" i="0"/>
              <a:t> </a:t>
            </a:r>
            <a:r>
              <a:rPr lang="en-US" altLang="en-US" sz="2800"/>
              <a:t>i-1</a:t>
            </a:r>
            <a:r>
              <a:rPr lang="en-US" altLang="en-US" sz="2800" i="0"/>
              <a:t> objects. </a:t>
            </a:r>
          </a:p>
        </p:txBody>
      </p:sp>
      <p:grpSp>
        <p:nvGrpSpPr>
          <p:cNvPr id="56" name="Group 24"/>
          <p:cNvGrpSpPr>
            <a:grpSpLocks noChangeAspect="1"/>
          </p:cNvGrpSpPr>
          <p:nvPr/>
        </p:nvGrpSpPr>
        <p:grpSpPr bwMode="auto">
          <a:xfrm rot="2360341">
            <a:off x="762000" y="2505075"/>
            <a:ext cx="1079500" cy="1079500"/>
            <a:chOff x="1224" y="1212"/>
            <a:chExt cx="3144" cy="3112"/>
          </a:xfrm>
        </p:grpSpPr>
        <p:sp>
          <p:nvSpPr>
            <p:cNvPr id="4132" name="Freeform 25" descr="Green marble"/>
            <p:cNvSpPr>
              <a:spLocks noChangeAspect="1"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>
                <a:gd name="T0" fmla="*/ 748 w 2280"/>
                <a:gd name="T1" fmla="*/ 30 h 1785"/>
                <a:gd name="T2" fmla="*/ 1224 w 2280"/>
                <a:gd name="T3" fmla="*/ 305 h 1785"/>
                <a:gd name="T4" fmla="*/ 2184 w 2280"/>
                <a:gd name="T5" fmla="*/ 257 h 1785"/>
                <a:gd name="T6" fmla="*/ 1800 w 2280"/>
                <a:gd name="T7" fmla="*/ 1121 h 1785"/>
                <a:gd name="T8" fmla="*/ 1743 w 2280"/>
                <a:gd name="T9" fmla="*/ 1313 h 1785"/>
                <a:gd name="T10" fmla="*/ 1717 w 2280"/>
                <a:gd name="T11" fmla="*/ 1479 h 1785"/>
                <a:gd name="T12" fmla="*/ 1560 w 2280"/>
                <a:gd name="T13" fmla="*/ 1549 h 1785"/>
                <a:gd name="T14" fmla="*/ 1272 w 2280"/>
                <a:gd name="T15" fmla="*/ 1553 h 1785"/>
                <a:gd name="T16" fmla="*/ 168 w 2280"/>
                <a:gd name="T17" fmla="*/ 1649 h 1785"/>
                <a:gd name="T18" fmla="*/ 264 w 2280"/>
                <a:gd name="T19" fmla="*/ 737 h 1785"/>
                <a:gd name="T20" fmla="*/ 425 w 2280"/>
                <a:gd name="T21" fmla="*/ 126 h 1785"/>
                <a:gd name="T22" fmla="*/ 748 w 2280"/>
                <a:gd name="T23" fmla="*/ 30 h 178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280"/>
                <a:gd name="T37" fmla="*/ 0 h 1785"/>
                <a:gd name="T38" fmla="*/ 2280 w 2280"/>
                <a:gd name="T39" fmla="*/ 1785 h 178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3" name="Freeform 26" descr="Green marble"/>
            <p:cNvSpPr>
              <a:spLocks noChangeAspect="1"/>
            </p:cNvSpPr>
            <p:nvPr/>
          </p:nvSpPr>
          <p:spPr bwMode="auto">
            <a:xfrm>
              <a:off x="3056" y="1628"/>
              <a:ext cx="1312" cy="1296"/>
            </a:xfrm>
            <a:custGeom>
              <a:avLst/>
              <a:gdLst>
                <a:gd name="T0" fmla="*/ 592 w 1312"/>
                <a:gd name="T1" fmla="*/ 160 h 1296"/>
                <a:gd name="T2" fmla="*/ 16 w 1312"/>
                <a:gd name="T3" fmla="*/ 640 h 1296"/>
                <a:gd name="T4" fmla="*/ 496 w 1312"/>
                <a:gd name="T5" fmla="*/ 1024 h 1296"/>
                <a:gd name="T6" fmla="*/ 1216 w 1312"/>
                <a:gd name="T7" fmla="*/ 1216 h 1296"/>
                <a:gd name="T8" fmla="*/ 1072 w 1312"/>
                <a:gd name="T9" fmla="*/ 544 h 1296"/>
                <a:gd name="T10" fmla="*/ 1120 w 1312"/>
                <a:gd name="T11" fmla="*/ 64 h 1296"/>
                <a:gd name="T12" fmla="*/ 592 w 1312"/>
                <a:gd name="T13" fmla="*/ 160 h 12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12"/>
                <a:gd name="T22" fmla="*/ 0 h 1296"/>
                <a:gd name="T23" fmla="*/ 1312 w 1312"/>
                <a:gd name="T24" fmla="*/ 1296 h 12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12" h="1296">
                  <a:moveTo>
                    <a:pt x="592" y="160"/>
                  </a:moveTo>
                  <a:cubicBezTo>
                    <a:pt x="408" y="256"/>
                    <a:pt x="32" y="496"/>
                    <a:pt x="16" y="640"/>
                  </a:cubicBezTo>
                  <a:cubicBezTo>
                    <a:pt x="0" y="784"/>
                    <a:pt x="296" y="928"/>
                    <a:pt x="496" y="1024"/>
                  </a:cubicBezTo>
                  <a:cubicBezTo>
                    <a:pt x="696" y="1120"/>
                    <a:pt x="1120" y="1296"/>
                    <a:pt x="1216" y="1216"/>
                  </a:cubicBezTo>
                  <a:cubicBezTo>
                    <a:pt x="1312" y="1136"/>
                    <a:pt x="1088" y="736"/>
                    <a:pt x="1072" y="544"/>
                  </a:cubicBezTo>
                  <a:cubicBezTo>
                    <a:pt x="1056" y="352"/>
                    <a:pt x="1208" y="128"/>
                    <a:pt x="1120" y="64"/>
                  </a:cubicBezTo>
                  <a:cubicBezTo>
                    <a:pt x="1032" y="0"/>
                    <a:pt x="776" y="64"/>
                    <a:pt x="592" y="160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34" name="Group 27"/>
            <p:cNvGrpSpPr>
              <a:grpSpLocks noChangeAspect="1"/>
            </p:cNvGrpSpPr>
            <p:nvPr/>
          </p:nvGrpSpPr>
          <p:grpSpPr bwMode="auto">
            <a:xfrm>
              <a:off x="1776" y="1212"/>
              <a:ext cx="1944" cy="2413"/>
              <a:chOff x="2227" y="1194"/>
              <a:chExt cx="1944" cy="2413"/>
            </a:xfrm>
          </p:grpSpPr>
          <p:sp>
            <p:nvSpPr>
              <p:cNvPr id="4135" name="Freeform 28"/>
              <p:cNvSpPr>
                <a:spLocks noChangeAspect="1"/>
              </p:cNvSpPr>
              <p:nvPr/>
            </p:nvSpPr>
            <p:spPr bwMode="auto">
              <a:xfrm rot="-2705309">
                <a:off x="2708" y="1513"/>
                <a:ext cx="406" cy="340"/>
              </a:xfrm>
              <a:custGeom>
                <a:avLst/>
                <a:gdLst>
                  <a:gd name="T0" fmla="*/ 1 w 600"/>
                  <a:gd name="T1" fmla="*/ 1 h 608"/>
                  <a:gd name="T2" fmla="*/ 1 w 600"/>
                  <a:gd name="T3" fmla="*/ 1 h 608"/>
                  <a:gd name="T4" fmla="*/ 1 w 600"/>
                  <a:gd name="T5" fmla="*/ 1 h 608"/>
                  <a:gd name="T6" fmla="*/ 1 w 600"/>
                  <a:gd name="T7" fmla="*/ 1 h 608"/>
                  <a:gd name="T8" fmla="*/ 1 w 600"/>
                  <a:gd name="T9" fmla="*/ 0 h 608"/>
                  <a:gd name="T10" fmla="*/ 1 w 600"/>
                  <a:gd name="T11" fmla="*/ 1 h 608"/>
                  <a:gd name="T12" fmla="*/ 1 w 600"/>
                  <a:gd name="T13" fmla="*/ 1 h 608"/>
                  <a:gd name="T14" fmla="*/ 0 w 600"/>
                  <a:gd name="T15" fmla="*/ 1 h 608"/>
                  <a:gd name="T16" fmla="*/ 1 w 600"/>
                  <a:gd name="T17" fmla="*/ 1 h 608"/>
                  <a:gd name="T18" fmla="*/ 1 w 600"/>
                  <a:gd name="T19" fmla="*/ 1 h 608"/>
                  <a:gd name="T20" fmla="*/ 1 w 600"/>
                  <a:gd name="T21" fmla="*/ 1 h 608"/>
                  <a:gd name="T22" fmla="*/ 1 w 600"/>
                  <a:gd name="T23" fmla="*/ 1 h 608"/>
                  <a:gd name="T24" fmla="*/ 1 w 600"/>
                  <a:gd name="T25" fmla="*/ 1 h 608"/>
                  <a:gd name="T26" fmla="*/ 1 w 600"/>
                  <a:gd name="T27" fmla="*/ 1 h 608"/>
                  <a:gd name="T28" fmla="*/ 1 w 600"/>
                  <a:gd name="T29" fmla="*/ 1 h 608"/>
                  <a:gd name="T30" fmla="*/ 1 w 600"/>
                  <a:gd name="T31" fmla="*/ 1 h 608"/>
                  <a:gd name="T32" fmla="*/ 1 w 600"/>
                  <a:gd name="T33" fmla="*/ 1 h 608"/>
                  <a:gd name="T34" fmla="*/ 1 w 600"/>
                  <a:gd name="T35" fmla="*/ 1 h 608"/>
                  <a:gd name="T36" fmla="*/ 1 w 600"/>
                  <a:gd name="T37" fmla="*/ 1 h 608"/>
                  <a:gd name="T38" fmla="*/ 1 w 600"/>
                  <a:gd name="T39" fmla="*/ 1 h 608"/>
                  <a:gd name="T40" fmla="*/ 1 w 600"/>
                  <a:gd name="T41" fmla="*/ 1 h 608"/>
                  <a:gd name="T42" fmla="*/ 1 w 600"/>
                  <a:gd name="T43" fmla="*/ 1 h 60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00"/>
                  <a:gd name="T67" fmla="*/ 0 h 608"/>
                  <a:gd name="T68" fmla="*/ 600 w 600"/>
                  <a:gd name="T69" fmla="*/ 608 h 60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00" h="608">
                    <a:moveTo>
                      <a:pt x="388" y="289"/>
                    </a:moveTo>
                    <a:lnTo>
                      <a:pt x="372" y="177"/>
                    </a:lnTo>
                    <a:lnTo>
                      <a:pt x="341" y="78"/>
                    </a:lnTo>
                    <a:lnTo>
                      <a:pt x="284" y="24"/>
                    </a:lnTo>
                    <a:lnTo>
                      <a:pt x="185" y="0"/>
                    </a:lnTo>
                    <a:lnTo>
                      <a:pt x="100" y="24"/>
                    </a:lnTo>
                    <a:lnTo>
                      <a:pt x="19" y="123"/>
                    </a:lnTo>
                    <a:lnTo>
                      <a:pt x="0" y="243"/>
                    </a:lnTo>
                    <a:lnTo>
                      <a:pt x="19" y="370"/>
                    </a:lnTo>
                    <a:lnTo>
                      <a:pt x="50" y="447"/>
                    </a:lnTo>
                    <a:lnTo>
                      <a:pt x="88" y="528"/>
                    </a:lnTo>
                    <a:lnTo>
                      <a:pt x="130" y="582"/>
                    </a:lnTo>
                    <a:lnTo>
                      <a:pt x="177" y="608"/>
                    </a:lnTo>
                    <a:lnTo>
                      <a:pt x="242" y="585"/>
                    </a:lnTo>
                    <a:lnTo>
                      <a:pt x="307" y="531"/>
                    </a:lnTo>
                    <a:lnTo>
                      <a:pt x="349" y="455"/>
                    </a:lnTo>
                    <a:lnTo>
                      <a:pt x="388" y="390"/>
                    </a:lnTo>
                    <a:lnTo>
                      <a:pt x="400" y="351"/>
                    </a:lnTo>
                    <a:lnTo>
                      <a:pt x="565" y="293"/>
                    </a:lnTo>
                    <a:lnTo>
                      <a:pt x="600" y="270"/>
                    </a:lnTo>
                    <a:lnTo>
                      <a:pt x="580" y="235"/>
                    </a:lnTo>
                    <a:lnTo>
                      <a:pt x="388" y="289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6" name="Freeform 29"/>
              <p:cNvSpPr>
                <a:spLocks noChangeAspect="1"/>
              </p:cNvSpPr>
              <p:nvPr/>
            </p:nvSpPr>
            <p:spPr bwMode="auto">
              <a:xfrm rot="-2705309">
                <a:off x="2999" y="1873"/>
                <a:ext cx="418" cy="758"/>
              </a:xfrm>
              <a:custGeom>
                <a:avLst/>
                <a:gdLst>
                  <a:gd name="T0" fmla="*/ 1 w 619"/>
                  <a:gd name="T1" fmla="*/ 1 h 1085"/>
                  <a:gd name="T2" fmla="*/ 1 w 619"/>
                  <a:gd name="T3" fmla="*/ 1 h 1085"/>
                  <a:gd name="T4" fmla="*/ 1 w 619"/>
                  <a:gd name="T5" fmla="*/ 1 h 1085"/>
                  <a:gd name="T6" fmla="*/ 1 w 619"/>
                  <a:gd name="T7" fmla="*/ 0 h 1085"/>
                  <a:gd name="T8" fmla="*/ 1 w 619"/>
                  <a:gd name="T9" fmla="*/ 1 h 1085"/>
                  <a:gd name="T10" fmla="*/ 1 w 619"/>
                  <a:gd name="T11" fmla="*/ 1 h 1085"/>
                  <a:gd name="T12" fmla="*/ 1 w 619"/>
                  <a:gd name="T13" fmla="*/ 1 h 1085"/>
                  <a:gd name="T14" fmla="*/ 1 w 619"/>
                  <a:gd name="T15" fmla="*/ 1 h 1085"/>
                  <a:gd name="T16" fmla="*/ 1 w 619"/>
                  <a:gd name="T17" fmla="*/ 1 h 1085"/>
                  <a:gd name="T18" fmla="*/ 1 w 619"/>
                  <a:gd name="T19" fmla="*/ 1 h 1085"/>
                  <a:gd name="T20" fmla="*/ 1 w 619"/>
                  <a:gd name="T21" fmla="*/ 1 h 1085"/>
                  <a:gd name="T22" fmla="*/ 1 w 619"/>
                  <a:gd name="T23" fmla="*/ 1 h 1085"/>
                  <a:gd name="T24" fmla="*/ 1 w 619"/>
                  <a:gd name="T25" fmla="*/ 1 h 1085"/>
                  <a:gd name="T26" fmla="*/ 1 w 619"/>
                  <a:gd name="T27" fmla="*/ 2 h 1085"/>
                  <a:gd name="T28" fmla="*/ 1 w 619"/>
                  <a:gd name="T29" fmla="*/ 2 h 1085"/>
                  <a:gd name="T30" fmla="*/ 1 w 619"/>
                  <a:gd name="T31" fmla="*/ 2 h 1085"/>
                  <a:gd name="T32" fmla="*/ 1 w 619"/>
                  <a:gd name="T33" fmla="*/ 2 h 1085"/>
                  <a:gd name="T34" fmla="*/ 1 w 619"/>
                  <a:gd name="T35" fmla="*/ 2 h 1085"/>
                  <a:gd name="T36" fmla="*/ 1 w 619"/>
                  <a:gd name="T37" fmla="*/ 2 h 1085"/>
                  <a:gd name="T38" fmla="*/ 1 w 619"/>
                  <a:gd name="T39" fmla="*/ 2 h 1085"/>
                  <a:gd name="T40" fmla="*/ 0 w 619"/>
                  <a:gd name="T41" fmla="*/ 1 h 1085"/>
                  <a:gd name="T42" fmla="*/ 1 w 619"/>
                  <a:gd name="T43" fmla="*/ 1 h 1085"/>
                  <a:gd name="T44" fmla="*/ 1 w 619"/>
                  <a:gd name="T45" fmla="*/ 1 h 1085"/>
                  <a:gd name="T46" fmla="*/ 1 w 619"/>
                  <a:gd name="T47" fmla="*/ 1 h 1085"/>
                  <a:gd name="T48" fmla="*/ 1 w 619"/>
                  <a:gd name="T49" fmla="*/ 1 h 10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9"/>
                  <a:gd name="T76" fmla="*/ 0 h 1085"/>
                  <a:gd name="T77" fmla="*/ 619 w 619"/>
                  <a:gd name="T78" fmla="*/ 1085 h 10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9" h="1085">
                    <a:moveTo>
                      <a:pt x="208" y="161"/>
                    </a:moveTo>
                    <a:lnTo>
                      <a:pt x="284" y="80"/>
                    </a:lnTo>
                    <a:lnTo>
                      <a:pt x="411" y="3"/>
                    </a:lnTo>
                    <a:lnTo>
                      <a:pt x="469" y="0"/>
                    </a:lnTo>
                    <a:lnTo>
                      <a:pt x="573" y="34"/>
                    </a:lnTo>
                    <a:lnTo>
                      <a:pt x="619" y="85"/>
                    </a:lnTo>
                    <a:lnTo>
                      <a:pt x="619" y="161"/>
                    </a:lnTo>
                    <a:lnTo>
                      <a:pt x="542" y="304"/>
                    </a:lnTo>
                    <a:lnTo>
                      <a:pt x="458" y="415"/>
                    </a:lnTo>
                    <a:lnTo>
                      <a:pt x="422" y="508"/>
                    </a:lnTo>
                    <a:lnTo>
                      <a:pt x="399" y="615"/>
                    </a:lnTo>
                    <a:lnTo>
                      <a:pt x="422" y="719"/>
                    </a:lnTo>
                    <a:lnTo>
                      <a:pt x="445" y="820"/>
                    </a:lnTo>
                    <a:lnTo>
                      <a:pt x="445" y="935"/>
                    </a:lnTo>
                    <a:lnTo>
                      <a:pt x="411" y="1005"/>
                    </a:lnTo>
                    <a:lnTo>
                      <a:pt x="334" y="1043"/>
                    </a:lnTo>
                    <a:lnTo>
                      <a:pt x="242" y="1085"/>
                    </a:lnTo>
                    <a:lnTo>
                      <a:pt x="157" y="1085"/>
                    </a:lnTo>
                    <a:lnTo>
                      <a:pt x="100" y="1054"/>
                    </a:lnTo>
                    <a:lnTo>
                      <a:pt x="23" y="927"/>
                    </a:lnTo>
                    <a:lnTo>
                      <a:pt x="0" y="797"/>
                    </a:lnTo>
                    <a:lnTo>
                      <a:pt x="8" y="628"/>
                    </a:lnTo>
                    <a:lnTo>
                      <a:pt x="65" y="415"/>
                    </a:lnTo>
                    <a:lnTo>
                      <a:pt x="123" y="277"/>
                    </a:lnTo>
                    <a:lnTo>
                      <a:pt x="208" y="161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" name="Freeform 30"/>
              <p:cNvSpPr>
                <a:spLocks noChangeAspect="1"/>
              </p:cNvSpPr>
              <p:nvPr/>
            </p:nvSpPr>
            <p:spPr bwMode="auto">
              <a:xfrm rot="-2705309">
                <a:off x="3504" y="2064"/>
                <a:ext cx="812" cy="523"/>
              </a:xfrm>
              <a:custGeom>
                <a:avLst/>
                <a:gdLst>
                  <a:gd name="T0" fmla="*/ 0 w 782"/>
                  <a:gd name="T1" fmla="*/ 1 h 808"/>
                  <a:gd name="T2" fmla="*/ 126 w 782"/>
                  <a:gd name="T3" fmla="*/ 0 h 808"/>
                  <a:gd name="T4" fmla="*/ 308 w 782"/>
                  <a:gd name="T5" fmla="*/ 0 h 808"/>
                  <a:gd name="T6" fmla="*/ 649 w 782"/>
                  <a:gd name="T7" fmla="*/ 1 h 808"/>
                  <a:gd name="T8" fmla="*/ 1053 w 782"/>
                  <a:gd name="T9" fmla="*/ 1 h 808"/>
                  <a:gd name="T10" fmla="*/ 1202 w 782"/>
                  <a:gd name="T11" fmla="*/ 1 h 808"/>
                  <a:gd name="T12" fmla="*/ 1271 w 782"/>
                  <a:gd name="T13" fmla="*/ 1 h 808"/>
                  <a:gd name="T14" fmla="*/ 1284 w 782"/>
                  <a:gd name="T15" fmla="*/ 1 h 808"/>
                  <a:gd name="T16" fmla="*/ 1239 w 782"/>
                  <a:gd name="T17" fmla="*/ 1 h 808"/>
                  <a:gd name="T18" fmla="*/ 1114 w 782"/>
                  <a:gd name="T19" fmla="*/ 1 h 808"/>
                  <a:gd name="T20" fmla="*/ 953 w 782"/>
                  <a:gd name="T21" fmla="*/ 1 h 808"/>
                  <a:gd name="T22" fmla="*/ 836 w 782"/>
                  <a:gd name="T23" fmla="*/ 1 h 808"/>
                  <a:gd name="T24" fmla="*/ 782 w 782"/>
                  <a:gd name="T25" fmla="*/ 1 h 808"/>
                  <a:gd name="T26" fmla="*/ 748 w 782"/>
                  <a:gd name="T27" fmla="*/ 1 h 808"/>
                  <a:gd name="T28" fmla="*/ 759 w 782"/>
                  <a:gd name="T29" fmla="*/ 1 h 808"/>
                  <a:gd name="T30" fmla="*/ 767 w 782"/>
                  <a:gd name="T31" fmla="*/ 1 h 808"/>
                  <a:gd name="T32" fmla="*/ 912 w 782"/>
                  <a:gd name="T33" fmla="*/ 1 h 808"/>
                  <a:gd name="T34" fmla="*/ 1141 w 782"/>
                  <a:gd name="T35" fmla="*/ 1 h 808"/>
                  <a:gd name="T36" fmla="*/ 1284 w 782"/>
                  <a:gd name="T37" fmla="*/ 1 h 808"/>
                  <a:gd name="T38" fmla="*/ 1436 w 782"/>
                  <a:gd name="T39" fmla="*/ 1 h 808"/>
                  <a:gd name="T40" fmla="*/ 1484 w 782"/>
                  <a:gd name="T41" fmla="*/ 1 h 808"/>
                  <a:gd name="T42" fmla="*/ 1436 w 782"/>
                  <a:gd name="T43" fmla="*/ 1 h 808"/>
                  <a:gd name="T44" fmla="*/ 1375 w 782"/>
                  <a:gd name="T45" fmla="*/ 1 h 808"/>
                  <a:gd name="T46" fmla="*/ 1271 w 782"/>
                  <a:gd name="T47" fmla="*/ 1 h 808"/>
                  <a:gd name="T48" fmla="*/ 1134 w 782"/>
                  <a:gd name="T49" fmla="*/ 1 h 808"/>
                  <a:gd name="T50" fmla="*/ 986 w 782"/>
                  <a:gd name="T51" fmla="*/ 1 h 808"/>
                  <a:gd name="T52" fmla="*/ 748 w 782"/>
                  <a:gd name="T53" fmla="*/ 1 h 808"/>
                  <a:gd name="T54" fmla="*/ 673 w 782"/>
                  <a:gd name="T55" fmla="*/ 1 h 808"/>
                  <a:gd name="T56" fmla="*/ 634 w 782"/>
                  <a:gd name="T57" fmla="*/ 1 h 808"/>
                  <a:gd name="T58" fmla="*/ 634 w 782"/>
                  <a:gd name="T59" fmla="*/ 1 h 808"/>
                  <a:gd name="T60" fmla="*/ 634 w 782"/>
                  <a:gd name="T61" fmla="*/ 1 h 808"/>
                  <a:gd name="T62" fmla="*/ 736 w 782"/>
                  <a:gd name="T63" fmla="*/ 1 h 808"/>
                  <a:gd name="T64" fmla="*/ 889 w 782"/>
                  <a:gd name="T65" fmla="*/ 1 h 808"/>
                  <a:gd name="T66" fmla="*/ 1024 w 782"/>
                  <a:gd name="T67" fmla="*/ 1 h 808"/>
                  <a:gd name="T68" fmla="*/ 1108 w 782"/>
                  <a:gd name="T69" fmla="*/ 1 h 808"/>
                  <a:gd name="T70" fmla="*/ 1152 w 782"/>
                  <a:gd name="T71" fmla="*/ 1 h 808"/>
                  <a:gd name="T72" fmla="*/ 1134 w 782"/>
                  <a:gd name="T73" fmla="*/ 1 h 808"/>
                  <a:gd name="T74" fmla="*/ 1072 w 782"/>
                  <a:gd name="T75" fmla="*/ 1 h 808"/>
                  <a:gd name="T76" fmla="*/ 986 w 782"/>
                  <a:gd name="T77" fmla="*/ 1 h 808"/>
                  <a:gd name="T78" fmla="*/ 889 w 782"/>
                  <a:gd name="T79" fmla="*/ 1 h 808"/>
                  <a:gd name="T80" fmla="*/ 679 w 782"/>
                  <a:gd name="T81" fmla="*/ 1 h 808"/>
                  <a:gd name="T82" fmla="*/ 367 w 782"/>
                  <a:gd name="T83" fmla="*/ 1 h 808"/>
                  <a:gd name="T84" fmla="*/ 133 w 782"/>
                  <a:gd name="T85" fmla="*/ 1 h 808"/>
                  <a:gd name="T86" fmla="*/ 37 w 782"/>
                  <a:gd name="T87" fmla="*/ 1 h 808"/>
                  <a:gd name="T88" fmla="*/ 0 w 782"/>
                  <a:gd name="T89" fmla="*/ 1 h 808"/>
                  <a:gd name="T90" fmla="*/ 0 w 782"/>
                  <a:gd name="T91" fmla="*/ 1 h 808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782"/>
                  <a:gd name="T139" fmla="*/ 0 h 808"/>
                  <a:gd name="T140" fmla="*/ 782 w 782"/>
                  <a:gd name="T141" fmla="*/ 808 h 808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782" h="808">
                    <a:moveTo>
                      <a:pt x="0" y="76"/>
                    </a:moveTo>
                    <a:lnTo>
                      <a:pt x="66" y="0"/>
                    </a:lnTo>
                    <a:lnTo>
                      <a:pt x="163" y="0"/>
                    </a:lnTo>
                    <a:lnTo>
                      <a:pt x="343" y="19"/>
                    </a:lnTo>
                    <a:lnTo>
                      <a:pt x="555" y="30"/>
                    </a:lnTo>
                    <a:lnTo>
                      <a:pt x="636" y="65"/>
                    </a:lnTo>
                    <a:lnTo>
                      <a:pt x="670" y="110"/>
                    </a:lnTo>
                    <a:lnTo>
                      <a:pt x="678" y="180"/>
                    </a:lnTo>
                    <a:lnTo>
                      <a:pt x="654" y="253"/>
                    </a:lnTo>
                    <a:lnTo>
                      <a:pt x="589" y="365"/>
                    </a:lnTo>
                    <a:lnTo>
                      <a:pt x="504" y="457"/>
                    </a:lnTo>
                    <a:lnTo>
                      <a:pt x="439" y="541"/>
                    </a:lnTo>
                    <a:lnTo>
                      <a:pt x="412" y="607"/>
                    </a:lnTo>
                    <a:lnTo>
                      <a:pt x="393" y="653"/>
                    </a:lnTo>
                    <a:lnTo>
                      <a:pt x="400" y="689"/>
                    </a:lnTo>
                    <a:lnTo>
                      <a:pt x="405" y="711"/>
                    </a:lnTo>
                    <a:lnTo>
                      <a:pt x="482" y="711"/>
                    </a:lnTo>
                    <a:lnTo>
                      <a:pt x="601" y="692"/>
                    </a:lnTo>
                    <a:lnTo>
                      <a:pt x="678" y="692"/>
                    </a:lnTo>
                    <a:lnTo>
                      <a:pt x="758" y="723"/>
                    </a:lnTo>
                    <a:lnTo>
                      <a:pt x="782" y="761"/>
                    </a:lnTo>
                    <a:lnTo>
                      <a:pt x="758" y="796"/>
                    </a:lnTo>
                    <a:lnTo>
                      <a:pt x="724" y="808"/>
                    </a:lnTo>
                    <a:lnTo>
                      <a:pt x="670" y="792"/>
                    </a:lnTo>
                    <a:lnTo>
                      <a:pt x="597" y="749"/>
                    </a:lnTo>
                    <a:lnTo>
                      <a:pt x="520" y="757"/>
                    </a:lnTo>
                    <a:lnTo>
                      <a:pt x="393" y="780"/>
                    </a:lnTo>
                    <a:lnTo>
                      <a:pt x="355" y="773"/>
                    </a:lnTo>
                    <a:lnTo>
                      <a:pt x="335" y="746"/>
                    </a:lnTo>
                    <a:lnTo>
                      <a:pt x="335" y="681"/>
                    </a:lnTo>
                    <a:lnTo>
                      <a:pt x="335" y="588"/>
                    </a:lnTo>
                    <a:lnTo>
                      <a:pt x="389" y="518"/>
                    </a:lnTo>
                    <a:lnTo>
                      <a:pt x="470" y="414"/>
                    </a:lnTo>
                    <a:lnTo>
                      <a:pt x="540" y="323"/>
                    </a:lnTo>
                    <a:lnTo>
                      <a:pt x="586" y="253"/>
                    </a:lnTo>
                    <a:lnTo>
                      <a:pt x="609" y="192"/>
                    </a:lnTo>
                    <a:lnTo>
                      <a:pt x="597" y="157"/>
                    </a:lnTo>
                    <a:lnTo>
                      <a:pt x="566" y="115"/>
                    </a:lnTo>
                    <a:lnTo>
                      <a:pt x="520" y="103"/>
                    </a:lnTo>
                    <a:lnTo>
                      <a:pt x="470" y="103"/>
                    </a:lnTo>
                    <a:lnTo>
                      <a:pt x="358" y="103"/>
                    </a:lnTo>
                    <a:lnTo>
                      <a:pt x="193" y="134"/>
                    </a:lnTo>
                    <a:lnTo>
                      <a:pt x="70" y="146"/>
                    </a:lnTo>
                    <a:lnTo>
                      <a:pt x="20" y="134"/>
                    </a:lnTo>
                    <a:lnTo>
                      <a:pt x="0" y="11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8" name="Freeform 31"/>
              <p:cNvSpPr>
                <a:spLocks noChangeAspect="1"/>
              </p:cNvSpPr>
              <p:nvPr/>
            </p:nvSpPr>
            <p:spPr bwMode="auto">
              <a:xfrm rot="-4121048">
                <a:off x="2675" y="2797"/>
                <a:ext cx="1159" cy="461"/>
              </a:xfrm>
              <a:custGeom>
                <a:avLst/>
                <a:gdLst>
                  <a:gd name="T0" fmla="*/ 11381 w 992"/>
                  <a:gd name="T1" fmla="*/ 1 h 770"/>
                  <a:gd name="T2" fmla="*/ 11596 w 992"/>
                  <a:gd name="T3" fmla="*/ 1 h 770"/>
                  <a:gd name="T4" fmla="*/ 12393 w 992"/>
                  <a:gd name="T5" fmla="*/ 1 h 770"/>
                  <a:gd name="T6" fmla="*/ 13380 w 992"/>
                  <a:gd name="T7" fmla="*/ 1 h 770"/>
                  <a:gd name="T8" fmla="*/ 13965 w 992"/>
                  <a:gd name="T9" fmla="*/ 1 h 770"/>
                  <a:gd name="T10" fmla="*/ 13709 w 992"/>
                  <a:gd name="T11" fmla="*/ 1 h 770"/>
                  <a:gd name="T12" fmla="*/ 13165 w 992"/>
                  <a:gd name="T13" fmla="*/ 1 h 770"/>
                  <a:gd name="T14" fmla="*/ 12071 w 992"/>
                  <a:gd name="T15" fmla="*/ 1 h 770"/>
                  <a:gd name="T16" fmla="*/ 10722 w 992"/>
                  <a:gd name="T17" fmla="*/ 1 h 770"/>
                  <a:gd name="T18" fmla="*/ 9598 w 992"/>
                  <a:gd name="T19" fmla="*/ 1 h 770"/>
                  <a:gd name="T20" fmla="*/ 8337 w 992"/>
                  <a:gd name="T21" fmla="*/ 1 h 770"/>
                  <a:gd name="T22" fmla="*/ 7136 w 992"/>
                  <a:gd name="T23" fmla="*/ 1 h 770"/>
                  <a:gd name="T24" fmla="*/ 6225 w 992"/>
                  <a:gd name="T25" fmla="*/ 1 h 770"/>
                  <a:gd name="T26" fmla="*/ 5892 w 992"/>
                  <a:gd name="T27" fmla="*/ 1 h 770"/>
                  <a:gd name="T28" fmla="*/ 5522 w 992"/>
                  <a:gd name="T29" fmla="*/ 1 h 770"/>
                  <a:gd name="T30" fmla="*/ 5087 w 992"/>
                  <a:gd name="T31" fmla="*/ 1 h 770"/>
                  <a:gd name="T32" fmla="*/ 4762 w 992"/>
                  <a:gd name="T33" fmla="*/ 1 h 770"/>
                  <a:gd name="T34" fmla="*/ 4762 w 992"/>
                  <a:gd name="T35" fmla="*/ 1 h 770"/>
                  <a:gd name="T36" fmla="*/ 4538 w 992"/>
                  <a:gd name="T37" fmla="*/ 1 h 770"/>
                  <a:gd name="T38" fmla="*/ 3915 w 992"/>
                  <a:gd name="T39" fmla="*/ 1 h 770"/>
                  <a:gd name="T40" fmla="*/ 3146 w 992"/>
                  <a:gd name="T41" fmla="*/ 1 h 770"/>
                  <a:gd name="T42" fmla="*/ 2432 w 992"/>
                  <a:gd name="T43" fmla="*/ 1 h 770"/>
                  <a:gd name="T44" fmla="*/ 1613 w 992"/>
                  <a:gd name="T45" fmla="*/ 1 h 770"/>
                  <a:gd name="T46" fmla="*/ 373 w 992"/>
                  <a:gd name="T47" fmla="*/ 1 h 770"/>
                  <a:gd name="T48" fmla="*/ 0 w 992"/>
                  <a:gd name="T49" fmla="*/ 1 h 770"/>
                  <a:gd name="T50" fmla="*/ 0 w 992"/>
                  <a:gd name="T51" fmla="*/ 1 h 770"/>
                  <a:gd name="T52" fmla="*/ 556 w 992"/>
                  <a:gd name="T53" fmla="*/ 1 h 770"/>
                  <a:gd name="T54" fmla="*/ 1152 w 992"/>
                  <a:gd name="T55" fmla="*/ 1 h 770"/>
                  <a:gd name="T56" fmla="*/ 1667 w 992"/>
                  <a:gd name="T57" fmla="*/ 1 h 770"/>
                  <a:gd name="T58" fmla="*/ 2659 w 992"/>
                  <a:gd name="T59" fmla="*/ 1 h 770"/>
                  <a:gd name="T60" fmla="*/ 3622 w 992"/>
                  <a:gd name="T61" fmla="*/ 1 h 770"/>
                  <a:gd name="T62" fmla="*/ 4538 w 992"/>
                  <a:gd name="T63" fmla="*/ 1 h 770"/>
                  <a:gd name="T64" fmla="*/ 5845 w 992"/>
                  <a:gd name="T65" fmla="*/ 0 h 770"/>
                  <a:gd name="T66" fmla="*/ 5892 w 992"/>
                  <a:gd name="T67" fmla="*/ 1 h 770"/>
                  <a:gd name="T68" fmla="*/ 5596 w 992"/>
                  <a:gd name="T69" fmla="*/ 1 h 770"/>
                  <a:gd name="T70" fmla="*/ 5522 w 992"/>
                  <a:gd name="T71" fmla="*/ 1 h 770"/>
                  <a:gd name="T72" fmla="*/ 5892 w 992"/>
                  <a:gd name="T73" fmla="*/ 1 h 770"/>
                  <a:gd name="T74" fmla="*/ 6508 w 992"/>
                  <a:gd name="T75" fmla="*/ 1 h 770"/>
                  <a:gd name="T76" fmla="*/ 7031 w 992"/>
                  <a:gd name="T77" fmla="*/ 1 h 770"/>
                  <a:gd name="T78" fmla="*/ 7859 w 992"/>
                  <a:gd name="T79" fmla="*/ 1 h 770"/>
                  <a:gd name="T80" fmla="*/ 8660 w 992"/>
                  <a:gd name="T81" fmla="*/ 1 h 770"/>
                  <a:gd name="T82" fmla="*/ 9478 w 992"/>
                  <a:gd name="T83" fmla="*/ 1 h 770"/>
                  <a:gd name="T84" fmla="*/ 10556 w 992"/>
                  <a:gd name="T85" fmla="*/ 1 h 770"/>
                  <a:gd name="T86" fmla="*/ 11268 w 992"/>
                  <a:gd name="T87" fmla="*/ 1 h 770"/>
                  <a:gd name="T88" fmla="*/ 11381 w 992"/>
                  <a:gd name="T89" fmla="*/ 1 h 77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992"/>
                  <a:gd name="T136" fmla="*/ 0 h 770"/>
                  <a:gd name="T137" fmla="*/ 992 w 992"/>
                  <a:gd name="T138" fmla="*/ 770 h 770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992" h="770">
                    <a:moveTo>
                      <a:pt x="808" y="320"/>
                    </a:moveTo>
                    <a:lnTo>
                      <a:pt x="823" y="219"/>
                    </a:lnTo>
                    <a:lnTo>
                      <a:pt x="881" y="181"/>
                    </a:lnTo>
                    <a:lnTo>
                      <a:pt x="950" y="174"/>
                    </a:lnTo>
                    <a:lnTo>
                      <a:pt x="992" y="219"/>
                    </a:lnTo>
                    <a:lnTo>
                      <a:pt x="973" y="308"/>
                    </a:lnTo>
                    <a:lnTo>
                      <a:pt x="935" y="427"/>
                    </a:lnTo>
                    <a:lnTo>
                      <a:pt x="857" y="562"/>
                    </a:lnTo>
                    <a:lnTo>
                      <a:pt x="761" y="677"/>
                    </a:lnTo>
                    <a:lnTo>
                      <a:pt x="681" y="739"/>
                    </a:lnTo>
                    <a:lnTo>
                      <a:pt x="592" y="770"/>
                    </a:lnTo>
                    <a:lnTo>
                      <a:pt x="507" y="759"/>
                    </a:lnTo>
                    <a:lnTo>
                      <a:pt x="442" y="723"/>
                    </a:lnTo>
                    <a:lnTo>
                      <a:pt x="419" y="666"/>
                    </a:lnTo>
                    <a:lnTo>
                      <a:pt x="392" y="566"/>
                    </a:lnTo>
                    <a:lnTo>
                      <a:pt x="361" y="382"/>
                    </a:lnTo>
                    <a:lnTo>
                      <a:pt x="338" y="254"/>
                    </a:lnTo>
                    <a:lnTo>
                      <a:pt x="338" y="104"/>
                    </a:lnTo>
                    <a:lnTo>
                      <a:pt x="323" y="78"/>
                    </a:lnTo>
                    <a:lnTo>
                      <a:pt x="277" y="70"/>
                    </a:lnTo>
                    <a:lnTo>
                      <a:pt x="223" y="112"/>
                    </a:lnTo>
                    <a:lnTo>
                      <a:pt x="173" y="181"/>
                    </a:lnTo>
                    <a:lnTo>
                      <a:pt x="115" y="219"/>
                    </a:lnTo>
                    <a:lnTo>
                      <a:pt x="27" y="219"/>
                    </a:lnTo>
                    <a:lnTo>
                      <a:pt x="0" y="196"/>
                    </a:lnTo>
                    <a:lnTo>
                      <a:pt x="0" y="158"/>
                    </a:lnTo>
                    <a:lnTo>
                      <a:pt x="39" y="123"/>
                    </a:lnTo>
                    <a:lnTo>
                      <a:pt x="81" y="135"/>
                    </a:lnTo>
                    <a:lnTo>
                      <a:pt x="119" y="127"/>
                    </a:lnTo>
                    <a:lnTo>
                      <a:pt x="189" y="78"/>
                    </a:lnTo>
                    <a:lnTo>
                      <a:pt x="257" y="23"/>
                    </a:lnTo>
                    <a:lnTo>
                      <a:pt x="323" y="8"/>
                    </a:lnTo>
                    <a:lnTo>
                      <a:pt x="415" y="0"/>
                    </a:lnTo>
                    <a:lnTo>
                      <a:pt x="419" y="42"/>
                    </a:lnTo>
                    <a:lnTo>
                      <a:pt x="397" y="89"/>
                    </a:lnTo>
                    <a:lnTo>
                      <a:pt x="392" y="208"/>
                    </a:lnTo>
                    <a:lnTo>
                      <a:pt x="419" y="366"/>
                    </a:lnTo>
                    <a:lnTo>
                      <a:pt x="462" y="520"/>
                    </a:lnTo>
                    <a:lnTo>
                      <a:pt x="499" y="612"/>
                    </a:lnTo>
                    <a:lnTo>
                      <a:pt x="558" y="655"/>
                    </a:lnTo>
                    <a:lnTo>
                      <a:pt x="615" y="655"/>
                    </a:lnTo>
                    <a:lnTo>
                      <a:pt x="673" y="612"/>
                    </a:lnTo>
                    <a:lnTo>
                      <a:pt x="750" y="515"/>
                    </a:lnTo>
                    <a:lnTo>
                      <a:pt x="800" y="377"/>
                    </a:lnTo>
                    <a:lnTo>
                      <a:pt x="808" y="32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9" name="Freeform 32"/>
              <p:cNvSpPr>
                <a:spLocks noChangeAspect="1"/>
              </p:cNvSpPr>
              <p:nvPr/>
            </p:nvSpPr>
            <p:spPr bwMode="auto">
              <a:xfrm rot="-2705309">
                <a:off x="2414" y="1540"/>
                <a:ext cx="474" cy="848"/>
              </a:xfrm>
              <a:custGeom>
                <a:avLst/>
                <a:gdLst>
                  <a:gd name="T0" fmla="*/ 1 w 699"/>
                  <a:gd name="T1" fmla="*/ 2 h 1216"/>
                  <a:gd name="T2" fmla="*/ 1 w 699"/>
                  <a:gd name="T3" fmla="*/ 2 h 1216"/>
                  <a:gd name="T4" fmla="*/ 1 w 699"/>
                  <a:gd name="T5" fmla="*/ 2 h 1216"/>
                  <a:gd name="T6" fmla="*/ 1 w 699"/>
                  <a:gd name="T7" fmla="*/ 2 h 1216"/>
                  <a:gd name="T8" fmla="*/ 1 w 699"/>
                  <a:gd name="T9" fmla="*/ 2 h 1216"/>
                  <a:gd name="T10" fmla="*/ 1 w 699"/>
                  <a:gd name="T11" fmla="*/ 3 h 1216"/>
                  <a:gd name="T12" fmla="*/ 1 w 699"/>
                  <a:gd name="T13" fmla="*/ 3 h 1216"/>
                  <a:gd name="T14" fmla="*/ 1 w 699"/>
                  <a:gd name="T15" fmla="*/ 2 h 1216"/>
                  <a:gd name="T16" fmla="*/ 1 w 699"/>
                  <a:gd name="T17" fmla="*/ 2 h 1216"/>
                  <a:gd name="T18" fmla="*/ 1 w 699"/>
                  <a:gd name="T19" fmla="*/ 2 h 1216"/>
                  <a:gd name="T20" fmla="*/ 1 w 699"/>
                  <a:gd name="T21" fmla="*/ 1 h 1216"/>
                  <a:gd name="T22" fmla="*/ 1 w 699"/>
                  <a:gd name="T23" fmla="*/ 1 h 1216"/>
                  <a:gd name="T24" fmla="*/ 1 w 699"/>
                  <a:gd name="T25" fmla="*/ 1 h 1216"/>
                  <a:gd name="T26" fmla="*/ 1 w 699"/>
                  <a:gd name="T27" fmla="*/ 1 h 1216"/>
                  <a:gd name="T28" fmla="*/ 1 w 699"/>
                  <a:gd name="T29" fmla="*/ 1 h 1216"/>
                  <a:gd name="T30" fmla="*/ 1 w 699"/>
                  <a:gd name="T31" fmla="*/ 1 h 1216"/>
                  <a:gd name="T32" fmla="*/ 0 w 699"/>
                  <a:gd name="T33" fmla="*/ 1 h 1216"/>
                  <a:gd name="T34" fmla="*/ 1 w 699"/>
                  <a:gd name="T35" fmla="*/ 1 h 1216"/>
                  <a:gd name="T36" fmla="*/ 1 w 699"/>
                  <a:gd name="T37" fmla="*/ 1 h 1216"/>
                  <a:gd name="T38" fmla="*/ 1 w 699"/>
                  <a:gd name="T39" fmla="*/ 1 h 1216"/>
                  <a:gd name="T40" fmla="*/ 1 w 699"/>
                  <a:gd name="T41" fmla="*/ 1 h 1216"/>
                  <a:gd name="T42" fmla="*/ 1 w 699"/>
                  <a:gd name="T43" fmla="*/ 1 h 1216"/>
                  <a:gd name="T44" fmla="*/ 1 w 699"/>
                  <a:gd name="T45" fmla="*/ 1 h 1216"/>
                  <a:gd name="T46" fmla="*/ 1 w 699"/>
                  <a:gd name="T47" fmla="*/ 1 h 1216"/>
                  <a:gd name="T48" fmla="*/ 1 w 699"/>
                  <a:gd name="T49" fmla="*/ 1 h 1216"/>
                  <a:gd name="T50" fmla="*/ 1 w 699"/>
                  <a:gd name="T51" fmla="*/ 1 h 1216"/>
                  <a:gd name="T52" fmla="*/ 1 w 699"/>
                  <a:gd name="T53" fmla="*/ 0 h 1216"/>
                  <a:gd name="T54" fmla="*/ 1 w 699"/>
                  <a:gd name="T55" fmla="*/ 1 h 1216"/>
                  <a:gd name="T56" fmla="*/ 1 w 699"/>
                  <a:gd name="T57" fmla="*/ 1 h 1216"/>
                  <a:gd name="T58" fmla="*/ 1 w 699"/>
                  <a:gd name="T59" fmla="*/ 1 h 1216"/>
                  <a:gd name="T60" fmla="*/ 1 w 699"/>
                  <a:gd name="T61" fmla="*/ 1 h 1216"/>
                  <a:gd name="T62" fmla="*/ 1 w 699"/>
                  <a:gd name="T63" fmla="*/ 1 h 1216"/>
                  <a:gd name="T64" fmla="*/ 1 w 699"/>
                  <a:gd name="T65" fmla="*/ 1 h 1216"/>
                  <a:gd name="T66" fmla="*/ 1 w 699"/>
                  <a:gd name="T67" fmla="*/ 1 h 1216"/>
                  <a:gd name="T68" fmla="*/ 1 w 699"/>
                  <a:gd name="T69" fmla="*/ 1 h 1216"/>
                  <a:gd name="T70" fmla="*/ 1 w 699"/>
                  <a:gd name="T71" fmla="*/ 1 h 1216"/>
                  <a:gd name="T72" fmla="*/ 1 w 699"/>
                  <a:gd name="T73" fmla="*/ 1 h 1216"/>
                  <a:gd name="T74" fmla="*/ 1 w 699"/>
                  <a:gd name="T75" fmla="*/ 1 h 1216"/>
                  <a:gd name="T76" fmla="*/ 1 w 699"/>
                  <a:gd name="T77" fmla="*/ 1 h 1216"/>
                  <a:gd name="T78" fmla="*/ 1 w 699"/>
                  <a:gd name="T79" fmla="*/ 1 h 1216"/>
                  <a:gd name="T80" fmla="*/ 1 w 699"/>
                  <a:gd name="T81" fmla="*/ 2 h 1216"/>
                  <a:gd name="T82" fmla="*/ 1 w 699"/>
                  <a:gd name="T83" fmla="*/ 2 h 121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99"/>
                  <a:gd name="T127" fmla="*/ 0 h 1216"/>
                  <a:gd name="T128" fmla="*/ 699 w 699"/>
                  <a:gd name="T129" fmla="*/ 1216 h 121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99" h="1216">
                    <a:moveTo>
                      <a:pt x="445" y="923"/>
                    </a:moveTo>
                    <a:lnTo>
                      <a:pt x="560" y="1039"/>
                    </a:lnTo>
                    <a:lnTo>
                      <a:pt x="606" y="1039"/>
                    </a:lnTo>
                    <a:lnTo>
                      <a:pt x="684" y="1086"/>
                    </a:lnTo>
                    <a:lnTo>
                      <a:pt x="699" y="1139"/>
                    </a:lnTo>
                    <a:lnTo>
                      <a:pt x="676" y="1208"/>
                    </a:lnTo>
                    <a:lnTo>
                      <a:pt x="614" y="1216"/>
                    </a:lnTo>
                    <a:lnTo>
                      <a:pt x="537" y="1162"/>
                    </a:lnTo>
                    <a:lnTo>
                      <a:pt x="383" y="1016"/>
                    </a:lnTo>
                    <a:lnTo>
                      <a:pt x="284" y="878"/>
                    </a:lnTo>
                    <a:lnTo>
                      <a:pt x="237" y="769"/>
                    </a:lnTo>
                    <a:lnTo>
                      <a:pt x="206" y="585"/>
                    </a:lnTo>
                    <a:lnTo>
                      <a:pt x="206" y="346"/>
                    </a:lnTo>
                    <a:lnTo>
                      <a:pt x="198" y="285"/>
                    </a:lnTo>
                    <a:lnTo>
                      <a:pt x="153" y="239"/>
                    </a:lnTo>
                    <a:lnTo>
                      <a:pt x="22" y="247"/>
                    </a:lnTo>
                    <a:lnTo>
                      <a:pt x="0" y="223"/>
                    </a:lnTo>
                    <a:lnTo>
                      <a:pt x="29" y="208"/>
                    </a:lnTo>
                    <a:lnTo>
                      <a:pt x="122" y="200"/>
                    </a:lnTo>
                    <a:lnTo>
                      <a:pt x="138" y="185"/>
                    </a:lnTo>
                    <a:lnTo>
                      <a:pt x="6" y="107"/>
                    </a:lnTo>
                    <a:lnTo>
                      <a:pt x="6" y="77"/>
                    </a:lnTo>
                    <a:lnTo>
                      <a:pt x="29" y="70"/>
                    </a:lnTo>
                    <a:lnTo>
                      <a:pt x="138" y="130"/>
                    </a:lnTo>
                    <a:lnTo>
                      <a:pt x="161" y="123"/>
                    </a:lnTo>
                    <a:lnTo>
                      <a:pt x="138" y="8"/>
                    </a:lnTo>
                    <a:lnTo>
                      <a:pt x="153" y="0"/>
                    </a:lnTo>
                    <a:lnTo>
                      <a:pt x="169" y="8"/>
                    </a:lnTo>
                    <a:lnTo>
                      <a:pt x="198" y="123"/>
                    </a:lnTo>
                    <a:lnTo>
                      <a:pt x="222" y="130"/>
                    </a:lnTo>
                    <a:lnTo>
                      <a:pt x="284" y="8"/>
                    </a:lnTo>
                    <a:lnTo>
                      <a:pt x="299" y="8"/>
                    </a:lnTo>
                    <a:lnTo>
                      <a:pt x="299" y="46"/>
                    </a:lnTo>
                    <a:lnTo>
                      <a:pt x="260" y="146"/>
                    </a:lnTo>
                    <a:lnTo>
                      <a:pt x="260" y="200"/>
                    </a:lnTo>
                    <a:lnTo>
                      <a:pt x="276" y="270"/>
                    </a:lnTo>
                    <a:lnTo>
                      <a:pt x="268" y="361"/>
                    </a:lnTo>
                    <a:lnTo>
                      <a:pt x="276" y="531"/>
                    </a:lnTo>
                    <a:lnTo>
                      <a:pt x="291" y="639"/>
                    </a:lnTo>
                    <a:lnTo>
                      <a:pt x="330" y="762"/>
                    </a:lnTo>
                    <a:lnTo>
                      <a:pt x="383" y="855"/>
                    </a:lnTo>
                    <a:lnTo>
                      <a:pt x="445" y="92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0" name="Freeform 33"/>
              <p:cNvSpPr>
                <a:spLocks noChangeAspect="1"/>
              </p:cNvSpPr>
              <p:nvPr/>
            </p:nvSpPr>
            <p:spPr bwMode="auto">
              <a:xfrm rot="-2705309">
                <a:off x="2793" y="1150"/>
                <a:ext cx="620" cy="708"/>
              </a:xfrm>
              <a:custGeom>
                <a:avLst/>
                <a:gdLst>
                  <a:gd name="T0" fmla="*/ 1 w 915"/>
                  <a:gd name="T1" fmla="*/ 1 h 1139"/>
                  <a:gd name="T2" fmla="*/ 0 w 915"/>
                  <a:gd name="T3" fmla="*/ 1 h 1139"/>
                  <a:gd name="T4" fmla="*/ 1 w 915"/>
                  <a:gd name="T5" fmla="*/ 1 h 1139"/>
                  <a:gd name="T6" fmla="*/ 1 w 915"/>
                  <a:gd name="T7" fmla="*/ 1 h 1139"/>
                  <a:gd name="T8" fmla="*/ 1 w 915"/>
                  <a:gd name="T9" fmla="*/ 1 h 1139"/>
                  <a:gd name="T10" fmla="*/ 1 w 915"/>
                  <a:gd name="T11" fmla="*/ 1 h 1139"/>
                  <a:gd name="T12" fmla="*/ 1 w 915"/>
                  <a:gd name="T13" fmla="*/ 1 h 1139"/>
                  <a:gd name="T14" fmla="*/ 1 w 915"/>
                  <a:gd name="T15" fmla="*/ 1 h 1139"/>
                  <a:gd name="T16" fmla="*/ 1 w 915"/>
                  <a:gd name="T17" fmla="*/ 1 h 1139"/>
                  <a:gd name="T18" fmla="*/ 1 w 915"/>
                  <a:gd name="T19" fmla="*/ 1 h 1139"/>
                  <a:gd name="T20" fmla="*/ 1 w 915"/>
                  <a:gd name="T21" fmla="*/ 1 h 1139"/>
                  <a:gd name="T22" fmla="*/ 1 w 915"/>
                  <a:gd name="T23" fmla="*/ 1 h 1139"/>
                  <a:gd name="T24" fmla="*/ 1 w 915"/>
                  <a:gd name="T25" fmla="*/ 1 h 1139"/>
                  <a:gd name="T26" fmla="*/ 1 w 915"/>
                  <a:gd name="T27" fmla="*/ 1 h 1139"/>
                  <a:gd name="T28" fmla="*/ 1 w 915"/>
                  <a:gd name="T29" fmla="*/ 1 h 1139"/>
                  <a:gd name="T30" fmla="*/ 1 w 915"/>
                  <a:gd name="T31" fmla="*/ 1 h 1139"/>
                  <a:gd name="T32" fmla="*/ 1 w 915"/>
                  <a:gd name="T33" fmla="*/ 1 h 1139"/>
                  <a:gd name="T34" fmla="*/ 1 w 915"/>
                  <a:gd name="T35" fmla="*/ 1 h 1139"/>
                  <a:gd name="T36" fmla="*/ 1 w 915"/>
                  <a:gd name="T37" fmla="*/ 1 h 1139"/>
                  <a:gd name="T38" fmla="*/ 1 w 915"/>
                  <a:gd name="T39" fmla="*/ 1 h 1139"/>
                  <a:gd name="T40" fmla="*/ 1 w 915"/>
                  <a:gd name="T41" fmla="*/ 1 h 1139"/>
                  <a:gd name="T42" fmla="*/ 1 w 915"/>
                  <a:gd name="T43" fmla="*/ 1 h 1139"/>
                  <a:gd name="T44" fmla="*/ 1 w 915"/>
                  <a:gd name="T45" fmla="*/ 1 h 1139"/>
                  <a:gd name="T46" fmla="*/ 1 w 915"/>
                  <a:gd name="T47" fmla="*/ 0 h 1139"/>
                  <a:gd name="T48" fmla="*/ 1 w 915"/>
                  <a:gd name="T49" fmla="*/ 1 h 1139"/>
                  <a:gd name="T50" fmla="*/ 1 w 915"/>
                  <a:gd name="T51" fmla="*/ 1 h 1139"/>
                  <a:gd name="T52" fmla="*/ 1 w 915"/>
                  <a:gd name="T53" fmla="*/ 1 h 1139"/>
                  <a:gd name="T54" fmla="*/ 1 w 915"/>
                  <a:gd name="T55" fmla="*/ 1 h 1139"/>
                  <a:gd name="T56" fmla="*/ 1 w 915"/>
                  <a:gd name="T57" fmla="*/ 1 h 1139"/>
                  <a:gd name="T58" fmla="*/ 1 w 915"/>
                  <a:gd name="T59" fmla="*/ 1 h 1139"/>
                  <a:gd name="T60" fmla="*/ 1 w 915"/>
                  <a:gd name="T61" fmla="*/ 1 h 1139"/>
                  <a:gd name="T62" fmla="*/ 1 w 915"/>
                  <a:gd name="T63" fmla="*/ 1 h 1139"/>
                  <a:gd name="T64" fmla="*/ 1 w 915"/>
                  <a:gd name="T65" fmla="*/ 1 h 1139"/>
                  <a:gd name="T66" fmla="*/ 1 w 915"/>
                  <a:gd name="T67" fmla="*/ 1 h 1139"/>
                  <a:gd name="T68" fmla="*/ 1 w 915"/>
                  <a:gd name="T69" fmla="*/ 1 h 1139"/>
                  <a:gd name="T70" fmla="*/ 1 w 915"/>
                  <a:gd name="T71" fmla="*/ 1 h 1139"/>
                  <a:gd name="T72" fmla="*/ 1 w 915"/>
                  <a:gd name="T73" fmla="*/ 1 h 1139"/>
                  <a:gd name="T74" fmla="*/ 1 w 915"/>
                  <a:gd name="T75" fmla="*/ 1 h 1139"/>
                  <a:gd name="T76" fmla="*/ 1 w 915"/>
                  <a:gd name="T77" fmla="*/ 1 h 1139"/>
                  <a:gd name="T78" fmla="*/ 1 w 915"/>
                  <a:gd name="T79" fmla="*/ 1 h 1139"/>
                  <a:gd name="T80" fmla="*/ 1 w 915"/>
                  <a:gd name="T81" fmla="*/ 1 h 1139"/>
                  <a:gd name="T82" fmla="*/ 1 w 915"/>
                  <a:gd name="T83" fmla="*/ 1 h 1139"/>
                  <a:gd name="T84" fmla="*/ 1 w 915"/>
                  <a:gd name="T85" fmla="*/ 1 h 1139"/>
                  <a:gd name="T86" fmla="*/ 1 w 915"/>
                  <a:gd name="T87" fmla="*/ 1 h 113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915"/>
                  <a:gd name="T133" fmla="*/ 0 h 1139"/>
                  <a:gd name="T134" fmla="*/ 915 w 915"/>
                  <a:gd name="T135" fmla="*/ 1139 h 1139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915" h="1139">
                    <a:moveTo>
                      <a:pt x="15" y="1008"/>
                    </a:moveTo>
                    <a:lnTo>
                      <a:pt x="0" y="1061"/>
                    </a:lnTo>
                    <a:lnTo>
                      <a:pt x="15" y="1139"/>
                    </a:lnTo>
                    <a:lnTo>
                      <a:pt x="70" y="1139"/>
                    </a:lnTo>
                    <a:lnTo>
                      <a:pt x="231" y="1108"/>
                    </a:lnTo>
                    <a:lnTo>
                      <a:pt x="408" y="1046"/>
                    </a:lnTo>
                    <a:lnTo>
                      <a:pt x="554" y="946"/>
                    </a:lnTo>
                    <a:lnTo>
                      <a:pt x="639" y="816"/>
                    </a:lnTo>
                    <a:lnTo>
                      <a:pt x="715" y="593"/>
                    </a:lnTo>
                    <a:lnTo>
                      <a:pt x="738" y="385"/>
                    </a:lnTo>
                    <a:lnTo>
                      <a:pt x="738" y="285"/>
                    </a:lnTo>
                    <a:lnTo>
                      <a:pt x="777" y="224"/>
                    </a:lnTo>
                    <a:lnTo>
                      <a:pt x="845" y="200"/>
                    </a:lnTo>
                    <a:lnTo>
                      <a:pt x="907" y="200"/>
                    </a:lnTo>
                    <a:lnTo>
                      <a:pt x="915" y="169"/>
                    </a:lnTo>
                    <a:lnTo>
                      <a:pt x="823" y="177"/>
                    </a:lnTo>
                    <a:lnTo>
                      <a:pt x="808" y="154"/>
                    </a:lnTo>
                    <a:lnTo>
                      <a:pt x="884" y="70"/>
                    </a:lnTo>
                    <a:lnTo>
                      <a:pt x="868" y="47"/>
                    </a:lnTo>
                    <a:lnTo>
                      <a:pt x="853" y="62"/>
                    </a:lnTo>
                    <a:lnTo>
                      <a:pt x="792" y="123"/>
                    </a:lnTo>
                    <a:lnTo>
                      <a:pt x="777" y="123"/>
                    </a:lnTo>
                    <a:lnTo>
                      <a:pt x="777" y="16"/>
                    </a:lnTo>
                    <a:lnTo>
                      <a:pt x="761" y="0"/>
                    </a:lnTo>
                    <a:lnTo>
                      <a:pt x="738" y="8"/>
                    </a:lnTo>
                    <a:lnTo>
                      <a:pt x="746" y="123"/>
                    </a:lnTo>
                    <a:lnTo>
                      <a:pt x="730" y="131"/>
                    </a:lnTo>
                    <a:lnTo>
                      <a:pt x="668" y="70"/>
                    </a:lnTo>
                    <a:lnTo>
                      <a:pt x="623" y="62"/>
                    </a:lnTo>
                    <a:lnTo>
                      <a:pt x="631" y="93"/>
                    </a:lnTo>
                    <a:lnTo>
                      <a:pt x="699" y="162"/>
                    </a:lnTo>
                    <a:lnTo>
                      <a:pt x="699" y="200"/>
                    </a:lnTo>
                    <a:lnTo>
                      <a:pt x="676" y="278"/>
                    </a:lnTo>
                    <a:lnTo>
                      <a:pt x="676" y="346"/>
                    </a:lnTo>
                    <a:lnTo>
                      <a:pt x="676" y="462"/>
                    </a:lnTo>
                    <a:lnTo>
                      <a:pt x="645" y="608"/>
                    </a:lnTo>
                    <a:lnTo>
                      <a:pt x="615" y="700"/>
                    </a:lnTo>
                    <a:lnTo>
                      <a:pt x="561" y="816"/>
                    </a:lnTo>
                    <a:lnTo>
                      <a:pt x="499" y="908"/>
                    </a:lnTo>
                    <a:lnTo>
                      <a:pt x="454" y="954"/>
                    </a:lnTo>
                    <a:lnTo>
                      <a:pt x="330" y="993"/>
                    </a:lnTo>
                    <a:lnTo>
                      <a:pt x="215" y="1008"/>
                    </a:lnTo>
                    <a:lnTo>
                      <a:pt x="99" y="1024"/>
                    </a:lnTo>
                    <a:lnTo>
                      <a:pt x="15" y="1008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7" name="Text Box 3"/>
          <p:cNvSpPr txBox="1">
            <a:spLocks noChangeArrowheads="1"/>
          </p:cNvSpPr>
          <p:nvPr/>
        </p:nvSpPr>
        <p:spPr bwMode="auto">
          <a:xfrm>
            <a:off x="838200" y="5865813"/>
            <a:ext cx="17303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Extra info:</a:t>
            </a:r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3810000" y="1371600"/>
            <a:ext cx="1792288" cy="1416050"/>
            <a:chOff x="3810000" y="1371600"/>
            <a:chExt cx="1791729" cy="1416756"/>
          </a:xfrm>
        </p:grpSpPr>
        <p:sp>
          <p:nvSpPr>
            <p:cNvPr id="4120" name="Rectangle 7"/>
            <p:cNvSpPr>
              <a:spLocks noChangeArrowheads="1"/>
            </p:cNvSpPr>
            <p:nvPr/>
          </p:nvSpPr>
          <p:spPr bwMode="auto">
            <a:xfrm>
              <a:off x="3906202" y="2446366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4121" name="Rectangle 7"/>
            <p:cNvSpPr>
              <a:spLocks noChangeArrowheads="1"/>
            </p:cNvSpPr>
            <p:nvPr/>
          </p:nvSpPr>
          <p:spPr bwMode="auto">
            <a:xfrm>
              <a:off x="4471086" y="1733945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4122" name="Rectangle 7"/>
            <p:cNvSpPr>
              <a:spLocks noChangeArrowheads="1"/>
            </p:cNvSpPr>
            <p:nvPr/>
          </p:nvSpPr>
          <p:spPr bwMode="auto">
            <a:xfrm>
              <a:off x="4343400" y="1851378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4123" name="Rectangle 7"/>
            <p:cNvSpPr>
              <a:spLocks noChangeArrowheads="1"/>
            </p:cNvSpPr>
            <p:nvPr/>
          </p:nvSpPr>
          <p:spPr bwMode="auto">
            <a:xfrm>
              <a:off x="4228664" y="1954389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4124" name="Rectangle 7"/>
            <p:cNvSpPr>
              <a:spLocks noChangeArrowheads="1"/>
            </p:cNvSpPr>
            <p:nvPr/>
          </p:nvSpPr>
          <p:spPr bwMode="auto">
            <a:xfrm>
              <a:off x="3810000" y="2685345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4125" name="Rectangle 7"/>
            <p:cNvSpPr>
              <a:spLocks noChangeArrowheads="1"/>
            </p:cNvSpPr>
            <p:nvPr/>
          </p:nvSpPr>
          <p:spPr bwMode="auto">
            <a:xfrm>
              <a:off x="3850740" y="2582334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4126" name="Rectangle 7"/>
            <p:cNvSpPr>
              <a:spLocks noChangeArrowheads="1"/>
            </p:cNvSpPr>
            <p:nvPr/>
          </p:nvSpPr>
          <p:spPr bwMode="auto">
            <a:xfrm>
              <a:off x="3962298" y="2310714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4127" name="Rectangle 7"/>
            <p:cNvSpPr>
              <a:spLocks noChangeArrowheads="1"/>
            </p:cNvSpPr>
            <p:nvPr/>
          </p:nvSpPr>
          <p:spPr bwMode="auto">
            <a:xfrm>
              <a:off x="4027170" y="2182989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4128" name="Rectangle 7"/>
            <p:cNvSpPr>
              <a:spLocks noChangeArrowheads="1"/>
            </p:cNvSpPr>
            <p:nvPr/>
          </p:nvSpPr>
          <p:spPr bwMode="auto">
            <a:xfrm>
              <a:off x="4115727" y="2057400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4129" name="Rectangle 7"/>
            <p:cNvSpPr>
              <a:spLocks noChangeArrowheads="1"/>
            </p:cNvSpPr>
            <p:nvPr/>
          </p:nvSpPr>
          <p:spPr bwMode="auto">
            <a:xfrm>
              <a:off x="4598772" y="1612518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4130" name="Rectangle 7"/>
            <p:cNvSpPr>
              <a:spLocks noChangeArrowheads="1"/>
            </p:cNvSpPr>
            <p:nvPr/>
          </p:nvSpPr>
          <p:spPr bwMode="auto">
            <a:xfrm>
              <a:off x="4837671" y="1497189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4131" name="Rectangle 7"/>
            <p:cNvSpPr>
              <a:spLocks noChangeArrowheads="1"/>
            </p:cNvSpPr>
            <p:nvPr/>
          </p:nvSpPr>
          <p:spPr bwMode="auto">
            <a:xfrm>
              <a:off x="5106429" y="1371600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</p:grp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2527300" y="5876925"/>
            <a:ext cx="6235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>
                <a:solidFill>
                  <a:srgbClr val="CC00CC"/>
                </a:solidFill>
              </a:rPr>
              <a:t>Center of mass</a:t>
            </a:r>
            <a:r>
              <a:rPr lang="en-US" altLang="en-US" sz="2800" i="0"/>
              <a:t> is within bottom block</a:t>
            </a: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2581275" y="6256338"/>
            <a:ext cx="6235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>
                <a:solidFill>
                  <a:srgbClr val="FFC000"/>
                </a:solidFill>
              </a:rPr>
              <a:t>Leaning distance </a:t>
            </a:r>
            <a:r>
              <a:rPr lang="en-US" altLang="en-US" sz="2800" i="0"/>
              <a:t>so far</a:t>
            </a:r>
          </a:p>
        </p:txBody>
      </p: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 flipV="1">
            <a:off x="4254500" y="1663700"/>
            <a:ext cx="0" cy="1155700"/>
          </a:xfrm>
          <a:prstGeom prst="line">
            <a:avLst/>
          </a:prstGeom>
          <a:noFill/>
          <a:ln w="25400" algn="ctr">
            <a:solidFill>
              <a:srgbClr val="CC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" name="Straight Arrow Connector 76"/>
          <p:cNvCxnSpPr>
            <a:cxnSpLocks noChangeShapeType="1"/>
          </p:cNvCxnSpPr>
          <p:nvPr/>
        </p:nvCxnSpPr>
        <p:spPr bwMode="auto">
          <a:xfrm>
            <a:off x="4329113" y="2868613"/>
            <a:ext cx="1379537" cy="1587"/>
          </a:xfrm>
          <a:prstGeom prst="straightConnector1">
            <a:avLst/>
          </a:prstGeom>
          <a:noFill/>
          <a:ln w="25400" algn="ctr">
            <a:solidFill>
              <a:schemeClr val="accent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8" name="Text Box 3"/>
          <p:cNvSpPr txBox="1">
            <a:spLocks noChangeArrowheads="1"/>
          </p:cNvSpPr>
          <p:nvPr/>
        </p:nvSpPr>
        <p:spPr bwMode="auto">
          <a:xfrm>
            <a:off x="304800" y="3389313"/>
            <a:ext cx="29225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Where should we </a:t>
            </a:r>
            <a:br>
              <a:rPr lang="en-US" altLang="en-US" sz="2800" i="0"/>
            </a:br>
            <a:r>
              <a:rPr lang="en-US" altLang="en-US" sz="2800" i="0"/>
              <a:t>put the next block?</a:t>
            </a:r>
          </a:p>
        </p:txBody>
      </p:sp>
      <p:grpSp>
        <p:nvGrpSpPr>
          <p:cNvPr id="80" name="Group 79"/>
          <p:cNvGrpSpPr>
            <a:grpSpLocks/>
          </p:cNvGrpSpPr>
          <p:nvPr/>
        </p:nvGrpSpPr>
        <p:grpSpPr bwMode="auto">
          <a:xfrm>
            <a:off x="4811713" y="2133600"/>
            <a:ext cx="2732087" cy="1635125"/>
            <a:chOff x="4785663" y="2314632"/>
            <a:chExt cx="2731592" cy="1634919"/>
          </a:xfrm>
        </p:grpSpPr>
        <p:sp>
          <p:nvSpPr>
            <p:cNvPr id="4117" name="Right Arrow 87"/>
            <p:cNvSpPr>
              <a:spLocks noChangeArrowheads="1"/>
            </p:cNvSpPr>
            <p:nvPr/>
          </p:nvSpPr>
          <p:spPr bwMode="auto">
            <a:xfrm rot="2373881">
              <a:off x="4785663" y="2474844"/>
              <a:ext cx="652994" cy="400244"/>
            </a:xfrm>
            <a:prstGeom prst="rightArrow">
              <a:avLst>
                <a:gd name="adj1" fmla="val 50000"/>
                <a:gd name="adj2" fmla="val 50002"/>
              </a:avLst>
            </a:prstGeom>
            <a:noFill/>
            <a:ln w="412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800" i="0"/>
            </a:p>
          </p:txBody>
        </p:sp>
        <p:pic>
          <p:nvPicPr>
            <p:cNvPr id="4118" name="Picture 10" descr="http://funny-jokes-and-pictures.com/Funny-Pictures/Funny-Weird-Pictures/images/Dumb-Skateboard-Crash-Fall-Tarmac-Picture.gi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630" t="14055" r="33929" b="15179"/>
            <a:stretch>
              <a:fillRect/>
            </a:stretch>
          </p:blipFill>
          <p:spPr bwMode="auto">
            <a:xfrm>
              <a:off x="5359810" y="2944994"/>
              <a:ext cx="1030110" cy="1004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19" name="Text Box 3"/>
            <p:cNvSpPr txBox="1">
              <a:spLocks noChangeArrowheads="1"/>
            </p:cNvSpPr>
            <p:nvPr/>
          </p:nvSpPr>
          <p:spPr bwMode="auto">
            <a:xfrm>
              <a:off x="5460282" y="2314632"/>
              <a:ext cx="205697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i="0"/>
                <a:t>it will falling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7" grpId="0"/>
      <p:bldP spid="97" grpId="0"/>
      <p:bldP spid="75" grpId="0"/>
      <p:bldP spid="76" grpId="0"/>
      <p:bldP spid="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952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Leaning Tower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095375" y="847725"/>
            <a:ext cx="7466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Output: Stack them leaning as far over as possible.</a:t>
            </a:r>
          </a:p>
        </p:txBody>
      </p:sp>
      <p:sp>
        <p:nvSpPr>
          <p:cNvPr id="5124" name="Text Box 9"/>
          <p:cNvSpPr txBox="1">
            <a:spLocks noChangeArrowheads="1"/>
          </p:cNvSpPr>
          <p:nvPr/>
        </p:nvSpPr>
        <p:spPr bwMode="auto">
          <a:xfrm>
            <a:off x="1068388" y="390525"/>
            <a:ext cx="452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Input: Lots of 2in wide blocks</a:t>
            </a:r>
          </a:p>
        </p:txBody>
      </p:sp>
      <p:grpSp>
        <p:nvGrpSpPr>
          <p:cNvPr id="5125" name="Group 10"/>
          <p:cNvGrpSpPr>
            <a:grpSpLocks/>
          </p:cNvGrpSpPr>
          <p:nvPr/>
        </p:nvGrpSpPr>
        <p:grpSpPr bwMode="auto">
          <a:xfrm>
            <a:off x="1371600" y="5029200"/>
            <a:ext cx="1181100" cy="1066800"/>
            <a:chOff x="1224" y="2539"/>
            <a:chExt cx="2280" cy="1785"/>
          </a:xfrm>
        </p:grpSpPr>
        <p:sp>
          <p:nvSpPr>
            <p:cNvPr id="5165" name="Freeform 11" descr="Green marble"/>
            <p:cNvSpPr>
              <a:spLocks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>
                <a:gd name="T0" fmla="*/ 748 w 2280"/>
                <a:gd name="T1" fmla="*/ 30 h 1785"/>
                <a:gd name="T2" fmla="*/ 1224 w 2280"/>
                <a:gd name="T3" fmla="*/ 305 h 1785"/>
                <a:gd name="T4" fmla="*/ 2184 w 2280"/>
                <a:gd name="T5" fmla="*/ 257 h 1785"/>
                <a:gd name="T6" fmla="*/ 1800 w 2280"/>
                <a:gd name="T7" fmla="*/ 1121 h 1785"/>
                <a:gd name="T8" fmla="*/ 1743 w 2280"/>
                <a:gd name="T9" fmla="*/ 1313 h 1785"/>
                <a:gd name="T10" fmla="*/ 1717 w 2280"/>
                <a:gd name="T11" fmla="*/ 1479 h 1785"/>
                <a:gd name="T12" fmla="*/ 1560 w 2280"/>
                <a:gd name="T13" fmla="*/ 1549 h 1785"/>
                <a:gd name="T14" fmla="*/ 1272 w 2280"/>
                <a:gd name="T15" fmla="*/ 1553 h 1785"/>
                <a:gd name="T16" fmla="*/ 168 w 2280"/>
                <a:gd name="T17" fmla="*/ 1649 h 1785"/>
                <a:gd name="T18" fmla="*/ 264 w 2280"/>
                <a:gd name="T19" fmla="*/ 737 h 1785"/>
                <a:gd name="T20" fmla="*/ 425 w 2280"/>
                <a:gd name="T21" fmla="*/ 126 h 1785"/>
                <a:gd name="T22" fmla="*/ 748 w 2280"/>
                <a:gd name="T23" fmla="*/ 30 h 178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280"/>
                <a:gd name="T37" fmla="*/ 0 h 1785"/>
                <a:gd name="T38" fmla="*/ 2280 w 2280"/>
                <a:gd name="T39" fmla="*/ 1785 h 178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66" name="Group 12"/>
            <p:cNvGrpSpPr>
              <a:grpSpLocks/>
            </p:cNvGrpSpPr>
            <p:nvPr/>
          </p:nvGrpSpPr>
          <p:grpSpPr bwMode="auto">
            <a:xfrm>
              <a:off x="1584" y="2688"/>
              <a:ext cx="1216" cy="1440"/>
              <a:chOff x="2641" y="1488"/>
              <a:chExt cx="2655" cy="2488"/>
            </a:xfrm>
          </p:grpSpPr>
          <p:grpSp>
            <p:nvGrpSpPr>
              <p:cNvPr id="5167" name="Group 13"/>
              <p:cNvGrpSpPr>
                <a:grpSpLocks/>
              </p:cNvGrpSpPr>
              <p:nvPr/>
            </p:nvGrpSpPr>
            <p:grpSpPr bwMode="auto">
              <a:xfrm>
                <a:off x="2641" y="1488"/>
                <a:ext cx="2496" cy="2436"/>
                <a:chOff x="2641" y="1488"/>
                <a:chExt cx="2496" cy="2436"/>
              </a:xfrm>
            </p:grpSpPr>
            <p:sp>
              <p:nvSpPr>
                <p:cNvPr id="5172" name="Freeform 14"/>
                <p:cNvSpPr>
                  <a:spLocks/>
                </p:cNvSpPr>
                <p:nvPr/>
              </p:nvSpPr>
              <p:spPr bwMode="auto">
                <a:xfrm>
                  <a:off x="3465" y="1900"/>
                  <a:ext cx="434" cy="514"/>
                </a:xfrm>
                <a:custGeom>
                  <a:avLst/>
                  <a:gdLst>
                    <a:gd name="T0" fmla="*/ 132 w 434"/>
                    <a:gd name="T1" fmla="*/ 186 h 514"/>
                    <a:gd name="T2" fmla="*/ 157 w 434"/>
                    <a:gd name="T3" fmla="*/ 114 h 514"/>
                    <a:gd name="T4" fmla="*/ 189 w 434"/>
                    <a:gd name="T5" fmla="*/ 42 h 514"/>
                    <a:gd name="T6" fmla="*/ 236 w 434"/>
                    <a:gd name="T7" fmla="*/ 6 h 514"/>
                    <a:gd name="T8" fmla="*/ 302 w 434"/>
                    <a:gd name="T9" fmla="*/ 0 h 514"/>
                    <a:gd name="T10" fmla="*/ 355 w 434"/>
                    <a:gd name="T11" fmla="*/ 24 h 514"/>
                    <a:gd name="T12" fmla="*/ 393 w 434"/>
                    <a:gd name="T13" fmla="*/ 63 h 514"/>
                    <a:gd name="T14" fmla="*/ 421 w 434"/>
                    <a:gd name="T15" fmla="*/ 135 h 514"/>
                    <a:gd name="T16" fmla="*/ 434 w 434"/>
                    <a:gd name="T17" fmla="*/ 222 h 514"/>
                    <a:gd name="T18" fmla="*/ 434 w 434"/>
                    <a:gd name="T19" fmla="*/ 312 h 514"/>
                    <a:gd name="T20" fmla="*/ 412 w 434"/>
                    <a:gd name="T21" fmla="*/ 411 h 514"/>
                    <a:gd name="T22" fmla="*/ 355 w 434"/>
                    <a:gd name="T23" fmla="*/ 474 h 514"/>
                    <a:gd name="T24" fmla="*/ 299 w 434"/>
                    <a:gd name="T25" fmla="*/ 514 h 514"/>
                    <a:gd name="T26" fmla="*/ 245 w 434"/>
                    <a:gd name="T27" fmla="*/ 510 h 514"/>
                    <a:gd name="T28" fmla="*/ 198 w 434"/>
                    <a:gd name="T29" fmla="*/ 468 h 514"/>
                    <a:gd name="T30" fmla="*/ 157 w 434"/>
                    <a:gd name="T31" fmla="*/ 396 h 514"/>
                    <a:gd name="T32" fmla="*/ 129 w 434"/>
                    <a:gd name="T33" fmla="*/ 333 h 514"/>
                    <a:gd name="T34" fmla="*/ 129 w 434"/>
                    <a:gd name="T35" fmla="*/ 252 h 514"/>
                    <a:gd name="T36" fmla="*/ 0 w 434"/>
                    <a:gd name="T37" fmla="*/ 234 h 514"/>
                    <a:gd name="T38" fmla="*/ 16 w 434"/>
                    <a:gd name="T39" fmla="*/ 189 h 514"/>
                    <a:gd name="T40" fmla="*/ 132 w 434"/>
                    <a:gd name="T41" fmla="*/ 186 h 51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34"/>
                    <a:gd name="T64" fmla="*/ 0 h 514"/>
                    <a:gd name="T65" fmla="*/ 434 w 434"/>
                    <a:gd name="T66" fmla="*/ 514 h 514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34" h="514">
                      <a:moveTo>
                        <a:pt x="132" y="186"/>
                      </a:moveTo>
                      <a:lnTo>
                        <a:pt x="157" y="114"/>
                      </a:lnTo>
                      <a:lnTo>
                        <a:pt x="189" y="42"/>
                      </a:lnTo>
                      <a:lnTo>
                        <a:pt x="236" y="6"/>
                      </a:lnTo>
                      <a:lnTo>
                        <a:pt x="302" y="0"/>
                      </a:lnTo>
                      <a:lnTo>
                        <a:pt x="355" y="24"/>
                      </a:lnTo>
                      <a:lnTo>
                        <a:pt x="393" y="63"/>
                      </a:lnTo>
                      <a:lnTo>
                        <a:pt x="421" y="135"/>
                      </a:lnTo>
                      <a:lnTo>
                        <a:pt x="434" y="222"/>
                      </a:lnTo>
                      <a:lnTo>
                        <a:pt x="434" y="312"/>
                      </a:lnTo>
                      <a:lnTo>
                        <a:pt x="412" y="411"/>
                      </a:lnTo>
                      <a:lnTo>
                        <a:pt x="355" y="474"/>
                      </a:lnTo>
                      <a:lnTo>
                        <a:pt x="299" y="514"/>
                      </a:lnTo>
                      <a:lnTo>
                        <a:pt x="245" y="510"/>
                      </a:lnTo>
                      <a:lnTo>
                        <a:pt x="198" y="468"/>
                      </a:lnTo>
                      <a:lnTo>
                        <a:pt x="157" y="396"/>
                      </a:lnTo>
                      <a:lnTo>
                        <a:pt x="129" y="333"/>
                      </a:lnTo>
                      <a:lnTo>
                        <a:pt x="129" y="252"/>
                      </a:lnTo>
                      <a:lnTo>
                        <a:pt x="0" y="234"/>
                      </a:lnTo>
                      <a:lnTo>
                        <a:pt x="16" y="189"/>
                      </a:lnTo>
                      <a:lnTo>
                        <a:pt x="132" y="186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73" name="Freeform 15"/>
                <p:cNvSpPr>
                  <a:spLocks/>
                </p:cNvSpPr>
                <p:nvPr/>
              </p:nvSpPr>
              <p:spPr bwMode="auto">
                <a:xfrm>
                  <a:off x="3752" y="1488"/>
                  <a:ext cx="566" cy="1154"/>
                </a:xfrm>
                <a:custGeom>
                  <a:avLst/>
                  <a:gdLst>
                    <a:gd name="T0" fmla="*/ 13 w 566"/>
                    <a:gd name="T1" fmla="*/ 1145 h 1154"/>
                    <a:gd name="T2" fmla="*/ 0 w 566"/>
                    <a:gd name="T3" fmla="*/ 1088 h 1154"/>
                    <a:gd name="T4" fmla="*/ 31 w 566"/>
                    <a:gd name="T5" fmla="*/ 1042 h 1154"/>
                    <a:gd name="T6" fmla="*/ 134 w 566"/>
                    <a:gd name="T7" fmla="*/ 988 h 1154"/>
                    <a:gd name="T8" fmla="*/ 226 w 566"/>
                    <a:gd name="T9" fmla="*/ 927 h 1154"/>
                    <a:gd name="T10" fmla="*/ 313 w 566"/>
                    <a:gd name="T11" fmla="*/ 827 h 1154"/>
                    <a:gd name="T12" fmla="*/ 432 w 566"/>
                    <a:gd name="T13" fmla="*/ 689 h 1154"/>
                    <a:gd name="T14" fmla="*/ 463 w 566"/>
                    <a:gd name="T15" fmla="*/ 634 h 1154"/>
                    <a:gd name="T16" fmla="*/ 479 w 566"/>
                    <a:gd name="T17" fmla="*/ 580 h 1154"/>
                    <a:gd name="T18" fmla="*/ 472 w 566"/>
                    <a:gd name="T19" fmla="*/ 526 h 1154"/>
                    <a:gd name="T20" fmla="*/ 444 w 566"/>
                    <a:gd name="T21" fmla="*/ 426 h 1154"/>
                    <a:gd name="T22" fmla="*/ 376 w 566"/>
                    <a:gd name="T23" fmla="*/ 299 h 1154"/>
                    <a:gd name="T24" fmla="*/ 301 w 566"/>
                    <a:gd name="T25" fmla="*/ 229 h 1154"/>
                    <a:gd name="T26" fmla="*/ 235 w 566"/>
                    <a:gd name="T27" fmla="*/ 190 h 1154"/>
                    <a:gd name="T28" fmla="*/ 181 w 566"/>
                    <a:gd name="T29" fmla="*/ 184 h 1154"/>
                    <a:gd name="T30" fmla="*/ 153 w 566"/>
                    <a:gd name="T31" fmla="*/ 190 h 1154"/>
                    <a:gd name="T32" fmla="*/ 150 w 566"/>
                    <a:gd name="T33" fmla="*/ 163 h 1154"/>
                    <a:gd name="T34" fmla="*/ 215 w 566"/>
                    <a:gd name="T35" fmla="*/ 154 h 1154"/>
                    <a:gd name="T36" fmla="*/ 291 w 566"/>
                    <a:gd name="T37" fmla="*/ 154 h 1154"/>
                    <a:gd name="T38" fmla="*/ 238 w 566"/>
                    <a:gd name="T39" fmla="*/ 93 h 1154"/>
                    <a:gd name="T40" fmla="*/ 206 w 566"/>
                    <a:gd name="T41" fmla="*/ 45 h 1154"/>
                    <a:gd name="T42" fmla="*/ 229 w 566"/>
                    <a:gd name="T43" fmla="*/ 27 h 1154"/>
                    <a:gd name="T44" fmla="*/ 313 w 566"/>
                    <a:gd name="T45" fmla="*/ 109 h 1154"/>
                    <a:gd name="T46" fmla="*/ 329 w 566"/>
                    <a:gd name="T47" fmla="*/ 121 h 1154"/>
                    <a:gd name="T48" fmla="*/ 313 w 566"/>
                    <a:gd name="T49" fmla="*/ 57 h 1154"/>
                    <a:gd name="T50" fmla="*/ 301 w 566"/>
                    <a:gd name="T51" fmla="*/ 9 h 1154"/>
                    <a:gd name="T52" fmla="*/ 313 w 566"/>
                    <a:gd name="T53" fmla="*/ 0 h 1154"/>
                    <a:gd name="T54" fmla="*/ 341 w 566"/>
                    <a:gd name="T55" fmla="*/ 9 h 1154"/>
                    <a:gd name="T56" fmla="*/ 366 w 566"/>
                    <a:gd name="T57" fmla="*/ 121 h 1154"/>
                    <a:gd name="T58" fmla="*/ 379 w 566"/>
                    <a:gd name="T59" fmla="*/ 118 h 1154"/>
                    <a:gd name="T60" fmla="*/ 379 w 566"/>
                    <a:gd name="T61" fmla="*/ 30 h 1154"/>
                    <a:gd name="T62" fmla="*/ 404 w 566"/>
                    <a:gd name="T63" fmla="*/ 21 h 1154"/>
                    <a:gd name="T64" fmla="*/ 422 w 566"/>
                    <a:gd name="T65" fmla="*/ 36 h 1154"/>
                    <a:gd name="T66" fmla="*/ 413 w 566"/>
                    <a:gd name="T67" fmla="*/ 154 h 1154"/>
                    <a:gd name="T68" fmla="*/ 407 w 566"/>
                    <a:gd name="T69" fmla="*/ 202 h 1154"/>
                    <a:gd name="T70" fmla="*/ 422 w 566"/>
                    <a:gd name="T71" fmla="*/ 299 h 1154"/>
                    <a:gd name="T72" fmla="*/ 472 w 566"/>
                    <a:gd name="T73" fmla="*/ 402 h 1154"/>
                    <a:gd name="T74" fmla="*/ 525 w 566"/>
                    <a:gd name="T75" fmla="*/ 520 h 1154"/>
                    <a:gd name="T76" fmla="*/ 566 w 566"/>
                    <a:gd name="T77" fmla="*/ 607 h 1154"/>
                    <a:gd name="T78" fmla="*/ 563 w 566"/>
                    <a:gd name="T79" fmla="*/ 652 h 1154"/>
                    <a:gd name="T80" fmla="*/ 488 w 566"/>
                    <a:gd name="T81" fmla="*/ 734 h 1154"/>
                    <a:gd name="T82" fmla="*/ 385 w 566"/>
                    <a:gd name="T83" fmla="*/ 836 h 1154"/>
                    <a:gd name="T84" fmla="*/ 301 w 566"/>
                    <a:gd name="T85" fmla="*/ 937 h 1154"/>
                    <a:gd name="T86" fmla="*/ 197 w 566"/>
                    <a:gd name="T87" fmla="*/ 1070 h 1154"/>
                    <a:gd name="T88" fmla="*/ 112 w 566"/>
                    <a:gd name="T89" fmla="*/ 1136 h 1154"/>
                    <a:gd name="T90" fmla="*/ 47 w 566"/>
                    <a:gd name="T91" fmla="*/ 1154 h 1154"/>
                    <a:gd name="T92" fmla="*/ 13 w 566"/>
                    <a:gd name="T93" fmla="*/ 1145 h 1154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566"/>
                    <a:gd name="T142" fmla="*/ 0 h 1154"/>
                    <a:gd name="T143" fmla="*/ 566 w 566"/>
                    <a:gd name="T144" fmla="*/ 1154 h 1154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566" h="1154">
                      <a:moveTo>
                        <a:pt x="13" y="1145"/>
                      </a:moveTo>
                      <a:lnTo>
                        <a:pt x="0" y="1088"/>
                      </a:lnTo>
                      <a:lnTo>
                        <a:pt x="31" y="1042"/>
                      </a:lnTo>
                      <a:lnTo>
                        <a:pt x="134" y="988"/>
                      </a:lnTo>
                      <a:lnTo>
                        <a:pt x="226" y="927"/>
                      </a:lnTo>
                      <a:lnTo>
                        <a:pt x="313" y="827"/>
                      </a:lnTo>
                      <a:lnTo>
                        <a:pt x="432" y="689"/>
                      </a:lnTo>
                      <a:lnTo>
                        <a:pt x="463" y="634"/>
                      </a:lnTo>
                      <a:lnTo>
                        <a:pt x="479" y="580"/>
                      </a:lnTo>
                      <a:lnTo>
                        <a:pt x="472" y="526"/>
                      </a:lnTo>
                      <a:lnTo>
                        <a:pt x="444" y="426"/>
                      </a:lnTo>
                      <a:lnTo>
                        <a:pt x="376" y="299"/>
                      </a:lnTo>
                      <a:lnTo>
                        <a:pt x="301" y="229"/>
                      </a:lnTo>
                      <a:lnTo>
                        <a:pt x="235" y="190"/>
                      </a:lnTo>
                      <a:lnTo>
                        <a:pt x="181" y="184"/>
                      </a:lnTo>
                      <a:lnTo>
                        <a:pt x="153" y="190"/>
                      </a:lnTo>
                      <a:lnTo>
                        <a:pt x="150" y="163"/>
                      </a:lnTo>
                      <a:lnTo>
                        <a:pt x="215" y="154"/>
                      </a:lnTo>
                      <a:lnTo>
                        <a:pt x="291" y="154"/>
                      </a:lnTo>
                      <a:lnTo>
                        <a:pt x="238" y="93"/>
                      </a:lnTo>
                      <a:lnTo>
                        <a:pt x="206" y="45"/>
                      </a:lnTo>
                      <a:lnTo>
                        <a:pt x="229" y="27"/>
                      </a:lnTo>
                      <a:lnTo>
                        <a:pt x="313" y="109"/>
                      </a:lnTo>
                      <a:lnTo>
                        <a:pt x="329" y="121"/>
                      </a:lnTo>
                      <a:lnTo>
                        <a:pt x="313" y="57"/>
                      </a:lnTo>
                      <a:lnTo>
                        <a:pt x="301" y="9"/>
                      </a:lnTo>
                      <a:lnTo>
                        <a:pt x="313" y="0"/>
                      </a:lnTo>
                      <a:lnTo>
                        <a:pt x="341" y="9"/>
                      </a:lnTo>
                      <a:lnTo>
                        <a:pt x="366" y="121"/>
                      </a:lnTo>
                      <a:lnTo>
                        <a:pt x="379" y="118"/>
                      </a:lnTo>
                      <a:lnTo>
                        <a:pt x="379" y="30"/>
                      </a:lnTo>
                      <a:lnTo>
                        <a:pt x="404" y="21"/>
                      </a:lnTo>
                      <a:lnTo>
                        <a:pt x="422" y="36"/>
                      </a:lnTo>
                      <a:lnTo>
                        <a:pt x="413" y="154"/>
                      </a:lnTo>
                      <a:lnTo>
                        <a:pt x="407" y="202"/>
                      </a:lnTo>
                      <a:lnTo>
                        <a:pt x="422" y="299"/>
                      </a:lnTo>
                      <a:lnTo>
                        <a:pt x="472" y="402"/>
                      </a:lnTo>
                      <a:lnTo>
                        <a:pt x="525" y="520"/>
                      </a:lnTo>
                      <a:lnTo>
                        <a:pt x="566" y="607"/>
                      </a:lnTo>
                      <a:lnTo>
                        <a:pt x="563" y="652"/>
                      </a:lnTo>
                      <a:lnTo>
                        <a:pt x="488" y="734"/>
                      </a:lnTo>
                      <a:lnTo>
                        <a:pt x="385" y="836"/>
                      </a:lnTo>
                      <a:lnTo>
                        <a:pt x="301" y="937"/>
                      </a:lnTo>
                      <a:lnTo>
                        <a:pt x="197" y="1070"/>
                      </a:lnTo>
                      <a:lnTo>
                        <a:pt x="112" y="1136"/>
                      </a:lnTo>
                      <a:lnTo>
                        <a:pt x="47" y="1154"/>
                      </a:lnTo>
                      <a:lnTo>
                        <a:pt x="13" y="1145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74" name="Freeform 16"/>
                <p:cNvSpPr>
                  <a:spLocks/>
                </p:cNvSpPr>
                <p:nvPr/>
              </p:nvSpPr>
              <p:spPr bwMode="auto">
                <a:xfrm>
                  <a:off x="2641" y="2564"/>
                  <a:ext cx="1037" cy="581"/>
                </a:xfrm>
                <a:custGeom>
                  <a:avLst/>
                  <a:gdLst>
                    <a:gd name="T0" fmla="*/ 210 w 1037"/>
                    <a:gd name="T1" fmla="*/ 468 h 581"/>
                    <a:gd name="T2" fmla="*/ 361 w 1037"/>
                    <a:gd name="T3" fmla="*/ 462 h 581"/>
                    <a:gd name="T4" fmla="*/ 498 w 1037"/>
                    <a:gd name="T5" fmla="*/ 444 h 581"/>
                    <a:gd name="T6" fmla="*/ 583 w 1037"/>
                    <a:gd name="T7" fmla="*/ 423 h 581"/>
                    <a:gd name="T8" fmla="*/ 705 w 1037"/>
                    <a:gd name="T9" fmla="*/ 354 h 581"/>
                    <a:gd name="T10" fmla="*/ 792 w 1037"/>
                    <a:gd name="T11" fmla="*/ 288 h 581"/>
                    <a:gd name="T12" fmla="*/ 906 w 1037"/>
                    <a:gd name="T13" fmla="*/ 207 h 581"/>
                    <a:gd name="T14" fmla="*/ 959 w 1037"/>
                    <a:gd name="T15" fmla="*/ 156 h 581"/>
                    <a:gd name="T16" fmla="*/ 1000 w 1037"/>
                    <a:gd name="T17" fmla="*/ 120 h 581"/>
                    <a:gd name="T18" fmla="*/ 1037 w 1037"/>
                    <a:gd name="T19" fmla="*/ 81 h 581"/>
                    <a:gd name="T20" fmla="*/ 1037 w 1037"/>
                    <a:gd name="T21" fmla="*/ 39 h 581"/>
                    <a:gd name="T22" fmla="*/ 996 w 1037"/>
                    <a:gd name="T23" fmla="*/ 0 h 581"/>
                    <a:gd name="T24" fmla="*/ 971 w 1037"/>
                    <a:gd name="T25" fmla="*/ 9 h 581"/>
                    <a:gd name="T26" fmla="*/ 903 w 1037"/>
                    <a:gd name="T27" fmla="*/ 90 h 581"/>
                    <a:gd name="T28" fmla="*/ 828 w 1037"/>
                    <a:gd name="T29" fmla="*/ 183 h 581"/>
                    <a:gd name="T30" fmla="*/ 752 w 1037"/>
                    <a:gd name="T31" fmla="*/ 270 h 581"/>
                    <a:gd name="T32" fmla="*/ 642 w 1037"/>
                    <a:gd name="T33" fmla="*/ 342 h 581"/>
                    <a:gd name="T34" fmla="*/ 548 w 1037"/>
                    <a:gd name="T35" fmla="*/ 390 h 581"/>
                    <a:gd name="T36" fmla="*/ 445 w 1037"/>
                    <a:gd name="T37" fmla="*/ 414 h 581"/>
                    <a:gd name="T38" fmla="*/ 301 w 1037"/>
                    <a:gd name="T39" fmla="*/ 417 h 581"/>
                    <a:gd name="T40" fmla="*/ 216 w 1037"/>
                    <a:gd name="T41" fmla="*/ 417 h 581"/>
                    <a:gd name="T42" fmla="*/ 144 w 1037"/>
                    <a:gd name="T43" fmla="*/ 363 h 581"/>
                    <a:gd name="T44" fmla="*/ 125 w 1037"/>
                    <a:gd name="T45" fmla="*/ 327 h 581"/>
                    <a:gd name="T46" fmla="*/ 94 w 1037"/>
                    <a:gd name="T47" fmla="*/ 327 h 581"/>
                    <a:gd name="T48" fmla="*/ 116 w 1037"/>
                    <a:gd name="T49" fmla="*/ 372 h 581"/>
                    <a:gd name="T50" fmla="*/ 150 w 1037"/>
                    <a:gd name="T51" fmla="*/ 414 h 581"/>
                    <a:gd name="T52" fmla="*/ 66 w 1037"/>
                    <a:gd name="T53" fmla="*/ 396 h 581"/>
                    <a:gd name="T54" fmla="*/ 3 w 1037"/>
                    <a:gd name="T55" fmla="*/ 387 h 581"/>
                    <a:gd name="T56" fmla="*/ 3 w 1037"/>
                    <a:gd name="T57" fmla="*/ 405 h 581"/>
                    <a:gd name="T58" fmla="*/ 59 w 1037"/>
                    <a:gd name="T59" fmla="*/ 417 h 581"/>
                    <a:gd name="T60" fmla="*/ 97 w 1037"/>
                    <a:gd name="T61" fmla="*/ 441 h 581"/>
                    <a:gd name="T62" fmla="*/ 131 w 1037"/>
                    <a:gd name="T63" fmla="*/ 444 h 581"/>
                    <a:gd name="T64" fmla="*/ 78 w 1037"/>
                    <a:gd name="T65" fmla="*/ 462 h 581"/>
                    <a:gd name="T66" fmla="*/ 0 w 1037"/>
                    <a:gd name="T67" fmla="*/ 481 h 581"/>
                    <a:gd name="T68" fmla="*/ 3 w 1037"/>
                    <a:gd name="T69" fmla="*/ 499 h 581"/>
                    <a:gd name="T70" fmla="*/ 28 w 1037"/>
                    <a:gd name="T71" fmla="*/ 505 h 581"/>
                    <a:gd name="T72" fmla="*/ 103 w 1037"/>
                    <a:gd name="T73" fmla="*/ 481 h 581"/>
                    <a:gd name="T74" fmla="*/ 150 w 1037"/>
                    <a:gd name="T75" fmla="*/ 477 h 581"/>
                    <a:gd name="T76" fmla="*/ 122 w 1037"/>
                    <a:gd name="T77" fmla="*/ 505 h 581"/>
                    <a:gd name="T78" fmla="*/ 78 w 1037"/>
                    <a:gd name="T79" fmla="*/ 550 h 581"/>
                    <a:gd name="T80" fmla="*/ 59 w 1037"/>
                    <a:gd name="T81" fmla="*/ 562 h 581"/>
                    <a:gd name="T82" fmla="*/ 75 w 1037"/>
                    <a:gd name="T83" fmla="*/ 581 h 581"/>
                    <a:gd name="T84" fmla="*/ 113 w 1037"/>
                    <a:gd name="T85" fmla="*/ 559 h 581"/>
                    <a:gd name="T86" fmla="*/ 163 w 1037"/>
                    <a:gd name="T87" fmla="*/ 514 h 581"/>
                    <a:gd name="T88" fmla="*/ 210 w 1037"/>
                    <a:gd name="T89" fmla="*/ 468 h 581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1037"/>
                    <a:gd name="T136" fmla="*/ 0 h 581"/>
                    <a:gd name="T137" fmla="*/ 1037 w 1037"/>
                    <a:gd name="T138" fmla="*/ 581 h 581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1037" h="581">
                      <a:moveTo>
                        <a:pt x="210" y="468"/>
                      </a:moveTo>
                      <a:lnTo>
                        <a:pt x="361" y="462"/>
                      </a:lnTo>
                      <a:lnTo>
                        <a:pt x="498" y="444"/>
                      </a:lnTo>
                      <a:lnTo>
                        <a:pt x="583" y="423"/>
                      </a:lnTo>
                      <a:lnTo>
                        <a:pt x="705" y="354"/>
                      </a:lnTo>
                      <a:lnTo>
                        <a:pt x="792" y="288"/>
                      </a:lnTo>
                      <a:lnTo>
                        <a:pt x="906" y="207"/>
                      </a:lnTo>
                      <a:lnTo>
                        <a:pt x="959" y="156"/>
                      </a:lnTo>
                      <a:lnTo>
                        <a:pt x="1000" y="120"/>
                      </a:lnTo>
                      <a:lnTo>
                        <a:pt x="1037" y="81"/>
                      </a:lnTo>
                      <a:lnTo>
                        <a:pt x="1037" y="39"/>
                      </a:lnTo>
                      <a:lnTo>
                        <a:pt x="996" y="0"/>
                      </a:lnTo>
                      <a:lnTo>
                        <a:pt x="971" y="9"/>
                      </a:lnTo>
                      <a:lnTo>
                        <a:pt x="903" y="90"/>
                      </a:lnTo>
                      <a:lnTo>
                        <a:pt x="828" y="183"/>
                      </a:lnTo>
                      <a:lnTo>
                        <a:pt x="752" y="270"/>
                      </a:lnTo>
                      <a:lnTo>
                        <a:pt x="642" y="342"/>
                      </a:lnTo>
                      <a:lnTo>
                        <a:pt x="548" y="390"/>
                      </a:lnTo>
                      <a:lnTo>
                        <a:pt x="445" y="414"/>
                      </a:lnTo>
                      <a:lnTo>
                        <a:pt x="301" y="417"/>
                      </a:lnTo>
                      <a:lnTo>
                        <a:pt x="216" y="417"/>
                      </a:lnTo>
                      <a:lnTo>
                        <a:pt x="144" y="363"/>
                      </a:lnTo>
                      <a:lnTo>
                        <a:pt x="125" y="327"/>
                      </a:lnTo>
                      <a:lnTo>
                        <a:pt x="94" y="327"/>
                      </a:lnTo>
                      <a:lnTo>
                        <a:pt x="116" y="372"/>
                      </a:lnTo>
                      <a:lnTo>
                        <a:pt x="150" y="414"/>
                      </a:lnTo>
                      <a:lnTo>
                        <a:pt x="66" y="396"/>
                      </a:lnTo>
                      <a:lnTo>
                        <a:pt x="3" y="387"/>
                      </a:lnTo>
                      <a:lnTo>
                        <a:pt x="3" y="405"/>
                      </a:lnTo>
                      <a:lnTo>
                        <a:pt x="59" y="417"/>
                      </a:lnTo>
                      <a:lnTo>
                        <a:pt x="97" y="441"/>
                      </a:lnTo>
                      <a:lnTo>
                        <a:pt x="131" y="444"/>
                      </a:lnTo>
                      <a:lnTo>
                        <a:pt x="78" y="462"/>
                      </a:lnTo>
                      <a:lnTo>
                        <a:pt x="0" y="481"/>
                      </a:lnTo>
                      <a:lnTo>
                        <a:pt x="3" y="499"/>
                      </a:lnTo>
                      <a:lnTo>
                        <a:pt x="28" y="505"/>
                      </a:lnTo>
                      <a:lnTo>
                        <a:pt x="103" y="481"/>
                      </a:lnTo>
                      <a:lnTo>
                        <a:pt x="150" y="477"/>
                      </a:lnTo>
                      <a:lnTo>
                        <a:pt x="122" y="505"/>
                      </a:lnTo>
                      <a:lnTo>
                        <a:pt x="78" y="550"/>
                      </a:lnTo>
                      <a:lnTo>
                        <a:pt x="59" y="562"/>
                      </a:lnTo>
                      <a:lnTo>
                        <a:pt x="75" y="581"/>
                      </a:lnTo>
                      <a:lnTo>
                        <a:pt x="113" y="559"/>
                      </a:lnTo>
                      <a:lnTo>
                        <a:pt x="163" y="514"/>
                      </a:lnTo>
                      <a:lnTo>
                        <a:pt x="210" y="468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75" name="Freeform 17"/>
                <p:cNvSpPr>
                  <a:spLocks/>
                </p:cNvSpPr>
                <p:nvPr/>
              </p:nvSpPr>
              <p:spPr bwMode="auto">
                <a:xfrm>
                  <a:off x="3596" y="2504"/>
                  <a:ext cx="608" cy="800"/>
                </a:xfrm>
                <a:custGeom>
                  <a:avLst/>
                  <a:gdLst>
                    <a:gd name="T0" fmla="*/ 38 w 608"/>
                    <a:gd name="T1" fmla="*/ 90 h 800"/>
                    <a:gd name="T2" fmla="*/ 63 w 608"/>
                    <a:gd name="T3" fmla="*/ 27 h 800"/>
                    <a:gd name="T4" fmla="*/ 104 w 608"/>
                    <a:gd name="T5" fmla="*/ 0 h 800"/>
                    <a:gd name="T6" fmla="*/ 141 w 608"/>
                    <a:gd name="T7" fmla="*/ 0 h 800"/>
                    <a:gd name="T8" fmla="*/ 179 w 608"/>
                    <a:gd name="T9" fmla="*/ 18 h 800"/>
                    <a:gd name="T10" fmla="*/ 216 w 608"/>
                    <a:gd name="T11" fmla="*/ 54 h 800"/>
                    <a:gd name="T12" fmla="*/ 235 w 608"/>
                    <a:gd name="T13" fmla="*/ 117 h 800"/>
                    <a:gd name="T14" fmla="*/ 245 w 608"/>
                    <a:gd name="T15" fmla="*/ 180 h 800"/>
                    <a:gd name="T16" fmla="*/ 263 w 608"/>
                    <a:gd name="T17" fmla="*/ 243 h 800"/>
                    <a:gd name="T18" fmla="*/ 298 w 608"/>
                    <a:gd name="T19" fmla="*/ 312 h 800"/>
                    <a:gd name="T20" fmla="*/ 357 w 608"/>
                    <a:gd name="T21" fmla="*/ 384 h 800"/>
                    <a:gd name="T22" fmla="*/ 415 w 608"/>
                    <a:gd name="T23" fmla="*/ 432 h 800"/>
                    <a:gd name="T24" fmla="*/ 499 w 608"/>
                    <a:gd name="T25" fmla="*/ 468 h 800"/>
                    <a:gd name="T26" fmla="*/ 571 w 608"/>
                    <a:gd name="T27" fmla="*/ 522 h 800"/>
                    <a:gd name="T28" fmla="*/ 608 w 608"/>
                    <a:gd name="T29" fmla="*/ 577 h 800"/>
                    <a:gd name="T30" fmla="*/ 602 w 608"/>
                    <a:gd name="T31" fmla="*/ 622 h 800"/>
                    <a:gd name="T32" fmla="*/ 593 w 608"/>
                    <a:gd name="T33" fmla="*/ 676 h 800"/>
                    <a:gd name="T34" fmla="*/ 565 w 608"/>
                    <a:gd name="T35" fmla="*/ 712 h 800"/>
                    <a:gd name="T36" fmla="*/ 518 w 608"/>
                    <a:gd name="T37" fmla="*/ 757 h 800"/>
                    <a:gd name="T38" fmla="*/ 449 w 608"/>
                    <a:gd name="T39" fmla="*/ 790 h 800"/>
                    <a:gd name="T40" fmla="*/ 396 w 608"/>
                    <a:gd name="T41" fmla="*/ 800 h 800"/>
                    <a:gd name="T42" fmla="*/ 320 w 608"/>
                    <a:gd name="T43" fmla="*/ 784 h 800"/>
                    <a:gd name="T44" fmla="*/ 251 w 608"/>
                    <a:gd name="T45" fmla="*/ 748 h 800"/>
                    <a:gd name="T46" fmla="*/ 179 w 608"/>
                    <a:gd name="T47" fmla="*/ 694 h 800"/>
                    <a:gd name="T48" fmla="*/ 129 w 608"/>
                    <a:gd name="T49" fmla="*/ 631 h 800"/>
                    <a:gd name="T50" fmla="*/ 82 w 608"/>
                    <a:gd name="T51" fmla="*/ 550 h 800"/>
                    <a:gd name="T52" fmla="*/ 44 w 608"/>
                    <a:gd name="T53" fmla="*/ 456 h 800"/>
                    <a:gd name="T54" fmla="*/ 19 w 608"/>
                    <a:gd name="T55" fmla="*/ 375 h 800"/>
                    <a:gd name="T56" fmla="*/ 7 w 608"/>
                    <a:gd name="T57" fmla="*/ 297 h 800"/>
                    <a:gd name="T58" fmla="*/ 0 w 608"/>
                    <a:gd name="T59" fmla="*/ 189 h 800"/>
                    <a:gd name="T60" fmla="*/ 19 w 608"/>
                    <a:gd name="T61" fmla="*/ 117 h 800"/>
                    <a:gd name="T62" fmla="*/ 38 w 608"/>
                    <a:gd name="T63" fmla="*/ 90 h 800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608"/>
                    <a:gd name="T97" fmla="*/ 0 h 800"/>
                    <a:gd name="T98" fmla="*/ 608 w 608"/>
                    <a:gd name="T99" fmla="*/ 800 h 800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608" h="800">
                      <a:moveTo>
                        <a:pt x="38" y="90"/>
                      </a:moveTo>
                      <a:lnTo>
                        <a:pt x="63" y="27"/>
                      </a:lnTo>
                      <a:lnTo>
                        <a:pt x="104" y="0"/>
                      </a:lnTo>
                      <a:lnTo>
                        <a:pt x="141" y="0"/>
                      </a:lnTo>
                      <a:lnTo>
                        <a:pt x="179" y="18"/>
                      </a:lnTo>
                      <a:lnTo>
                        <a:pt x="216" y="54"/>
                      </a:lnTo>
                      <a:lnTo>
                        <a:pt x="235" y="117"/>
                      </a:lnTo>
                      <a:lnTo>
                        <a:pt x="245" y="180"/>
                      </a:lnTo>
                      <a:lnTo>
                        <a:pt x="263" y="243"/>
                      </a:lnTo>
                      <a:lnTo>
                        <a:pt x="298" y="312"/>
                      </a:lnTo>
                      <a:lnTo>
                        <a:pt x="357" y="384"/>
                      </a:lnTo>
                      <a:lnTo>
                        <a:pt x="415" y="432"/>
                      </a:lnTo>
                      <a:lnTo>
                        <a:pt x="499" y="468"/>
                      </a:lnTo>
                      <a:lnTo>
                        <a:pt x="571" y="522"/>
                      </a:lnTo>
                      <a:lnTo>
                        <a:pt x="608" y="577"/>
                      </a:lnTo>
                      <a:lnTo>
                        <a:pt x="602" y="622"/>
                      </a:lnTo>
                      <a:lnTo>
                        <a:pt x="593" y="676"/>
                      </a:lnTo>
                      <a:lnTo>
                        <a:pt x="565" y="712"/>
                      </a:lnTo>
                      <a:lnTo>
                        <a:pt x="518" y="757"/>
                      </a:lnTo>
                      <a:lnTo>
                        <a:pt x="449" y="790"/>
                      </a:lnTo>
                      <a:lnTo>
                        <a:pt x="396" y="800"/>
                      </a:lnTo>
                      <a:lnTo>
                        <a:pt x="320" y="784"/>
                      </a:lnTo>
                      <a:lnTo>
                        <a:pt x="251" y="748"/>
                      </a:lnTo>
                      <a:lnTo>
                        <a:pt x="179" y="694"/>
                      </a:lnTo>
                      <a:lnTo>
                        <a:pt x="129" y="631"/>
                      </a:lnTo>
                      <a:lnTo>
                        <a:pt x="82" y="550"/>
                      </a:lnTo>
                      <a:lnTo>
                        <a:pt x="44" y="456"/>
                      </a:lnTo>
                      <a:lnTo>
                        <a:pt x="19" y="375"/>
                      </a:lnTo>
                      <a:lnTo>
                        <a:pt x="7" y="297"/>
                      </a:lnTo>
                      <a:lnTo>
                        <a:pt x="0" y="189"/>
                      </a:lnTo>
                      <a:lnTo>
                        <a:pt x="19" y="117"/>
                      </a:lnTo>
                      <a:lnTo>
                        <a:pt x="38" y="9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76" name="Freeform 18"/>
                <p:cNvSpPr>
                  <a:spLocks/>
                </p:cNvSpPr>
                <p:nvPr/>
              </p:nvSpPr>
              <p:spPr bwMode="auto">
                <a:xfrm>
                  <a:off x="4094" y="2846"/>
                  <a:ext cx="1043" cy="726"/>
                </a:xfrm>
                <a:custGeom>
                  <a:avLst/>
                  <a:gdLst>
                    <a:gd name="T0" fmla="*/ 116 w 1043"/>
                    <a:gd name="T1" fmla="*/ 230 h 726"/>
                    <a:gd name="T2" fmla="*/ 216 w 1043"/>
                    <a:gd name="T3" fmla="*/ 147 h 726"/>
                    <a:gd name="T4" fmla="*/ 338 w 1043"/>
                    <a:gd name="T5" fmla="*/ 72 h 726"/>
                    <a:gd name="T6" fmla="*/ 417 w 1043"/>
                    <a:gd name="T7" fmla="*/ 27 h 726"/>
                    <a:gd name="T8" fmla="*/ 479 w 1043"/>
                    <a:gd name="T9" fmla="*/ 12 h 726"/>
                    <a:gd name="T10" fmla="*/ 529 w 1043"/>
                    <a:gd name="T11" fmla="*/ 0 h 726"/>
                    <a:gd name="T12" fmla="*/ 573 w 1043"/>
                    <a:gd name="T13" fmla="*/ 18 h 726"/>
                    <a:gd name="T14" fmla="*/ 601 w 1043"/>
                    <a:gd name="T15" fmla="*/ 75 h 726"/>
                    <a:gd name="T16" fmla="*/ 620 w 1043"/>
                    <a:gd name="T17" fmla="*/ 230 h 726"/>
                    <a:gd name="T18" fmla="*/ 620 w 1043"/>
                    <a:gd name="T19" fmla="*/ 416 h 726"/>
                    <a:gd name="T20" fmla="*/ 620 w 1043"/>
                    <a:gd name="T21" fmla="*/ 536 h 726"/>
                    <a:gd name="T22" fmla="*/ 642 w 1043"/>
                    <a:gd name="T23" fmla="*/ 609 h 726"/>
                    <a:gd name="T24" fmla="*/ 686 w 1043"/>
                    <a:gd name="T25" fmla="*/ 597 h 726"/>
                    <a:gd name="T26" fmla="*/ 717 w 1043"/>
                    <a:gd name="T27" fmla="*/ 552 h 726"/>
                    <a:gd name="T28" fmla="*/ 779 w 1043"/>
                    <a:gd name="T29" fmla="*/ 500 h 726"/>
                    <a:gd name="T30" fmla="*/ 876 w 1043"/>
                    <a:gd name="T31" fmla="*/ 470 h 726"/>
                    <a:gd name="T32" fmla="*/ 943 w 1043"/>
                    <a:gd name="T33" fmla="*/ 470 h 726"/>
                    <a:gd name="T34" fmla="*/ 1043 w 1043"/>
                    <a:gd name="T35" fmla="*/ 488 h 726"/>
                    <a:gd name="T36" fmla="*/ 1037 w 1043"/>
                    <a:gd name="T37" fmla="*/ 524 h 726"/>
                    <a:gd name="T38" fmla="*/ 1015 w 1043"/>
                    <a:gd name="T39" fmla="*/ 555 h 726"/>
                    <a:gd name="T40" fmla="*/ 981 w 1043"/>
                    <a:gd name="T41" fmla="*/ 561 h 726"/>
                    <a:gd name="T42" fmla="*/ 943 w 1043"/>
                    <a:gd name="T43" fmla="*/ 542 h 726"/>
                    <a:gd name="T44" fmla="*/ 886 w 1043"/>
                    <a:gd name="T45" fmla="*/ 518 h 726"/>
                    <a:gd name="T46" fmla="*/ 829 w 1043"/>
                    <a:gd name="T47" fmla="*/ 518 h 726"/>
                    <a:gd name="T48" fmla="*/ 754 w 1043"/>
                    <a:gd name="T49" fmla="*/ 564 h 726"/>
                    <a:gd name="T50" fmla="*/ 708 w 1043"/>
                    <a:gd name="T51" fmla="*/ 633 h 726"/>
                    <a:gd name="T52" fmla="*/ 698 w 1043"/>
                    <a:gd name="T53" fmla="*/ 690 h 726"/>
                    <a:gd name="T54" fmla="*/ 679 w 1043"/>
                    <a:gd name="T55" fmla="*/ 726 h 726"/>
                    <a:gd name="T56" fmla="*/ 604 w 1043"/>
                    <a:gd name="T57" fmla="*/ 723 h 726"/>
                    <a:gd name="T58" fmla="*/ 601 w 1043"/>
                    <a:gd name="T59" fmla="*/ 669 h 726"/>
                    <a:gd name="T60" fmla="*/ 576 w 1043"/>
                    <a:gd name="T61" fmla="*/ 591 h 726"/>
                    <a:gd name="T62" fmla="*/ 567 w 1043"/>
                    <a:gd name="T63" fmla="*/ 509 h 726"/>
                    <a:gd name="T64" fmla="*/ 573 w 1043"/>
                    <a:gd name="T65" fmla="*/ 401 h 726"/>
                    <a:gd name="T66" fmla="*/ 564 w 1043"/>
                    <a:gd name="T67" fmla="*/ 248 h 726"/>
                    <a:gd name="T68" fmla="*/ 558 w 1043"/>
                    <a:gd name="T69" fmla="*/ 147 h 726"/>
                    <a:gd name="T70" fmla="*/ 539 w 1043"/>
                    <a:gd name="T71" fmla="*/ 111 h 726"/>
                    <a:gd name="T72" fmla="*/ 501 w 1043"/>
                    <a:gd name="T73" fmla="*/ 75 h 726"/>
                    <a:gd name="T74" fmla="*/ 461 w 1043"/>
                    <a:gd name="T75" fmla="*/ 75 h 726"/>
                    <a:gd name="T76" fmla="*/ 403 w 1043"/>
                    <a:gd name="T77" fmla="*/ 111 h 726"/>
                    <a:gd name="T78" fmla="*/ 328 w 1043"/>
                    <a:gd name="T79" fmla="*/ 181 h 726"/>
                    <a:gd name="T80" fmla="*/ 235 w 1043"/>
                    <a:gd name="T81" fmla="*/ 272 h 726"/>
                    <a:gd name="T82" fmla="*/ 141 w 1043"/>
                    <a:gd name="T83" fmla="*/ 356 h 726"/>
                    <a:gd name="T84" fmla="*/ 94 w 1043"/>
                    <a:gd name="T85" fmla="*/ 383 h 726"/>
                    <a:gd name="T86" fmla="*/ 38 w 1043"/>
                    <a:gd name="T87" fmla="*/ 383 h 726"/>
                    <a:gd name="T88" fmla="*/ 0 w 1043"/>
                    <a:gd name="T89" fmla="*/ 344 h 726"/>
                    <a:gd name="T90" fmla="*/ 3 w 1043"/>
                    <a:gd name="T91" fmla="*/ 281 h 726"/>
                    <a:gd name="T92" fmla="*/ 41 w 1043"/>
                    <a:gd name="T93" fmla="*/ 248 h 726"/>
                    <a:gd name="T94" fmla="*/ 84 w 1043"/>
                    <a:gd name="T95" fmla="*/ 239 h 726"/>
                    <a:gd name="T96" fmla="*/ 116 w 1043"/>
                    <a:gd name="T97" fmla="*/ 230 h 72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043"/>
                    <a:gd name="T148" fmla="*/ 0 h 726"/>
                    <a:gd name="T149" fmla="*/ 1043 w 1043"/>
                    <a:gd name="T150" fmla="*/ 726 h 72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043" h="726">
                      <a:moveTo>
                        <a:pt x="116" y="230"/>
                      </a:moveTo>
                      <a:lnTo>
                        <a:pt x="216" y="147"/>
                      </a:lnTo>
                      <a:lnTo>
                        <a:pt x="338" y="72"/>
                      </a:lnTo>
                      <a:lnTo>
                        <a:pt x="417" y="27"/>
                      </a:lnTo>
                      <a:lnTo>
                        <a:pt x="479" y="12"/>
                      </a:lnTo>
                      <a:lnTo>
                        <a:pt x="529" y="0"/>
                      </a:lnTo>
                      <a:lnTo>
                        <a:pt x="573" y="18"/>
                      </a:lnTo>
                      <a:lnTo>
                        <a:pt x="601" y="75"/>
                      </a:lnTo>
                      <a:lnTo>
                        <a:pt x="620" y="230"/>
                      </a:lnTo>
                      <a:lnTo>
                        <a:pt x="620" y="416"/>
                      </a:lnTo>
                      <a:lnTo>
                        <a:pt x="620" y="536"/>
                      </a:lnTo>
                      <a:lnTo>
                        <a:pt x="642" y="609"/>
                      </a:lnTo>
                      <a:lnTo>
                        <a:pt x="686" y="597"/>
                      </a:lnTo>
                      <a:lnTo>
                        <a:pt x="717" y="552"/>
                      </a:lnTo>
                      <a:lnTo>
                        <a:pt x="779" y="500"/>
                      </a:lnTo>
                      <a:lnTo>
                        <a:pt x="876" y="470"/>
                      </a:lnTo>
                      <a:lnTo>
                        <a:pt x="943" y="470"/>
                      </a:lnTo>
                      <a:lnTo>
                        <a:pt x="1043" y="488"/>
                      </a:lnTo>
                      <a:lnTo>
                        <a:pt x="1037" y="524"/>
                      </a:lnTo>
                      <a:lnTo>
                        <a:pt x="1015" y="555"/>
                      </a:lnTo>
                      <a:lnTo>
                        <a:pt x="981" y="561"/>
                      </a:lnTo>
                      <a:lnTo>
                        <a:pt x="943" y="542"/>
                      </a:lnTo>
                      <a:lnTo>
                        <a:pt x="886" y="518"/>
                      </a:lnTo>
                      <a:lnTo>
                        <a:pt x="829" y="518"/>
                      </a:lnTo>
                      <a:lnTo>
                        <a:pt x="754" y="564"/>
                      </a:lnTo>
                      <a:lnTo>
                        <a:pt x="708" y="633"/>
                      </a:lnTo>
                      <a:lnTo>
                        <a:pt x="698" y="690"/>
                      </a:lnTo>
                      <a:lnTo>
                        <a:pt x="679" y="726"/>
                      </a:lnTo>
                      <a:lnTo>
                        <a:pt x="604" y="723"/>
                      </a:lnTo>
                      <a:lnTo>
                        <a:pt x="601" y="669"/>
                      </a:lnTo>
                      <a:lnTo>
                        <a:pt x="576" y="591"/>
                      </a:lnTo>
                      <a:lnTo>
                        <a:pt x="567" y="509"/>
                      </a:lnTo>
                      <a:lnTo>
                        <a:pt x="573" y="401"/>
                      </a:lnTo>
                      <a:lnTo>
                        <a:pt x="564" y="248"/>
                      </a:lnTo>
                      <a:lnTo>
                        <a:pt x="558" y="147"/>
                      </a:lnTo>
                      <a:lnTo>
                        <a:pt x="539" y="111"/>
                      </a:lnTo>
                      <a:lnTo>
                        <a:pt x="501" y="75"/>
                      </a:lnTo>
                      <a:lnTo>
                        <a:pt x="461" y="75"/>
                      </a:lnTo>
                      <a:lnTo>
                        <a:pt x="403" y="111"/>
                      </a:lnTo>
                      <a:lnTo>
                        <a:pt x="328" y="181"/>
                      </a:lnTo>
                      <a:lnTo>
                        <a:pt x="235" y="272"/>
                      </a:lnTo>
                      <a:lnTo>
                        <a:pt x="141" y="356"/>
                      </a:lnTo>
                      <a:lnTo>
                        <a:pt x="94" y="383"/>
                      </a:lnTo>
                      <a:lnTo>
                        <a:pt x="38" y="383"/>
                      </a:lnTo>
                      <a:lnTo>
                        <a:pt x="0" y="344"/>
                      </a:lnTo>
                      <a:lnTo>
                        <a:pt x="3" y="281"/>
                      </a:lnTo>
                      <a:lnTo>
                        <a:pt x="41" y="248"/>
                      </a:lnTo>
                      <a:lnTo>
                        <a:pt x="84" y="239"/>
                      </a:lnTo>
                      <a:lnTo>
                        <a:pt x="116" y="23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77" name="Freeform 19"/>
                <p:cNvSpPr>
                  <a:spLocks/>
                </p:cNvSpPr>
                <p:nvPr/>
              </p:nvSpPr>
              <p:spPr bwMode="auto">
                <a:xfrm>
                  <a:off x="4038" y="3162"/>
                  <a:ext cx="713" cy="762"/>
                </a:xfrm>
                <a:custGeom>
                  <a:avLst/>
                  <a:gdLst>
                    <a:gd name="T0" fmla="*/ 0 w 713"/>
                    <a:gd name="T1" fmla="*/ 64 h 762"/>
                    <a:gd name="T2" fmla="*/ 22 w 713"/>
                    <a:gd name="T3" fmla="*/ 16 h 762"/>
                    <a:gd name="T4" fmla="*/ 69 w 713"/>
                    <a:gd name="T5" fmla="*/ 0 h 762"/>
                    <a:gd name="T6" fmla="*/ 134 w 713"/>
                    <a:gd name="T7" fmla="*/ 7 h 762"/>
                    <a:gd name="T8" fmla="*/ 150 w 713"/>
                    <a:gd name="T9" fmla="*/ 52 h 762"/>
                    <a:gd name="T10" fmla="*/ 125 w 713"/>
                    <a:gd name="T11" fmla="*/ 227 h 762"/>
                    <a:gd name="T12" fmla="*/ 122 w 713"/>
                    <a:gd name="T13" fmla="*/ 360 h 762"/>
                    <a:gd name="T14" fmla="*/ 116 w 713"/>
                    <a:gd name="T15" fmla="*/ 435 h 762"/>
                    <a:gd name="T16" fmla="*/ 116 w 713"/>
                    <a:gd name="T17" fmla="*/ 450 h 762"/>
                    <a:gd name="T18" fmla="*/ 131 w 713"/>
                    <a:gd name="T19" fmla="*/ 524 h 762"/>
                    <a:gd name="T20" fmla="*/ 172 w 713"/>
                    <a:gd name="T21" fmla="*/ 536 h 762"/>
                    <a:gd name="T22" fmla="*/ 225 w 713"/>
                    <a:gd name="T23" fmla="*/ 524 h 762"/>
                    <a:gd name="T24" fmla="*/ 303 w 713"/>
                    <a:gd name="T25" fmla="*/ 481 h 762"/>
                    <a:gd name="T26" fmla="*/ 387 w 713"/>
                    <a:gd name="T27" fmla="*/ 460 h 762"/>
                    <a:gd name="T28" fmla="*/ 482 w 713"/>
                    <a:gd name="T29" fmla="*/ 444 h 762"/>
                    <a:gd name="T30" fmla="*/ 585 w 713"/>
                    <a:gd name="T31" fmla="*/ 432 h 762"/>
                    <a:gd name="T32" fmla="*/ 660 w 713"/>
                    <a:gd name="T33" fmla="*/ 432 h 762"/>
                    <a:gd name="T34" fmla="*/ 694 w 713"/>
                    <a:gd name="T35" fmla="*/ 441 h 762"/>
                    <a:gd name="T36" fmla="*/ 713 w 713"/>
                    <a:gd name="T37" fmla="*/ 463 h 762"/>
                    <a:gd name="T38" fmla="*/ 704 w 713"/>
                    <a:gd name="T39" fmla="*/ 496 h 762"/>
                    <a:gd name="T40" fmla="*/ 657 w 713"/>
                    <a:gd name="T41" fmla="*/ 524 h 762"/>
                    <a:gd name="T42" fmla="*/ 613 w 713"/>
                    <a:gd name="T43" fmla="*/ 563 h 762"/>
                    <a:gd name="T44" fmla="*/ 572 w 713"/>
                    <a:gd name="T45" fmla="*/ 618 h 762"/>
                    <a:gd name="T46" fmla="*/ 547 w 713"/>
                    <a:gd name="T47" fmla="*/ 663 h 762"/>
                    <a:gd name="T48" fmla="*/ 526 w 713"/>
                    <a:gd name="T49" fmla="*/ 708 h 762"/>
                    <a:gd name="T50" fmla="*/ 510 w 713"/>
                    <a:gd name="T51" fmla="*/ 762 h 762"/>
                    <a:gd name="T52" fmla="*/ 488 w 713"/>
                    <a:gd name="T53" fmla="*/ 762 h 762"/>
                    <a:gd name="T54" fmla="*/ 469 w 713"/>
                    <a:gd name="T55" fmla="*/ 741 h 762"/>
                    <a:gd name="T56" fmla="*/ 462 w 713"/>
                    <a:gd name="T57" fmla="*/ 681 h 762"/>
                    <a:gd name="T58" fmla="*/ 507 w 713"/>
                    <a:gd name="T59" fmla="*/ 627 h 762"/>
                    <a:gd name="T60" fmla="*/ 566 w 713"/>
                    <a:gd name="T61" fmla="*/ 563 h 762"/>
                    <a:gd name="T62" fmla="*/ 622 w 713"/>
                    <a:gd name="T63" fmla="*/ 515 h 762"/>
                    <a:gd name="T64" fmla="*/ 647 w 713"/>
                    <a:gd name="T65" fmla="*/ 499 h 762"/>
                    <a:gd name="T66" fmla="*/ 657 w 713"/>
                    <a:gd name="T67" fmla="*/ 478 h 762"/>
                    <a:gd name="T68" fmla="*/ 632 w 713"/>
                    <a:gd name="T69" fmla="*/ 463 h 762"/>
                    <a:gd name="T70" fmla="*/ 547 w 713"/>
                    <a:gd name="T71" fmla="*/ 463 h 762"/>
                    <a:gd name="T72" fmla="*/ 440 w 713"/>
                    <a:gd name="T73" fmla="*/ 481 h 762"/>
                    <a:gd name="T74" fmla="*/ 356 w 713"/>
                    <a:gd name="T75" fmla="*/ 509 h 762"/>
                    <a:gd name="T76" fmla="*/ 265 w 713"/>
                    <a:gd name="T77" fmla="*/ 560 h 762"/>
                    <a:gd name="T78" fmla="*/ 187 w 713"/>
                    <a:gd name="T79" fmla="*/ 596 h 762"/>
                    <a:gd name="T80" fmla="*/ 103 w 713"/>
                    <a:gd name="T81" fmla="*/ 599 h 762"/>
                    <a:gd name="T82" fmla="*/ 69 w 713"/>
                    <a:gd name="T83" fmla="*/ 587 h 762"/>
                    <a:gd name="T84" fmla="*/ 50 w 713"/>
                    <a:gd name="T85" fmla="*/ 542 h 762"/>
                    <a:gd name="T86" fmla="*/ 37 w 713"/>
                    <a:gd name="T87" fmla="*/ 478 h 762"/>
                    <a:gd name="T88" fmla="*/ 31 w 713"/>
                    <a:gd name="T89" fmla="*/ 360 h 762"/>
                    <a:gd name="T90" fmla="*/ 19 w 713"/>
                    <a:gd name="T91" fmla="*/ 151 h 762"/>
                    <a:gd name="T92" fmla="*/ 0 w 713"/>
                    <a:gd name="T93" fmla="*/ 64 h 762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713"/>
                    <a:gd name="T142" fmla="*/ 0 h 762"/>
                    <a:gd name="T143" fmla="*/ 713 w 713"/>
                    <a:gd name="T144" fmla="*/ 762 h 762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713" h="762">
                      <a:moveTo>
                        <a:pt x="0" y="64"/>
                      </a:moveTo>
                      <a:lnTo>
                        <a:pt x="22" y="16"/>
                      </a:lnTo>
                      <a:lnTo>
                        <a:pt x="69" y="0"/>
                      </a:lnTo>
                      <a:lnTo>
                        <a:pt x="134" y="7"/>
                      </a:lnTo>
                      <a:lnTo>
                        <a:pt x="150" y="52"/>
                      </a:lnTo>
                      <a:lnTo>
                        <a:pt x="125" y="227"/>
                      </a:lnTo>
                      <a:lnTo>
                        <a:pt x="122" y="360"/>
                      </a:lnTo>
                      <a:lnTo>
                        <a:pt x="116" y="435"/>
                      </a:lnTo>
                      <a:lnTo>
                        <a:pt x="116" y="450"/>
                      </a:lnTo>
                      <a:lnTo>
                        <a:pt x="131" y="524"/>
                      </a:lnTo>
                      <a:lnTo>
                        <a:pt x="172" y="536"/>
                      </a:lnTo>
                      <a:lnTo>
                        <a:pt x="225" y="524"/>
                      </a:lnTo>
                      <a:lnTo>
                        <a:pt x="303" y="481"/>
                      </a:lnTo>
                      <a:lnTo>
                        <a:pt x="387" y="460"/>
                      </a:lnTo>
                      <a:lnTo>
                        <a:pt x="482" y="444"/>
                      </a:lnTo>
                      <a:lnTo>
                        <a:pt x="585" y="432"/>
                      </a:lnTo>
                      <a:lnTo>
                        <a:pt x="660" y="432"/>
                      </a:lnTo>
                      <a:lnTo>
                        <a:pt x="694" y="441"/>
                      </a:lnTo>
                      <a:lnTo>
                        <a:pt x="713" y="463"/>
                      </a:lnTo>
                      <a:lnTo>
                        <a:pt x="704" y="496"/>
                      </a:lnTo>
                      <a:lnTo>
                        <a:pt x="657" y="524"/>
                      </a:lnTo>
                      <a:lnTo>
                        <a:pt x="613" y="563"/>
                      </a:lnTo>
                      <a:lnTo>
                        <a:pt x="572" y="618"/>
                      </a:lnTo>
                      <a:lnTo>
                        <a:pt x="547" y="663"/>
                      </a:lnTo>
                      <a:lnTo>
                        <a:pt x="526" y="708"/>
                      </a:lnTo>
                      <a:lnTo>
                        <a:pt x="510" y="762"/>
                      </a:lnTo>
                      <a:lnTo>
                        <a:pt x="488" y="762"/>
                      </a:lnTo>
                      <a:lnTo>
                        <a:pt x="469" y="741"/>
                      </a:lnTo>
                      <a:lnTo>
                        <a:pt x="462" y="681"/>
                      </a:lnTo>
                      <a:lnTo>
                        <a:pt x="507" y="627"/>
                      </a:lnTo>
                      <a:lnTo>
                        <a:pt x="566" y="563"/>
                      </a:lnTo>
                      <a:lnTo>
                        <a:pt x="622" y="515"/>
                      </a:lnTo>
                      <a:lnTo>
                        <a:pt x="647" y="499"/>
                      </a:lnTo>
                      <a:lnTo>
                        <a:pt x="657" y="478"/>
                      </a:lnTo>
                      <a:lnTo>
                        <a:pt x="632" y="463"/>
                      </a:lnTo>
                      <a:lnTo>
                        <a:pt x="547" y="463"/>
                      </a:lnTo>
                      <a:lnTo>
                        <a:pt x="440" y="481"/>
                      </a:lnTo>
                      <a:lnTo>
                        <a:pt x="356" y="509"/>
                      </a:lnTo>
                      <a:lnTo>
                        <a:pt x="265" y="560"/>
                      </a:lnTo>
                      <a:lnTo>
                        <a:pt x="187" y="596"/>
                      </a:lnTo>
                      <a:lnTo>
                        <a:pt x="103" y="599"/>
                      </a:lnTo>
                      <a:lnTo>
                        <a:pt x="69" y="587"/>
                      </a:lnTo>
                      <a:lnTo>
                        <a:pt x="50" y="542"/>
                      </a:lnTo>
                      <a:lnTo>
                        <a:pt x="37" y="478"/>
                      </a:lnTo>
                      <a:lnTo>
                        <a:pt x="31" y="360"/>
                      </a:lnTo>
                      <a:lnTo>
                        <a:pt x="19" y="151"/>
                      </a:lnTo>
                      <a:lnTo>
                        <a:pt x="0" y="64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168" name="Group 20"/>
              <p:cNvGrpSpPr>
                <a:grpSpLocks/>
              </p:cNvGrpSpPr>
              <p:nvPr/>
            </p:nvGrpSpPr>
            <p:grpSpPr bwMode="auto">
              <a:xfrm>
                <a:off x="4864" y="3099"/>
                <a:ext cx="432" cy="877"/>
                <a:chOff x="4864" y="3099"/>
                <a:chExt cx="432" cy="877"/>
              </a:xfrm>
            </p:grpSpPr>
            <p:sp>
              <p:nvSpPr>
                <p:cNvPr id="5169" name="Freeform 21"/>
                <p:cNvSpPr>
                  <a:spLocks/>
                </p:cNvSpPr>
                <p:nvPr/>
              </p:nvSpPr>
              <p:spPr bwMode="auto">
                <a:xfrm>
                  <a:off x="4956" y="3588"/>
                  <a:ext cx="340" cy="109"/>
                </a:xfrm>
                <a:custGeom>
                  <a:avLst/>
                  <a:gdLst>
                    <a:gd name="T0" fmla="*/ 340 w 340"/>
                    <a:gd name="T1" fmla="*/ 109 h 109"/>
                    <a:gd name="T2" fmla="*/ 165 w 340"/>
                    <a:gd name="T3" fmla="*/ 30 h 109"/>
                    <a:gd name="T4" fmla="*/ 48 w 340"/>
                    <a:gd name="T5" fmla="*/ 0 h 109"/>
                    <a:gd name="T6" fmla="*/ 10 w 340"/>
                    <a:gd name="T7" fmla="*/ 0 h 109"/>
                    <a:gd name="T8" fmla="*/ 0 w 340"/>
                    <a:gd name="T9" fmla="*/ 27 h 109"/>
                    <a:gd name="T10" fmla="*/ 22 w 340"/>
                    <a:gd name="T11" fmla="*/ 48 h 109"/>
                    <a:gd name="T12" fmla="*/ 70 w 340"/>
                    <a:gd name="T13" fmla="*/ 54 h 109"/>
                    <a:gd name="T14" fmla="*/ 184 w 340"/>
                    <a:gd name="T15" fmla="*/ 75 h 109"/>
                    <a:gd name="T16" fmla="*/ 340 w 340"/>
                    <a:gd name="T17" fmla="*/ 109 h 10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0"/>
                    <a:gd name="T28" fmla="*/ 0 h 109"/>
                    <a:gd name="T29" fmla="*/ 340 w 340"/>
                    <a:gd name="T30" fmla="*/ 109 h 10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0" h="109">
                      <a:moveTo>
                        <a:pt x="340" y="109"/>
                      </a:moveTo>
                      <a:lnTo>
                        <a:pt x="165" y="30"/>
                      </a:lnTo>
                      <a:lnTo>
                        <a:pt x="48" y="0"/>
                      </a:lnTo>
                      <a:lnTo>
                        <a:pt x="10" y="0"/>
                      </a:lnTo>
                      <a:lnTo>
                        <a:pt x="0" y="27"/>
                      </a:lnTo>
                      <a:lnTo>
                        <a:pt x="22" y="48"/>
                      </a:lnTo>
                      <a:lnTo>
                        <a:pt x="70" y="54"/>
                      </a:lnTo>
                      <a:lnTo>
                        <a:pt x="184" y="75"/>
                      </a:lnTo>
                      <a:lnTo>
                        <a:pt x="340" y="109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70" name="Freeform 22"/>
                <p:cNvSpPr>
                  <a:spLocks/>
                </p:cNvSpPr>
                <p:nvPr/>
              </p:nvSpPr>
              <p:spPr bwMode="auto">
                <a:xfrm>
                  <a:off x="4864" y="3685"/>
                  <a:ext cx="97" cy="291"/>
                </a:xfrm>
                <a:custGeom>
                  <a:avLst/>
                  <a:gdLst>
                    <a:gd name="T0" fmla="*/ 97 w 97"/>
                    <a:gd name="T1" fmla="*/ 291 h 291"/>
                    <a:gd name="T2" fmla="*/ 94 w 97"/>
                    <a:gd name="T3" fmla="*/ 148 h 291"/>
                    <a:gd name="T4" fmla="*/ 69 w 97"/>
                    <a:gd name="T5" fmla="*/ 39 h 291"/>
                    <a:gd name="T6" fmla="*/ 41 w 97"/>
                    <a:gd name="T7" fmla="*/ 0 h 291"/>
                    <a:gd name="T8" fmla="*/ 19 w 97"/>
                    <a:gd name="T9" fmla="*/ 0 h 291"/>
                    <a:gd name="T10" fmla="*/ 0 w 97"/>
                    <a:gd name="T11" fmla="*/ 12 h 291"/>
                    <a:gd name="T12" fmla="*/ 0 w 97"/>
                    <a:gd name="T13" fmla="*/ 54 h 291"/>
                    <a:gd name="T14" fmla="*/ 47 w 97"/>
                    <a:gd name="T15" fmla="*/ 184 h 291"/>
                    <a:gd name="T16" fmla="*/ 97 w 97"/>
                    <a:gd name="T17" fmla="*/ 291 h 29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97"/>
                    <a:gd name="T28" fmla="*/ 0 h 291"/>
                    <a:gd name="T29" fmla="*/ 97 w 97"/>
                    <a:gd name="T30" fmla="*/ 291 h 29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97" h="291">
                      <a:moveTo>
                        <a:pt x="97" y="291"/>
                      </a:moveTo>
                      <a:lnTo>
                        <a:pt x="94" y="148"/>
                      </a:lnTo>
                      <a:lnTo>
                        <a:pt x="69" y="39"/>
                      </a:lnTo>
                      <a:lnTo>
                        <a:pt x="41" y="0"/>
                      </a:lnTo>
                      <a:lnTo>
                        <a:pt x="19" y="0"/>
                      </a:lnTo>
                      <a:lnTo>
                        <a:pt x="0" y="12"/>
                      </a:lnTo>
                      <a:lnTo>
                        <a:pt x="0" y="54"/>
                      </a:lnTo>
                      <a:lnTo>
                        <a:pt x="47" y="184"/>
                      </a:lnTo>
                      <a:lnTo>
                        <a:pt x="97" y="291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71" name="Freeform 23"/>
                <p:cNvSpPr>
                  <a:spLocks/>
                </p:cNvSpPr>
                <p:nvPr/>
              </p:nvSpPr>
              <p:spPr bwMode="auto">
                <a:xfrm>
                  <a:off x="5004" y="3099"/>
                  <a:ext cx="214" cy="111"/>
                </a:xfrm>
                <a:custGeom>
                  <a:avLst/>
                  <a:gdLst>
                    <a:gd name="T0" fmla="*/ 0 w 214"/>
                    <a:gd name="T1" fmla="*/ 72 h 111"/>
                    <a:gd name="T2" fmla="*/ 42 w 214"/>
                    <a:gd name="T3" fmla="*/ 30 h 111"/>
                    <a:gd name="T4" fmla="*/ 100 w 214"/>
                    <a:gd name="T5" fmla="*/ 3 h 111"/>
                    <a:gd name="T6" fmla="*/ 166 w 214"/>
                    <a:gd name="T7" fmla="*/ 0 h 111"/>
                    <a:gd name="T8" fmla="*/ 214 w 214"/>
                    <a:gd name="T9" fmla="*/ 9 h 111"/>
                    <a:gd name="T10" fmla="*/ 138 w 214"/>
                    <a:gd name="T11" fmla="*/ 18 h 111"/>
                    <a:gd name="T12" fmla="*/ 109 w 214"/>
                    <a:gd name="T13" fmla="*/ 36 h 111"/>
                    <a:gd name="T14" fmla="*/ 81 w 214"/>
                    <a:gd name="T15" fmla="*/ 63 h 111"/>
                    <a:gd name="T16" fmla="*/ 68 w 214"/>
                    <a:gd name="T17" fmla="*/ 93 h 111"/>
                    <a:gd name="T18" fmla="*/ 42 w 214"/>
                    <a:gd name="T19" fmla="*/ 111 h 111"/>
                    <a:gd name="T20" fmla="*/ 10 w 214"/>
                    <a:gd name="T21" fmla="*/ 108 h 111"/>
                    <a:gd name="T22" fmla="*/ 0 w 214"/>
                    <a:gd name="T23" fmla="*/ 72 h 11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14"/>
                    <a:gd name="T37" fmla="*/ 0 h 111"/>
                    <a:gd name="T38" fmla="*/ 214 w 214"/>
                    <a:gd name="T39" fmla="*/ 111 h 111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14" h="111">
                      <a:moveTo>
                        <a:pt x="0" y="72"/>
                      </a:moveTo>
                      <a:lnTo>
                        <a:pt x="42" y="30"/>
                      </a:lnTo>
                      <a:lnTo>
                        <a:pt x="100" y="3"/>
                      </a:lnTo>
                      <a:lnTo>
                        <a:pt x="166" y="0"/>
                      </a:lnTo>
                      <a:lnTo>
                        <a:pt x="214" y="9"/>
                      </a:lnTo>
                      <a:lnTo>
                        <a:pt x="138" y="18"/>
                      </a:lnTo>
                      <a:lnTo>
                        <a:pt x="109" y="36"/>
                      </a:lnTo>
                      <a:lnTo>
                        <a:pt x="81" y="63"/>
                      </a:lnTo>
                      <a:lnTo>
                        <a:pt x="68" y="93"/>
                      </a:lnTo>
                      <a:lnTo>
                        <a:pt x="42" y="111"/>
                      </a:lnTo>
                      <a:lnTo>
                        <a:pt x="10" y="108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5126" name="Text Box 34"/>
          <p:cNvSpPr txBox="1">
            <a:spLocks noChangeArrowheads="1"/>
          </p:cNvSpPr>
          <p:nvPr/>
        </p:nvSpPr>
        <p:spPr bwMode="auto">
          <a:xfrm>
            <a:off x="2530475" y="5095875"/>
            <a:ext cx="298608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More of the output:</a:t>
            </a:r>
            <a:br>
              <a:rPr lang="en-US" altLang="en-US" sz="2800" i="0"/>
            </a:br>
            <a:endParaRPr lang="en-US" altLang="en-US" sz="2800" i="0"/>
          </a:p>
        </p:txBody>
      </p:sp>
      <p:sp>
        <p:nvSpPr>
          <p:cNvPr id="64" name="Rectangle 7"/>
          <p:cNvSpPr>
            <a:spLocks noChangeArrowheads="1"/>
          </p:cNvSpPr>
          <p:nvPr/>
        </p:nvSpPr>
        <p:spPr bwMode="auto">
          <a:xfrm>
            <a:off x="3581400" y="2819400"/>
            <a:ext cx="495300" cy="103188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5128" name="Right Arrow 1"/>
          <p:cNvSpPr>
            <a:spLocks noChangeArrowheads="1"/>
          </p:cNvSpPr>
          <p:nvPr/>
        </p:nvSpPr>
        <p:spPr bwMode="auto">
          <a:xfrm>
            <a:off x="5130800" y="2725738"/>
            <a:ext cx="979488" cy="722312"/>
          </a:xfrm>
          <a:prstGeom prst="rightArrow">
            <a:avLst>
              <a:gd name="adj1" fmla="val 50000"/>
              <a:gd name="adj2" fmla="val 4986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 i="0"/>
          </a:p>
        </p:txBody>
      </p:sp>
      <p:sp>
        <p:nvSpPr>
          <p:cNvPr id="5129" name="AutoShape 6" descr="data:image/jpeg;base64,/9j/4AAQSkZJRgABAQAAAQABAAD/2wBDAAkGBwgHBgkIBwgKCgkLDRYPDQwMDRsUFRAWIB0iIiAdHx8kKDQsJCYxJx8fLT0tMTU3Ojo6Iys/RD84QzQ5Ojf/2wBDAQoKCg0MDRoPDxo3JR8lNzc3Nzc3Nzc3Nzc3Nzc3Nzc3Nzc3Nzc3Nzc3Nzc3Nzc3Nzc3Nzc3Nzc3Nzc3Nzc3Nzf/wAARCAC9AQsDASIAAhEBAxEB/8QAGwAAAgMBAQEAAAAAAAAAAAAAAQIAAwQFBgf/xAA8EAABAwMCBAQEBAMIAgMAAAABAAIRAwQhEjEFQVFhEyJxgQYUkaEyQrHBI3LwFTNSU2KC0eGi8RZ0kv/EABkBAAMBAQEAAAAAAAAAAAAAAAABAgMEBf/EACERAQEAAgIDAQEBAQEAAAAAAAABAhEDIRIxQRNRBBRh/9oADAMBAAIRAxEAPwDx5rfDD3ERe25/0XAIB9C1X2FtwCvxCm2pxStTtCx2t1VzWuacRB268lfxH4NHFOI1rulf0KbK9QvIAB0g+hXlOO8E4hwSroutL6JcQyvTdqY/06ehVb30N2dvV8W4Jw8VaZ4bxqjUt9JL3VajHw7kABBM+mFyanCyxhc2+tn/AOnQRPukrcLuavCbe8HyDTVYwtawnxIAg6htmJPquZw+hbVA017unQfrhzagMAdcKd6hb3XT4ayoaZcGF0PMuaFSGuF5W3aW5MNGy9LY3PDrEGlSuW1qc725x9wqeJ2/Dr2v41L5mmXDzOxLvUbLmuWstouXbhyXsc6kNjkneUjqdRzzkc4aT1S3dEjytJDQYEnJVFAvaCx7SSNlpLL6ErfSFElrngeI0iAB0VlN9CPLTOqDHJY2nT5g4N18t4W/h1Kobxj69LxKbSMHYqL12LVvyjq4p+M1xZGwIOrsum01KVJrqbAWAT0x0WpgouqVHm3YNtO5gLQNGiGUmNbM4asuTl2m5SubcBzm+ZzCIkgGCOy5IY+tVmoS1kgkNGSvQVaVKvULWty3clYbm2qy0DS1zsCHcpUYZUbVh7aVFho0W93VCM91XUvS1klsaRgHAlY+LsqUqnguIcwGRp5wsbWBrHah5Xt2g/Ud1tJPZxvuX0yymyk8+IfM8A4/rdBtw91P+50tZh0n8SyMY2jrIcSACWmI1CcKxtZtyW09Wnn5tsZRb/FXHrdPcGkNReRlsgTusxrbtoN1U3CBO4PNb6XC6dwKbwX6QDrAEg+h9Ve6xbIcyg2m4N82jAcOWPVLykSy2Vyz8LgS6MjkvVcNoWNe3aa9tWOj8IFXSBmSdj0XJHDqQq03NJJDy4ggR/W671sytoJt7R7xzIyovJfjTizmF3rax76NBlenaW1SkyrU8V3mNTU4jPpsFyH2jqRc/wAJ7y50jExldwUeJFoLLKoQdjj/AJQNtxWRNiQD/ie0EfdRllnl8Xlnu7kYeGXHE206vDqb6lvZ3BJqO8MuIxyAneIVfFKItqdOlR8R+kQ0vBGPeF0zZ8VMxRpMjrVErm8Uo3Nq1r7sAk4bBkBPPLK4asRcrXCuXeEBSYBkeY7n3WWnTmp4pdqLWxH9ck9ZxfRDy5xqVD0xjCoe1rHc9YOmZxCygjVWbUqNaxtRjRzl2yrcCx5YXNe1uQ70lVNeWtBdqgO5bqOc12hwOoOJAnqf6KqSq2avSdoZSoU2lxySOUoupOpAh8HUBpDf+UKbX0yWuLWveJp55TgKys2oaAex2KbskHdG7Oil0avcGmBBgNzAHZZxVuSJD2QdshU3FRknxCSNIAnnK0tYQAAG7c09L/8AXrn/AA3w9w/u3D0cVRV+FrKq3S41C2Z0l8j7rua5U1L2fGMHCPwvR0Bgq1NIEAGDC5lX4CoPc5zbqo2TOwwvYaihrPVLxhyvL2fwk6z/AAXGv+YLZ/ZVYQw0jpBnBldrUQUdXchZ5cOOXs/JxG8Ja6o0VabGg/me0wPVW0vhulXqP+WFnUDDG5/4XYFRw2eR7qGpUmdWQs7/AJ58Lcrnf/FKwENp2Y7Z/wCFdT+GLoNH8Sg3tBMLey7r0yDqJjlKufxO5LNNMN1nbygpf8+J6wc8/DlVgc6rfU2hok6aRMD6rnFltTqafmXvbzc2nH7rT8UX1zQ+G/DqFzK9e5LHkGDABMfouF8P3Dqgr2lam7xKWRJggHqs8+Ca3CuM9R0nGzp5Y+s93doAXr6dzbQGUxSIGBABC8q63GAXSZg+RPToVGmaZaCO8KMd4/Bqz4t+N7O0rWVKoy3pOripp1U2Bpgg9N+S8M2yug9zTaudTGAJK9pUbX/M0nPqq3Yw9rgPRZ5cmW/Sd9+nk28MvKtOH0HN5AlPb8DqCo1zxHuF6lpa4GTKBewGJErO8mQy5Lr057LSu0aW1S1gGGyo3h7oIdUERGcn0W11Vg7x0VlBwqmBpA/1OhRu1MtrCOF05B1OnqtFvaNpDyF465WwtAbLalHHdAtBz4zPQAn9lWsleOSym+oyIqPxt5la26rf5rh/uWRzZI0vJ6+T/tAtYBgvJ/lH/KesxrJsNzUcJNV31WTiNL5u3czVLvyyYEosbJhlKqe+ytFpc1I8O0qkDmSQl4Z1pMcq8Vfvr03FppAEYODt1WdtRz2BrqZBG+ML2fEuE3RtnVH2rGhu7juV5k2dSjTqGtTOcSTsnqz3FeOmUt8EkVDPmAAA2KprUnaHuZ5dEHPNWMuKZqOpunWCJc7qkuQWtqPIcWtG4VSXZRB5mDzNJn+sq97Wmj5hIByAYWegxmqnoGQNUnmrK8uo+Gww6BEbp5Y9quKpjRUBDnjSTIDhstDKD3MBbqcOuqFbwvhtS5qeGAXHn6c16anwMU2BouaTQPyktJH3V+Ow6WpEO7opNI5YXqMVgdKMzzVMOG2UQ8QAZS2FsJ2Bh/vHR6BVB0kLFxKuaLgRMRJAUZ5am18eMyy1XY+XpkeSrnoRCTwKnIY7Lk23E2OGCZOyu/tIt3esZz6dF4JW7QQfOCG8zGwVlLjljQ4ZVuLTQbhr3M2y0Dn2ndcS44s1wh1WPRcupeUHltOm3NWoNdSCJ99leHLMrrTPPi8Z7WfEFz83T4K2s8u8QPqvDjMmd1o4BQL7y6uSAWOa1gd1I3VXG+H1TUoVrwtp8Nou8OkXOiXxnbIBj7LocBu23FiNDdIpnRvv3Wk9MPrfUtqdT8bCSD1VsMLYfTY7HMZSayjr6o1P4rYmjQfu1zOha6VG24BkVpbOWnCGvKhJCm4Sn5NPEqtvXaAeH0Q5xw6mACR0wsbeGW1QAZpvOzXEghPqPRO24qtxqdHQ5UXilPyn1GcGAI8zTAiU7ODUwfxH2Kr+YOrzMB9BH6Kxt1TmdD2ns6VP5SfD3FzOFUm5Jd7uTjh9sIxMcgFWziBbkscW/wCIjC0i91NxTaf5XT+6PCfxW5SC0oty2k33CMU6Z8oA9AqL29fSpk06Li/lLDCle54VcUabKr3a2sh1RlQscTzxspvXoaWm6Y0ai+PZVVOKUGEg1C7HRcSsaZJNF9TST5fEOoqrwDVHlc0nniFlc858T3HUr8dpgEMZqxs6IXmeN3FS9oPYGENcQS1uRif+votwt3Bpa7Vp2lL8vQ1k6icdeayy5cr7Ly08jbW9wyqf4PiSZyDuunb21+6aLnGhRq/jeGyQOy7/AIDemOUFEsGmAAOUzt6KLy3fRXPt52twm9eKWmvIpmGlzYMcphWUuDVNQe+t5ucDku40OBOP3jun0iR6c1N5Mqn9LXNo2DGTMntJV3ggY0nC2ACZ1Ap9B/xKd1PtvyTsFI6D7I5HRQEle2opaUpbjl9VYc4lLBncfRAUlrg7Bd6brNdtDywOkbjK6BzzK4HxfrZZ0XNMO1kBwPbZRnN46PDLxy2xXVnWt3l1GoGsOYcdlVTYarwKvEqLJMaWBzj+kfdeera3EeLU1epV1o11N40uI6QFjjxz61y5r8e8teEWtAAub4z/APFUM/Za61ClWomjUpt0HlELncCv33NB1O4A8RkeZuzxyPqupMreSRlcvJwPjIvNhaUqdN73io1rhBIcAHR75W74dsaljw5tOqA17vMR07LowDsUtR4o03VHSQ0TjdPWiXBjnuDWySV1LeyZTZNYBzu5wFyOGcc4ZTdFw+rTqHALmYHuureXjPlvFova5hbLXNMgrPPKx0cOEva19C2e3NINPVuCsVayIM0Hah0O65djxrxCfFa5kkgF3P0PNdale0i2S6QsseWz21y4scvTK5rmGHNIPdAOJW115RdhxaR3TUn0W/xPDplo5laTllY3gsZbe2qXXiGi0OFMw8zGlWW1j8zW8JlRvlzUf+RgG5JXR4fYuv6bqujTRkjRTwXEPIP6FeV+NOOGjY3fC7Kg2hbuqBlaoHebDpeBHXAWrG9Ofx/4mfeXltbcIDmcMoVWsa8iPHdP4j2jZdlzIJgbFea4XbfOX1E0Wj5S0dqDuTncgP1XqZwmRWOqM/A97fQlMa73A62sqfzsBQBEowFFkVtNdu5sVLRo/lMJPAszPhvq0ieRyExaOSmkHdLwlHkAtS4xTrU39phV1bW4B81IuA6ZCfQI9VGmoxwLXER0Kn8oryZKrHj8VLHMxlJTFMQHNfM4HJdMXNcHzO1fzCVDXY8RWt2O9MKLwy/B0zMp0SBoeQfRSrZyRoe0ZzyWkCzJILKjPQp20KJxSuYnk5ReCfwaxYDa1NUta494wqzRqA7OH+xdX5as0ywteR0cgDdNEaCIWV4IX5ys85UmMCEm6BdHLC9LSFgcVJVc9vdTUQcJaJYCFzfiW2+b4JcMAlzAKjR6GT9pW6DMoSHAh4kHBHVGhXy+q+i55bGkDDVYwhpaWEknun4vw02fEK1APDmtOJxhZKcNALC09ADKxsso+PTcHvjaXUmSw/iG+F60Ma9ofTfhwkEHBXz2hVFUA+BU1N2LCvQ8P4lVp2j6QlpZzeAfpyWmNL07lzfU7MDxidR2a3JPsvP8Q4vUuXQXMbT5MmVjun1apdUdUL3O3kFywiv5tOkT2MJWhofXPJ9P2atvCOIVm3NKy1fwKzg2GnY9lyH1QZaQ8Ecgd16P4Ysn0abrmqxoNQDRLfMB1lLUvSsbY9BWoUalAUajJYBiDt6LD/ZLwf4d7Vazo4A/dbg8HoE4eIPTqncMaqZ5T1WJvCWgguua59HQtlvbUaJh3iObOdT5TT3lSeSJhJ6F5Mr7qv4u+Lqlk3+z7Eik+Je4YgkT7HIXF+HLQ3dq+txC2boL9VMPH4id3QunV4XY3F6LutRD64gy7nC2ztn6Kom90GMZTaGMaGtHICAip6KJhC0ZIUjO6BMKAycJATsgBKh2yPsjIJGEBIQj0RJ91JxOyDlQBCMppgoax/q+iDCOakBMCD/6UIG4P2QCtBacEj0KtFesBAqOj+ZKBIwUdPdIMkkqElVmdxspqWiFm/NF7Sx2k7qsE80QeiRG1EThTVI7JYz7KThA24/xPwyjd2FWvpArUmyHdR0K8Vb2Xmkgk9sY9V9B4vRuLjh1alaFgrPADfE23C8LUouZVcKxeXtMOJPlB/ZZ5iNVFppmBI+p+5WsmWnIkBc3+K38FanAGxMq+3umaS2qcn8wOFnKqxrpVswCku7enVDnNe0OAzmEWFpIcDhPpp1HM8adIOeUjmFfslXCeDXd+5lRsC2B/vHnONwOa9ywBrA1ogNEAdklBlOlTY2i0MpgeVjRACvt3gsLjnJAPZGVmHbXj47n1FRY1wkiDzUDY2z2R1gmWjmVCXe3VaTubZ2augkgSRlMH47oFxO5kIQCJ/ZBHDoON0dSpyNgYTDJRoLZJ2UnCrBBxIACIMcvqgLBCB7JNUgptQ9UBCSeRCkkdEC6QiIJQDSYEkKbc0s7k59kNigzjJCmY5wkBzzKOrEwkcPIATNcFVqG5ROwjmg1gIBkFEOBEyqeeyIzyQGMbTy6qHpEKsPJJ6dE2oZVMqIJPNHI3SgnliVNRxlAOHE81NSrnmUQJjKAsGXLxPGaVzYX1Rrhoc+TgghwMr2ciMlZb61pXYY2qwOgYxssuW6x204sPPLTwBpkSCz6I0gG/m05G69gPh23c+TrA6ByyH4cpkOIcQQcTlYTljpv+bOOGKhiA4lp5rv/AA3wht4x9e4P8Fp0hpmHHmvO3hbb1nUqbw8swXAYXf8Ah34kvHVLfh1X5LQ4hlN9W18rRBwSwh3TK1sutxjJN6r1jqfhsJDmwBsED/CtBJjGSuN8X3da34Pp8O2Y6tUDPEtbl5iMnyuaCNuq8S29uWtxXqRzGswo8cs5u1thyY8e5I+mWlN7rdr3AEvzBOw5K7w3DdhWbgDKh4Pa+LZ8QuKnhy59N9ENznGp4O3Zbi65b/dfD9d55G44nQpj/wASUTkznSMsMb2qIE5x2ISkADcFZ+K3vFqVEF9jw63YXQG29x41Se56ei1cMFvUtvFvr/8AiPbijSt8s9Xc1p+s+o/K30SSdswpAjJA9Uz2Bsmm4kTAMRPskI5zH7rTHKZTcZ2WXVRwAmDPtuhq5EH6IxEwUo6znsqIQ8RH3RBA7pSM+3RANd1GRhILAfX6qEicqokjEpmS6ctAHUwg1gJIwiJ5kfVVDB2yjvJAMeiBFh3kn7oEoEu6boRpMFpSUaQiTGfoq5MzHtum1bYKAcOAd+Ej3RkdB9UktydWegSkZwg1FOpQjLQ/3SvewmWN0jmJVRLeQ+6AOIVMqsLiCO6YVYaRDT3IVJdMKDOyCWTzUcSlmcHZQtJBcgDJG8J6TvOJAjuqXDUDmewCQFzTIGR1Uck3jY14brOV1GubqLTAK878TX7rC3qU6ZipUw39/wCu66VS9pUqXi1XBgAnJ39F8/4xxCrxG+fXqHE+Vo2aFx8WG69Hm5Zjj17Y5lx/8lptbipTq06tMhpY4FqyOfIwAAeQTscdjsF2POdbjfF7riraQuW0G+ETpbSphgMxk9ThYKNPxCGNGXwI7ykLwQA6Oq28EBq8QoU3nnqBPojUk6Pfe69/wlwNEt1WrXU4aBcNfH1bt9FtdSuHGW8Mt7n/AOlxAav/AM1Gj9VxaVICTO+8piXz/DcT3iFz/nl9ja8mPytF5d2tOtTpVaN7aV3PAbSvbUtkz+V7SRKfhnDb64c+vSFCuyNI+XeHEZ/MN5WG/rcTuLM29K5qaNQOlz8Kjh1k22PjGmGXJnVUaYJn0V/luaT+njfJ3nh1Mmm8FrwfM13JI4xnCpZJkknKsEkclrx8cwmmWedzu6sGdxkJg7BlrT3PJU5JETtlNq6g46hWgzneYYHfCWQZwFMkRHJGMfh+6NBD1j6qaoJM+4SzAyiT5c/olQjnOx5iZ3CPjODY1n0CESGzyR04JjsgF1nIJkKF2wQ0gAgj7oOY4AI6OHB7qAmYKVrnAxt6pmODhmUqcHU4ghpMdEQcZ39EDUAAEYRDzGCg2GQDgq1pbmdJIVQbJ9FA0kwOapBqjgYAaGyVHAsPmnsRsnFu1wPmGBMyqnaAN5KEi3W84E+yLmOH4iI+qRz2mNI0x3SjU4gBxc44CD1ttsGu8doNJ1RjhGBlaeOXdGzsaxp2ra1VrSQwu3KsAHD7PQwONQjzOAleavLpxrF9w7S0fhBxPdZ73enRrwx7eGvbmtcVS6o8mT+HkPZUDaOW5MK7ibWMvavguBYTLY6dFl1TjVg9Ueme9rCQcZCgxulaWzB+yfU0va0TJPPkmZ6YJ2Y4x0C6nBLSrUvqVUw0MeHHUY+igeynShnsr72xrcPdSdWr0Xmq0ODabySB1IIEKhp64FpHY7JvKQPKOy8nZcUqUnNAdtuOq9HaXLLmi2qw74I6FUizTUABHllOBJPkVbSRHVPrmSUtEZog5TCMbj1SSSOyYEH/ANpmYHHNMA4Ce6rnMppndBG39QpqwDJhJOYH1UyeyAcuA6+6mZESUphDlMH3KWgsB8wyUxqPAgOwq5OxwUXOkyefNGggcMghEZBmAIQIMANGCgMcjjokcBwE7ZPRTb2zEokzGJPdSARnfZJQHAxMDdDfKncjB3kJi3OJPogMffdWa/LAaPUKsTME/RAgzIVM7RqVHHJkx3S6iZxEIubzOUpAjZBELy7kfVLTu/lKviOYHFu3ZMQIxjKrqs8QweuQle5pWN8btqpfE9P8z2z/ADLx/wAVcUdf8VfVa4uphrWiTMABdp1hQjT4TPdIeGWpMm3pn/ascOO43e3Rnzec1p4qodbiSJlAgDqvanhtr/k08dWqt3C7Tb5emf8Aar0y3HjSc435EqyhTc94hwEGS4jC9eOF2oBIoU4/lT/IUQAAxgHSIRoPLPqPYI5g4ITVeJXF1p+arPqls6S/MSvTnh1BzctbHcKl/BbNwl1Ie2E+xt5zxW7NyV6v4fY6naRUkOeZA6BU23CrGm7UKJ1DYnK6tHwqeGwMbJylbtpa4TAn6pmzISt5AH2RAd/hVRK0QIzJKEgHJIStDgJd0TQZmITMwMnKkyZOEIJiRg9kCDzafXugHB6j/pEGdgEIPLb0TAYiEAA0z2hNOYO/qhB2ChCAmxl0z1UjG6MZUj7dEBDO+87KT0JCmknspMDaUqEORiR17piMb8uvNIM/iG+yIdBJbzx6pGhHMk7ck3iHnv8AyhQQdgAI5bonfYH3QbnzB2PsiWyMqvzRuUwBAyZTZ1COkghE5y0ZUzy9lNzGx9N0ETP1SEQ4CeauI7H6bpC3JnriEAjmkiSPeUv5iMn0VvlPMJXAEExnog1ZbER1U0k7gfVONwZyoQDEfcJUwDBE4UDARsJTnEaoznHJSJknPokFRbykfRCN/LMK0iDH7oAADkMpkrFOSIET1TaIOQSrGglwABceQQkOEgSY5pHAa0scC1bw4RgDPZYxHXJ6rQ0zy2TgWgjEYTTnsq4MQZUGPSFQO05ynJnP7KqcSZ+qOoyZ+yQPPJTc5QkZ+4QBO0mUzE9xhEZ7DoEoyDKPlH0QEOOeZ2Rn1yoCT0UGOaAIIzOFJAGJQ2ETsjPlOYSoHO7T/wBINImJO6MDkZlTYGYk9FJhMuydkNP9SmxvE4SFkmQAmbHO2xUEkfugPxR3U1HSQOSpCRynYokkZH1RjOSlOB+iQNIiSYhI48+X6ok6WTuZjKJAcAdh0CCITqPcqCNuXdFzoCjYJyJQZS2Bk4IQALc7fsnkjmlcQZxsJ3RoCOboMIxJ3jskG05+qZroEICFpORP0SmYH6BWmAAY36lKMnkMJAmA0jG/JEARymETMap9lMgjM+yAIBJ9NldJEnJSBu0GMdE+xA+6YM3zHIyo3fO6IHNE4QB5bKAHfJ6qSZ09lHYxPdOGgBO8x1TxEQUgO/omAnnz6IBvXmhA5CUuSfsmBggc+qKB6ADuoPZSMQmLAAO6RBz/AEwppMmIEdFABq7jmg6GwY2QBInkYU6gbITAChzBGMpKg4DQAMpXEgkCfomdh0Dk6FBVeBAIj0Qb/9k="/>
          <p:cNvSpPr>
            <a:spLocks noChangeAspect="1" noChangeArrowheads="1"/>
          </p:cNvSpPr>
          <p:nvPr/>
        </p:nvSpPr>
        <p:spPr bwMode="auto">
          <a:xfrm>
            <a:off x="187325" y="-228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5130" name="AutoShape 8" descr="data:image/jpeg;base64,/9j/4AAQSkZJRgABAQAAAQABAAD/2wBDAAkGBwgHBgkIBwgKCgkLDRYPDQwMDRsUFRAWIB0iIiAdHx8kKDQsJCYxJx8fLT0tMTU3Ojo6Iys/RD84QzQ5Ojf/2wBDAQoKCg0MDRoPDxo3JR8lNzc3Nzc3Nzc3Nzc3Nzc3Nzc3Nzc3Nzc3Nzc3Nzc3Nzc3Nzc3Nzc3Nzc3Nzc3Nzc3Nzf/wAARCAC9AQsDASIAAhEBAxEB/8QAGwAAAgMBAQEAAAAAAAAAAAAAAQIAAwQFBgf/xAA8EAABAwMCBAQEBAMIAgMAAAABAAIRAwQhEjEFQVFhEyJxgQYUkaEyQrHBI3LwFTNSU2KC0eGi8RZ0kv/EABkBAAMBAQEAAAAAAAAAAAAAAAABAgMEBf/EACERAQEAAgIDAQEBAQEAAAAAAAABAhEDIRIxQRNRBBRh/9oADAMBAAIRAxEAPwDx5rfDD3ERe25/0XAIB9C1X2FtwCvxCm2pxStTtCx2t1VzWuacRB268lfxH4NHFOI1rulf0KbK9QvIAB0g+hXlOO8E4hwSroutL6JcQyvTdqY/06ehVb30N2dvV8W4Jw8VaZ4bxqjUt9JL3VajHw7kABBM+mFyanCyxhc2+tn/AOnQRPukrcLuavCbe8HyDTVYwtawnxIAg6htmJPquZw+hbVA017unQfrhzagMAdcKd6hb3XT4ayoaZcGF0PMuaFSGuF5W3aW5MNGy9LY3PDrEGlSuW1qc725x9wqeJ2/Dr2v41L5mmXDzOxLvUbLmuWstouXbhyXsc6kNjkneUjqdRzzkc4aT1S3dEjytJDQYEnJVFAvaCx7SSNlpLL6ErfSFElrngeI0iAB0VlN9CPLTOqDHJY2nT5g4N18t4W/h1Kobxj69LxKbSMHYqL12LVvyjq4p+M1xZGwIOrsum01KVJrqbAWAT0x0WpgouqVHm3YNtO5gLQNGiGUmNbM4asuTl2m5SubcBzm+ZzCIkgGCOy5IY+tVmoS1kgkNGSvQVaVKvULWty3clYbm2qy0DS1zsCHcpUYZUbVh7aVFho0W93VCM91XUvS1klsaRgHAlY+LsqUqnguIcwGRp5wsbWBrHah5Xt2g/Ud1tJPZxvuX0yymyk8+IfM8A4/rdBtw91P+50tZh0n8SyMY2jrIcSACWmI1CcKxtZtyW09Wnn5tsZRb/FXHrdPcGkNReRlsgTusxrbtoN1U3CBO4PNb6XC6dwKbwX6QDrAEg+h9Ve6xbIcyg2m4N82jAcOWPVLykSy2Vyz8LgS6MjkvVcNoWNe3aa9tWOj8IFXSBmSdj0XJHDqQq03NJJDy4ggR/W671sytoJt7R7xzIyovJfjTizmF3rax76NBlenaW1SkyrU8V3mNTU4jPpsFyH2jqRc/wAJ7y50jExldwUeJFoLLKoQdjj/AJQNtxWRNiQD/ie0EfdRllnl8Xlnu7kYeGXHE206vDqb6lvZ3BJqO8MuIxyAneIVfFKItqdOlR8R+kQ0vBGPeF0zZ8VMxRpMjrVErm8Uo3Nq1r7sAk4bBkBPPLK4asRcrXCuXeEBSYBkeY7n3WWnTmp4pdqLWxH9ck9ZxfRDy5xqVD0xjCoe1rHc9YOmZxCygjVWbUqNaxtRjRzl2yrcCx5YXNe1uQ70lVNeWtBdqgO5bqOc12hwOoOJAnqf6KqSq2avSdoZSoU2lxySOUoupOpAh8HUBpDf+UKbX0yWuLWveJp55TgKys2oaAex2KbskHdG7Oil0avcGmBBgNzAHZZxVuSJD2QdshU3FRknxCSNIAnnK0tYQAAG7c09L/8AXrn/AA3w9w/u3D0cVRV+FrKq3S41C2Z0l8j7rua5U1L2fGMHCPwvR0Bgq1NIEAGDC5lX4CoPc5zbqo2TOwwvYaihrPVLxhyvL2fwk6z/AAXGv+YLZ/ZVYQw0jpBnBldrUQUdXchZ5cOOXs/JxG8Ja6o0VabGg/me0wPVW0vhulXqP+WFnUDDG5/4XYFRw2eR7qGpUmdWQs7/AJ58Lcrnf/FKwENp2Y7Z/wCFdT+GLoNH8Sg3tBMLey7r0yDqJjlKufxO5LNNMN1nbygpf8+J6wc8/DlVgc6rfU2hok6aRMD6rnFltTqafmXvbzc2nH7rT8UX1zQ+G/DqFzK9e5LHkGDABMfouF8P3Dqgr2lam7xKWRJggHqs8+Ca3CuM9R0nGzp5Y+s93doAXr6dzbQGUxSIGBABC8q63GAXSZg+RPToVGmaZaCO8KMd4/Bqz4t+N7O0rWVKoy3pOripp1U2Bpgg9N+S8M2yug9zTaudTGAJK9pUbX/M0nPqq3Yw9rgPRZ5cmW/Sd9+nk28MvKtOH0HN5AlPb8DqCo1zxHuF6lpa4GTKBewGJErO8mQy5Lr057LSu0aW1S1gGGyo3h7oIdUERGcn0W11Vg7x0VlBwqmBpA/1OhRu1MtrCOF05B1OnqtFvaNpDyF465WwtAbLalHHdAtBz4zPQAn9lWsleOSym+oyIqPxt5la26rf5rh/uWRzZI0vJ6+T/tAtYBgvJ/lH/KesxrJsNzUcJNV31WTiNL5u3czVLvyyYEosbJhlKqe+ytFpc1I8O0qkDmSQl4Z1pMcq8Vfvr03FppAEYODt1WdtRz2BrqZBG+ML2fEuE3RtnVH2rGhu7juV5k2dSjTqGtTOcSTsnqz3FeOmUt8EkVDPmAAA2KprUnaHuZ5dEHPNWMuKZqOpunWCJc7qkuQWtqPIcWtG4VSXZRB5mDzNJn+sq97Wmj5hIByAYWegxmqnoGQNUnmrK8uo+Gww6BEbp5Y9quKpjRUBDnjSTIDhstDKD3MBbqcOuqFbwvhtS5qeGAXHn6c16anwMU2BouaTQPyktJH3V+Ow6WpEO7opNI5YXqMVgdKMzzVMOG2UQ8QAZS2FsJ2Bh/vHR6BVB0kLFxKuaLgRMRJAUZ5am18eMyy1XY+XpkeSrnoRCTwKnIY7Lk23E2OGCZOyu/tIt3esZz6dF4JW7QQfOCG8zGwVlLjljQ4ZVuLTQbhr3M2y0Dn2ndcS44s1wh1WPRcupeUHltOm3NWoNdSCJ99leHLMrrTPPi8Z7WfEFz83T4K2s8u8QPqvDjMmd1o4BQL7y6uSAWOa1gd1I3VXG+H1TUoVrwtp8Nou8OkXOiXxnbIBj7LocBu23FiNDdIpnRvv3Wk9MPrfUtqdT8bCSD1VsMLYfTY7HMZSayjr6o1P4rYmjQfu1zOha6VG24BkVpbOWnCGvKhJCm4Sn5NPEqtvXaAeH0Q5xw6mACR0wsbeGW1QAZpvOzXEghPqPRO24qtxqdHQ5UXilPyn1GcGAI8zTAiU7ODUwfxH2Kr+YOrzMB9BH6Kxt1TmdD2ns6VP5SfD3FzOFUm5Jd7uTjh9sIxMcgFWziBbkscW/wCIjC0i91NxTaf5XT+6PCfxW5SC0oty2k33CMU6Z8oA9AqL29fSpk06Li/lLDCle54VcUabKr3a2sh1RlQscTzxspvXoaWm6Y0ai+PZVVOKUGEg1C7HRcSsaZJNF9TST5fEOoqrwDVHlc0nniFlc858T3HUr8dpgEMZqxs6IXmeN3FS9oPYGENcQS1uRif+votwt3Bpa7Vp2lL8vQ1k6icdeayy5cr7Ly08jbW9wyqf4PiSZyDuunb21+6aLnGhRq/jeGyQOy7/AIDemOUFEsGmAAOUzt6KLy3fRXPt52twm9eKWmvIpmGlzYMcphWUuDVNQe+t5ucDku40OBOP3jun0iR6c1N5Mqn9LXNo2DGTMntJV3ggY0nC2ACZ1Ap9B/xKd1PtvyTsFI6D7I5HRQEle2opaUpbjl9VYc4lLBncfRAUlrg7Bd6brNdtDywOkbjK6BzzK4HxfrZZ0XNMO1kBwPbZRnN46PDLxy2xXVnWt3l1GoGsOYcdlVTYarwKvEqLJMaWBzj+kfdeera3EeLU1epV1o11N40uI6QFjjxz61y5r8e8teEWtAAub4z/APFUM/Za61ClWomjUpt0HlELncCv33NB1O4A8RkeZuzxyPqupMreSRlcvJwPjIvNhaUqdN73io1rhBIcAHR75W74dsaljw5tOqA17vMR07LowDsUtR4o03VHSQ0TjdPWiXBjnuDWySV1LeyZTZNYBzu5wFyOGcc4ZTdFw+rTqHALmYHuureXjPlvFova5hbLXNMgrPPKx0cOEva19C2e3NINPVuCsVayIM0Hah0O65djxrxCfFa5kkgF3P0PNdale0i2S6QsseWz21y4scvTK5rmGHNIPdAOJW115RdhxaR3TUn0W/xPDplo5laTllY3gsZbe2qXXiGi0OFMw8zGlWW1j8zW8JlRvlzUf+RgG5JXR4fYuv6bqujTRkjRTwXEPIP6FeV+NOOGjY3fC7Kg2hbuqBlaoHebDpeBHXAWrG9Ofx/4mfeXltbcIDmcMoVWsa8iPHdP4j2jZdlzIJgbFea4XbfOX1E0Wj5S0dqDuTncgP1XqZwmRWOqM/A97fQlMa73A62sqfzsBQBEowFFkVtNdu5sVLRo/lMJPAszPhvq0ieRyExaOSmkHdLwlHkAtS4xTrU39phV1bW4B81IuA6ZCfQI9VGmoxwLXER0Kn8oryZKrHj8VLHMxlJTFMQHNfM4HJdMXNcHzO1fzCVDXY8RWt2O9MKLwy/B0zMp0SBoeQfRSrZyRoe0ZzyWkCzJILKjPQp20KJxSuYnk5ReCfwaxYDa1NUta494wqzRqA7OH+xdX5as0ywteR0cgDdNEaCIWV4IX5ys85UmMCEm6BdHLC9LSFgcVJVc9vdTUQcJaJYCFzfiW2+b4JcMAlzAKjR6GT9pW6DMoSHAh4kHBHVGhXy+q+i55bGkDDVYwhpaWEknun4vw02fEK1APDmtOJxhZKcNALC09ADKxsso+PTcHvjaXUmSw/iG+F60Ma9ofTfhwkEHBXz2hVFUA+BU1N2LCvQ8P4lVp2j6QlpZzeAfpyWmNL07lzfU7MDxidR2a3JPsvP8Q4vUuXQXMbT5MmVjun1apdUdUL3O3kFywiv5tOkT2MJWhofXPJ9P2atvCOIVm3NKy1fwKzg2GnY9lyH1QZaQ8Ecgd16P4Ysn0abrmqxoNQDRLfMB1lLUvSsbY9BWoUalAUajJYBiDt6LD/ZLwf4d7Vazo4A/dbg8HoE4eIPTqncMaqZ5T1WJvCWgguua59HQtlvbUaJh3iObOdT5TT3lSeSJhJ6F5Mr7qv4u+Lqlk3+z7Eik+Je4YgkT7HIXF+HLQ3dq+txC2boL9VMPH4id3QunV4XY3F6LutRD64gy7nC2ztn6Kom90GMZTaGMaGtHICAip6KJhC0ZIUjO6BMKAycJATsgBKh2yPsjIJGEBIQj0RJ91JxOyDlQBCMppgoax/q+iDCOakBMCD/6UIG4P2QCtBacEj0KtFesBAqOj+ZKBIwUdPdIMkkqElVmdxspqWiFm/NF7Sx2k7qsE80QeiRG1EThTVI7JYz7KThA24/xPwyjd2FWvpArUmyHdR0K8Vb2Xmkgk9sY9V9B4vRuLjh1alaFgrPADfE23C8LUouZVcKxeXtMOJPlB/ZZ5iNVFppmBI+p+5WsmWnIkBc3+K38FanAGxMq+3umaS2qcn8wOFnKqxrpVswCku7enVDnNe0OAzmEWFpIcDhPpp1HM8adIOeUjmFfslXCeDXd+5lRsC2B/vHnONwOa9ywBrA1ogNEAdklBlOlTY2i0MpgeVjRACvt3gsLjnJAPZGVmHbXj47n1FRY1wkiDzUDY2z2R1gmWjmVCXe3VaTubZ2augkgSRlMH47oFxO5kIQCJ/ZBHDoON0dSpyNgYTDJRoLZJ2UnCrBBxIACIMcvqgLBCB7JNUgptQ9UBCSeRCkkdEC6QiIJQDSYEkKbc0s7k59kNigzjJCmY5wkBzzKOrEwkcPIATNcFVqG5ROwjmg1gIBkFEOBEyqeeyIzyQGMbTy6qHpEKsPJJ6dE2oZVMqIJPNHI3SgnliVNRxlAOHE81NSrnmUQJjKAsGXLxPGaVzYX1Rrhoc+TgghwMr2ciMlZb61pXYY2qwOgYxssuW6x204sPPLTwBpkSCz6I0gG/m05G69gPh23c+TrA6ByyH4cpkOIcQQcTlYTljpv+bOOGKhiA4lp5rv/AA3wht4x9e4P8Fp0hpmHHmvO3hbb1nUqbw8swXAYXf8Ah34kvHVLfh1X5LQ4hlN9W18rRBwSwh3TK1sutxjJN6r1jqfhsJDmwBsED/CtBJjGSuN8X3da34Pp8O2Y6tUDPEtbl5iMnyuaCNuq8S29uWtxXqRzGswo8cs5u1thyY8e5I+mWlN7rdr3AEvzBOw5K7w3DdhWbgDKh4Pa+LZ8QuKnhy59N9ENznGp4O3Zbi65b/dfD9d55G44nQpj/wASUTkznSMsMb2qIE5x2ISkADcFZ+K3vFqVEF9jw63YXQG29x41Se56ei1cMFvUtvFvr/8AiPbijSt8s9Xc1p+s+o/K30SSdswpAjJA9Uz2Bsmm4kTAMRPskI5zH7rTHKZTcZ2WXVRwAmDPtuhq5EH6IxEwUo6znsqIQ8RH3RBA7pSM+3RANd1GRhILAfX6qEicqokjEpmS6ctAHUwg1gJIwiJ5kfVVDB2yjvJAMeiBFh3kn7oEoEu6boRpMFpSUaQiTGfoq5MzHtum1bYKAcOAd+Ej3RkdB9UktydWegSkZwg1FOpQjLQ/3SvewmWN0jmJVRLeQ+6AOIVMqsLiCO6YVYaRDT3IVJdMKDOyCWTzUcSlmcHZQtJBcgDJG8J6TvOJAjuqXDUDmewCQFzTIGR1Uck3jY14brOV1GubqLTAK878TX7rC3qU6ZipUw39/wCu66VS9pUqXi1XBgAnJ39F8/4xxCrxG+fXqHE+Vo2aFx8WG69Hm5Zjj17Y5lx/8lptbipTq06tMhpY4FqyOfIwAAeQTscdjsF2POdbjfF7riraQuW0G+ETpbSphgMxk9ThYKNPxCGNGXwI7ykLwQA6Oq28EBq8QoU3nnqBPojUk6Pfe69/wlwNEt1WrXU4aBcNfH1bt9FtdSuHGW8Mt7n/AOlxAav/AM1Gj9VxaVICTO+8piXz/DcT3iFz/nl9ja8mPytF5d2tOtTpVaN7aV3PAbSvbUtkz+V7SRKfhnDb64c+vSFCuyNI+XeHEZ/MN5WG/rcTuLM29K5qaNQOlz8Kjh1k22PjGmGXJnVUaYJn0V/luaT+njfJ3nh1Mmm8FrwfM13JI4xnCpZJkknKsEkclrx8cwmmWedzu6sGdxkJg7BlrT3PJU5JETtlNq6g46hWgzneYYHfCWQZwFMkRHJGMfh+6NBD1j6qaoJM+4SzAyiT5c/olQjnOx5iZ3CPjODY1n0CESGzyR04JjsgF1nIJkKF2wQ0gAgj7oOY4AI6OHB7qAmYKVrnAxt6pmODhmUqcHU4ghpMdEQcZ39EDUAAEYRDzGCg2GQDgq1pbmdJIVQbJ9FA0kwOapBqjgYAaGyVHAsPmnsRsnFu1wPmGBMyqnaAN5KEi3W84E+yLmOH4iI+qRz2mNI0x3SjU4gBxc44CD1ttsGu8doNJ1RjhGBlaeOXdGzsaxp2ra1VrSQwu3KsAHD7PQwONQjzOAleavLpxrF9w7S0fhBxPdZ73enRrwx7eGvbmtcVS6o8mT+HkPZUDaOW5MK7ibWMvavguBYTLY6dFl1TjVg9Ueme9rCQcZCgxulaWzB+yfU0va0TJPPkmZ6YJ2Y4x0C6nBLSrUvqVUw0MeHHUY+igeynShnsr72xrcPdSdWr0Xmq0ODabySB1IIEKhp64FpHY7JvKQPKOy8nZcUqUnNAdtuOq9HaXLLmi2qw74I6FUizTUABHllOBJPkVbSRHVPrmSUtEZog5TCMbj1SSSOyYEH/ANpmYHHNMA4Ce6rnMppndBG39QpqwDJhJOYH1UyeyAcuA6+6mZESUphDlMH3KWgsB8wyUxqPAgOwq5OxwUXOkyefNGggcMghEZBmAIQIMANGCgMcjjokcBwE7ZPRTb2zEokzGJPdSARnfZJQHAxMDdDfKncjB3kJi3OJPogMffdWa/LAaPUKsTME/RAgzIVM7RqVHHJkx3S6iZxEIubzOUpAjZBELy7kfVLTu/lKviOYHFu3ZMQIxjKrqs8QweuQle5pWN8btqpfE9P8z2z/ADLx/wAVcUdf8VfVa4uphrWiTMABdp1hQjT4TPdIeGWpMm3pn/ascOO43e3Rnzec1p4qodbiSJlAgDqvanhtr/k08dWqt3C7Tb5emf8Aar0y3HjSc435EqyhTc94hwEGS4jC9eOF2oBIoU4/lT/IUQAAxgHSIRoPLPqPYI5g4ITVeJXF1p+arPqls6S/MSvTnh1BzctbHcKl/BbNwl1Ie2E+xt5zxW7NyV6v4fY6naRUkOeZA6BU23CrGm7UKJ1DYnK6tHwqeGwMbJylbtpa4TAn6pmzISt5AH2RAd/hVRK0QIzJKEgHJIStDgJd0TQZmITMwMnKkyZOEIJiRg9kCDzafXugHB6j/pEGdgEIPLb0TAYiEAA0z2hNOYO/qhB2ChCAmxl0z1UjG6MZUj7dEBDO+87KT0JCmknspMDaUqEORiR17piMb8uvNIM/iG+yIdBJbzx6pGhHMk7ck3iHnv8AyhQQdgAI5bonfYH3QbnzB2PsiWyMqvzRuUwBAyZTZ1COkghE5y0ZUzy9lNzGx9N0ETP1SEQ4CeauI7H6bpC3JnriEAjmkiSPeUv5iMn0VvlPMJXAEExnog1ZbER1U0k7gfVONwZyoQDEfcJUwDBE4UDARsJTnEaoznHJSJknPokFRbykfRCN/LMK0iDH7oAADkMpkrFOSIET1TaIOQSrGglwABceQQkOEgSY5pHAa0scC1bw4RgDPZYxHXJ6rQ0zy2TgWgjEYTTnsq4MQZUGPSFQO05ynJnP7KqcSZ+qOoyZ+yQPPJTc5QkZ+4QBO0mUzE9xhEZ7DoEoyDKPlH0QEOOeZ2Rn1yoCT0UGOaAIIzOFJAGJQ2ETsjPlOYSoHO7T/wBINImJO6MDkZlTYGYk9FJhMuydkNP9SmxvE4SFkmQAmbHO2xUEkfugPxR3U1HSQOSpCRynYokkZH1RjOSlOB+iQNIiSYhI48+X6ok6WTuZjKJAcAdh0CCITqPcqCNuXdFzoCjYJyJQZS2Bk4IQALc7fsnkjmlcQZxsJ3RoCOboMIxJ3jskG05+qZroEICFpORP0SmYH6BWmAAY36lKMnkMJAmA0jG/JEARymETMap9lMgjM+yAIBJ9NldJEnJSBu0GMdE+xA+6YM3zHIyo3fO6IHNE4QB5bKAHfJ6qSZ09lHYxPdOGgBO8x1TxEQUgO/omAnnz6IBvXmhA5CUuSfsmBggc+qKB6ADuoPZSMQmLAAO6RBz/AEwppMmIEdFABq7jmg6GwY2QBInkYU6gbITAChzBGMpKg4DQAMpXEgkCfomdh0Dk6FBVeBAIj0Qb/9k="/>
          <p:cNvSpPr>
            <a:spLocks noChangeAspect="1" noChangeArrowheads="1"/>
          </p:cNvSpPr>
          <p:nvPr/>
        </p:nvSpPr>
        <p:spPr bwMode="auto">
          <a:xfrm>
            <a:off x="339725" y="-7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5131" name="Rectangle 6"/>
          <p:cNvSpPr>
            <a:spLocks noChangeArrowheads="1"/>
          </p:cNvSpPr>
          <p:nvPr/>
        </p:nvSpPr>
        <p:spPr bwMode="auto">
          <a:xfrm>
            <a:off x="2540000" y="5499100"/>
            <a:ext cx="57086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I have produced the </a:t>
            </a:r>
            <a:r>
              <a:rPr lang="en-US" altLang="en-US" sz="2800" i="0">
                <a:solidFill>
                  <a:srgbClr val="FF0000"/>
                </a:solidFill>
              </a:rPr>
              <a:t>last</a:t>
            </a:r>
            <a:r>
              <a:rPr lang="en-US" altLang="en-US" sz="2800" i="0"/>
              <a:t> </a:t>
            </a:r>
            <a:r>
              <a:rPr lang="en-US" altLang="en-US" sz="2800"/>
              <a:t>i-1</a:t>
            </a:r>
            <a:r>
              <a:rPr lang="en-US" altLang="en-US" sz="2800" i="0"/>
              <a:t> objects. </a:t>
            </a:r>
          </a:p>
        </p:txBody>
      </p:sp>
      <p:grpSp>
        <p:nvGrpSpPr>
          <p:cNvPr id="5132" name="Group 24"/>
          <p:cNvGrpSpPr>
            <a:grpSpLocks noChangeAspect="1"/>
          </p:cNvGrpSpPr>
          <p:nvPr/>
        </p:nvGrpSpPr>
        <p:grpSpPr bwMode="auto">
          <a:xfrm rot="2360341">
            <a:off x="762000" y="2505075"/>
            <a:ext cx="1079500" cy="1079500"/>
            <a:chOff x="1224" y="1212"/>
            <a:chExt cx="3144" cy="3112"/>
          </a:xfrm>
        </p:grpSpPr>
        <p:sp>
          <p:nvSpPr>
            <p:cNvPr id="5156" name="Freeform 25" descr="Green marble"/>
            <p:cNvSpPr>
              <a:spLocks noChangeAspect="1"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>
                <a:gd name="T0" fmla="*/ 748 w 2280"/>
                <a:gd name="T1" fmla="*/ 30 h 1785"/>
                <a:gd name="T2" fmla="*/ 1224 w 2280"/>
                <a:gd name="T3" fmla="*/ 305 h 1785"/>
                <a:gd name="T4" fmla="*/ 2184 w 2280"/>
                <a:gd name="T5" fmla="*/ 257 h 1785"/>
                <a:gd name="T6" fmla="*/ 1800 w 2280"/>
                <a:gd name="T7" fmla="*/ 1121 h 1785"/>
                <a:gd name="T8" fmla="*/ 1743 w 2280"/>
                <a:gd name="T9" fmla="*/ 1313 h 1785"/>
                <a:gd name="T10" fmla="*/ 1717 w 2280"/>
                <a:gd name="T11" fmla="*/ 1479 h 1785"/>
                <a:gd name="T12" fmla="*/ 1560 w 2280"/>
                <a:gd name="T13" fmla="*/ 1549 h 1785"/>
                <a:gd name="T14" fmla="*/ 1272 w 2280"/>
                <a:gd name="T15" fmla="*/ 1553 h 1785"/>
                <a:gd name="T16" fmla="*/ 168 w 2280"/>
                <a:gd name="T17" fmla="*/ 1649 h 1785"/>
                <a:gd name="T18" fmla="*/ 264 w 2280"/>
                <a:gd name="T19" fmla="*/ 737 h 1785"/>
                <a:gd name="T20" fmla="*/ 425 w 2280"/>
                <a:gd name="T21" fmla="*/ 126 h 1785"/>
                <a:gd name="T22" fmla="*/ 748 w 2280"/>
                <a:gd name="T23" fmla="*/ 30 h 178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280"/>
                <a:gd name="T37" fmla="*/ 0 h 1785"/>
                <a:gd name="T38" fmla="*/ 2280 w 2280"/>
                <a:gd name="T39" fmla="*/ 1785 h 178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Freeform 26" descr="Green marble"/>
            <p:cNvSpPr>
              <a:spLocks noChangeAspect="1"/>
            </p:cNvSpPr>
            <p:nvPr/>
          </p:nvSpPr>
          <p:spPr bwMode="auto">
            <a:xfrm>
              <a:off x="3056" y="1628"/>
              <a:ext cx="1312" cy="1296"/>
            </a:xfrm>
            <a:custGeom>
              <a:avLst/>
              <a:gdLst>
                <a:gd name="T0" fmla="*/ 592 w 1312"/>
                <a:gd name="T1" fmla="*/ 160 h 1296"/>
                <a:gd name="T2" fmla="*/ 16 w 1312"/>
                <a:gd name="T3" fmla="*/ 640 h 1296"/>
                <a:gd name="T4" fmla="*/ 496 w 1312"/>
                <a:gd name="T5" fmla="*/ 1024 h 1296"/>
                <a:gd name="T6" fmla="*/ 1216 w 1312"/>
                <a:gd name="T7" fmla="*/ 1216 h 1296"/>
                <a:gd name="T8" fmla="*/ 1072 w 1312"/>
                <a:gd name="T9" fmla="*/ 544 h 1296"/>
                <a:gd name="T10" fmla="*/ 1120 w 1312"/>
                <a:gd name="T11" fmla="*/ 64 h 1296"/>
                <a:gd name="T12" fmla="*/ 592 w 1312"/>
                <a:gd name="T13" fmla="*/ 160 h 12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12"/>
                <a:gd name="T22" fmla="*/ 0 h 1296"/>
                <a:gd name="T23" fmla="*/ 1312 w 1312"/>
                <a:gd name="T24" fmla="*/ 1296 h 12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12" h="1296">
                  <a:moveTo>
                    <a:pt x="592" y="160"/>
                  </a:moveTo>
                  <a:cubicBezTo>
                    <a:pt x="408" y="256"/>
                    <a:pt x="32" y="496"/>
                    <a:pt x="16" y="640"/>
                  </a:cubicBezTo>
                  <a:cubicBezTo>
                    <a:pt x="0" y="784"/>
                    <a:pt x="296" y="928"/>
                    <a:pt x="496" y="1024"/>
                  </a:cubicBezTo>
                  <a:cubicBezTo>
                    <a:pt x="696" y="1120"/>
                    <a:pt x="1120" y="1296"/>
                    <a:pt x="1216" y="1216"/>
                  </a:cubicBezTo>
                  <a:cubicBezTo>
                    <a:pt x="1312" y="1136"/>
                    <a:pt x="1088" y="736"/>
                    <a:pt x="1072" y="544"/>
                  </a:cubicBezTo>
                  <a:cubicBezTo>
                    <a:pt x="1056" y="352"/>
                    <a:pt x="1208" y="128"/>
                    <a:pt x="1120" y="64"/>
                  </a:cubicBezTo>
                  <a:cubicBezTo>
                    <a:pt x="1032" y="0"/>
                    <a:pt x="776" y="64"/>
                    <a:pt x="592" y="160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58" name="Group 27"/>
            <p:cNvGrpSpPr>
              <a:grpSpLocks noChangeAspect="1"/>
            </p:cNvGrpSpPr>
            <p:nvPr/>
          </p:nvGrpSpPr>
          <p:grpSpPr bwMode="auto">
            <a:xfrm>
              <a:off x="1776" y="1212"/>
              <a:ext cx="1944" cy="2413"/>
              <a:chOff x="2227" y="1194"/>
              <a:chExt cx="1944" cy="2413"/>
            </a:xfrm>
          </p:grpSpPr>
          <p:sp>
            <p:nvSpPr>
              <p:cNvPr id="5159" name="Freeform 28"/>
              <p:cNvSpPr>
                <a:spLocks noChangeAspect="1"/>
              </p:cNvSpPr>
              <p:nvPr/>
            </p:nvSpPr>
            <p:spPr bwMode="auto">
              <a:xfrm rot="-2705309">
                <a:off x="2708" y="1513"/>
                <a:ext cx="406" cy="340"/>
              </a:xfrm>
              <a:custGeom>
                <a:avLst/>
                <a:gdLst>
                  <a:gd name="T0" fmla="*/ 1 w 600"/>
                  <a:gd name="T1" fmla="*/ 1 h 608"/>
                  <a:gd name="T2" fmla="*/ 1 w 600"/>
                  <a:gd name="T3" fmla="*/ 1 h 608"/>
                  <a:gd name="T4" fmla="*/ 1 w 600"/>
                  <a:gd name="T5" fmla="*/ 1 h 608"/>
                  <a:gd name="T6" fmla="*/ 1 w 600"/>
                  <a:gd name="T7" fmla="*/ 1 h 608"/>
                  <a:gd name="T8" fmla="*/ 1 w 600"/>
                  <a:gd name="T9" fmla="*/ 0 h 608"/>
                  <a:gd name="T10" fmla="*/ 1 w 600"/>
                  <a:gd name="T11" fmla="*/ 1 h 608"/>
                  <a:gd name="T12" fmla="*/ 1 w 600"/>
                  <a:gd name="T13" fmla="*/ 1 h 608"/>
                  <a:gd name="T14" fmla="*/ 0 w 600"/>
                  <a:gd name="T15" fmla="*/ 1 h 608"/>
                  <a:gd name="T16" fmla="*/ 1 w 600"/>
                  <a:gd name="T17" fmla="*/ 1 h 608"/>
                  <a:gd name="T18" fmla="*/ 1 w 600"/>
                  <a:gd name="T19" fmla="*/ 1 h 608"/>
                  <a:gd name="T20" fmla="*/ 1 w 600"/>
                  <a:gd name="T21" fmla="*/ 1 h 608"/>
                  <a:gd name="T22" fmla="*/ 1 w 600"/>
                  <a:gd name="T23" fmla="*/ 1 h 608"/>
                  <a:gd name="T24" fmla="*/ 1 w 600"/>
                  <a:gd name="T25" fmla="*/ 1 h 608"/>
                  <a:gd name="T26" fmla="*/ 1 w 600"/>
                  <a:gd name="T27" fmla="*/ 1 h 608"/>
                  <a:gd name="T28" fmla="*/ 1 w 600"/>
                  <a:gd name="T29" fmla="*/ 1 h 608"/>
                  <a:gd name="T30" fmla="*/ 1 w 600"/>
                  <a:gd name="T31" fmla="*/ 1 h 608"/>
                  <a:gd name="T32" fmla="*/ 1 w 600"/>
                  <a:gd name="T33" fmla="*/ 1 h 608"/>
                  <a:gd name="T34" fmla="*/ 1 w 600"/>
                  <a:gd name="T35" fmla="*/ 1 h 608"/>
                  <a:gd name="T36" fmla="*/ 1 w 600"/>
                  <a:gd name="T37" fmla="*/ 1 h 608"/>
                  <a:gd name="T38" fmla="*/ 1 w 600"/>
                  <a:gd name="T39" fmla="*/ 1 h 608"/>
                  <a:gd name="T40" fmla="*/ 1 w 600"/>
                  <a:gd name="T41" fmla="*/ 1 h 608"/>
                  <a:gd name="T42" fmla="*/ 1 w 600"/>
                  <a:gd name="T43" fmla="*/ 1 h 60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00"/>
                  <a:gd name="T67" fmla="*/ 0 h 608"/>
                  <a:gd name="T68" fmla="*/ 600 w 600"/>
                  <a:gd name="T69" fmla="*/ 608 h 60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00" h="608">
                    <a:moveTo>
                      <a:pt x="388" y="289"/>
                    </a:moveTo>
                    <a:lnTo>
                      <a:pt x="372" y="177"/>
                    </a:lnTo>
                    <a:lnTo>
                      <a:pt x="341" y="78"/>
                    </a:lnTo>
                    <a:lnTo>
                      <a:pt x="284" y="24"/>
                    </a:lnTo>
                    <a:lnTo>
                      <a:pt x="185" y="0"/>
                    </a:lnTo>
                    <a:lnTo>
                      <a:pt x="100" y="24"/>
                    </a:lnTo>
                    <a:lnTo>
                      <a:pt x="19" y="123"/>
                    </a:lnTo>
                    <a:lnTo>
                      <a:pt x="0" y="243"/>
                    </a:lnTo>
                    <a:lnTo>
                      <a:pt x="19" y="370"/>
                    </a:lnTo>
                    <a:lnTo>
                      <a:pt x="50" y="447"/>
                    </a:lnTo>
                    <a:lnTo>
                      <a:pt x="88" y="528"/>
                    </a:lnTo>
                    <a:lnTo>
                      <a:pt x="130" y="582"/>
                    </a:lnTo>
                    <a:lnTo>
                      <a:pt x="177" y="608"/>
                    </a:lnTo>
                    <a:lnTo>
                      <a:pt x="242" y="585"/>
                    </a:lnTo>
                    <a:lnTo>
                      <a:pt x="307" y="531"/>
                    </a:lnTo>
                    <a:lnTo>
                      <a:pt x="349" y="455"/>
                    </a:lnTo>
                    <a:lnTo>
                      <a:pt x="388" y="390"/>
                    </a:lnTo>
                    <a:lnTo>
                      <a:pt x="400" y="351"/>
                    </a:lnTo>
                    <a:lnTo>
                      <a:pt x="565" y="293"/>
                    </a:lnTo>
                    <a:lnTo>
                      <a:pt x="600" y="270"/>
                    </a:lnTo>
                    <a:lnTo>
                      <a:pt x="580" y="235"/>
                    </a:lnTo>
                    <a:lnTo>
                      <a:pt x="388" y="289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0" name="Freeform 29"/>
              <p:cNvSpPr>
                <a:spLocks noChangeAspect="1"/>
              </p:cNvSpPr>
              <p:nvPr/>
            </p:nvSpPr>
            <p:spPr bwMode="auto">
              <a:xfrm rot="-2705309">
                <a:off x="2999" y="1873"/>
                <a:ext cx="418" cy="758"/>
              </a:xfrm>
              <a:custGeom>
                <a:avLst/>
                <a:gdLst>
                  <a:gd name="T0" fmla="*/ 1 w 619"/>
                  <a:gd name="T1" fmla="*/ 1 h 1085"/>
                  <a:gd name="T2" fmla="*/ 1 w 619"/>
                  <a:gd name="T3" fmla="*/ 1 h 1085"/>
                  <a:gd name="T4" fmla="*/ 1 w 619"/>
                  <a:gd name="T5" fmla="*/ 1 h 1085"/>
                  <a:gd name="T6" fmla="*/ 1 w 619"/>
                  <a:gd name="T7" fmla="*/ 0 h 1085"/>
                  <a:gd name="T8" fmla="*/ 1 w 619"/>
                  <a:gd name="T9" fmla="*/ 1 h 1085"/>
                  <a:gd name="T10" fmla="*/ 1 w 619"/>
                  <a:gd name="T11" fmla="*/ 1 h 1085"/>
                  <a:gd name="T12" fmla="*/ 1 w 619"/>
                  <a:gd name="T13" fmla="*/ 1 h 1085"/>
                  <a:gd name="T14" fmla="*/ 1 w 619"/>
                  <a:gd name="T15" fmla="*/ 1 h 1085"/>
                  <a:gd name="T16" fmla="*/ 1 w 619"/>
                  <a:gd name="T17" fmla="*/ 1 h 1085"/>
                  <a:gd name="T18" fmla="*/ 1 w 619"/>
                  <a:gd name="T19" fmla="*/ 1 h 1085"/>
                  <a:gd name="T20" fmla="*/ 1 w 619"/>
                  <a:gd name="T21" fmla="*/ 1 h 1085"/>
                  <a:gd name="T22" fmla="*/ 1 w 619"/>
                  <a:gd name="T23" fmla="*/ 1 h 1085"/>
                  <a:gd name="T24" fmla="*/ 1 w 619"/>
                  <a:gd name="T25" fmla="*/ 1 h 1085"/>
                  <a:gd name="T26" fmla="*/ 1 w 619"/>
                  <a:gd name="T27" fmla="*/ 2 h 1085"/>
                  <a:gd name="T28" fmla="*/ 1 w 619"/>
                  <a:gd name="T29" fmla="*/ 2 h 1085"/>
                  <a:gd name="T30" fmla="*/ 1 w 619"/>
                  <a:gd name="T31" fmla="*/ 2 h 1085"/>
                  <a:gd name="T32" fmla="*/ 1 w 619"/>
                  <a:gd name="T33" fmla="*/ 2 h 1085"/>
                  <a:gd name="T34" fmla="*/ 1 w 619"/>
                  <a:gd name="T35" fmla="*/ 2 h 1085"/>
                  <a:gd name="T36" fmla="*/ 1 w 619"/>
                  <a:gd name="T37" fmla="*/ 2 h 1085"/>
                  <a:gd name="T38" fmla="*/ 1 w 619"/>
                  <a:gd name="T39" fmla="*/ 2 h 1085"/>
                  <a:gd name="T40" fmla="*/ 0 w 619"/>
                  <a:gd name="T41" fmla="*/ 1 h 1085"/>
                  <a:gd name="T42" fmla="*/ 1 w 619"/>
                  <a:gd name="T43" fmla="*/ 1 h 1085"/>
                  <a:gd name="T44" fmla="*/ 1 w 619"/>
                  <a:gd name="T45" fmla="*/ 1 h 1085"/>
                  <a:gd name="T46" fmla="*/ 1 w 619"/>
                  <a:gd name="T47" fmla="*/ 1 h 1085"/>
                  <a:gd name="T48" fmla="*/ 1 w 619"/>
                  <a:gd name="T49" fmla="*/ 1 h 10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9"/>
                  <a:gd name="T76" fmla="*/ 0 h 1085"/>
                  <a:gd name="T77" fmla="*/ 619 w 619"/>
                  <a:gd name="T78" fmla="*/ 1085 h 10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9" h="1085">
                    <a:moveTo>
                      <a:pt x="208" y="161"/>
                    </a:moveTo>
                    <a:lnTo>
                      <a:pt x="284" y="80"/>
                    </a:lnTo>
                    <a:lnTo>
                      <a:pt x="411" y="3"/>
                    </a:lnTo>
                    <a:lnTo>
                      <a:pt x="469" y="0"/>
                    </a:lnTo>
                    <a:lnTo>
                      <a:pt x="573" y="34"/>
                    </a:lnTo>
                    <a:lnTo>
                      <a:pt x="619" y="85"/>
                    </a:lnTo>
                    <a:lnTo>
                      <a:pt x="619" y="161"/>
                    </a:lnTo>
                    <a:lnTo>
                      <a:pt x="542" y="304"/>
                    </a:lnTo>
                    <a:lnTo>
                      <a:pt x="458" y="415"/>
                    </a:lnTo>
                    <a:lnTo>
                      <a:pt x="422" y="508"/>
                    </a:lnTo>
                    <a:lnTo>
                      <a:pt x="399" y="615"/>
                    </a:lnTo>
                    <a:lnTo>
                      <a:pt x="422" y="719"/>
                    </a:lnTo>
                    <a:lnTo>
                      <a:pt x="445" y="820"/>
                    </a:lnTo>
                    <a:lnTo>
                      <a:pt x="445" y="935"/>
                    </a:lnTo>
                    <a:lnTo>
                      <a:pt x="411" y="1005"/>
                    </a:lnTo>
                    <a:lnTo>
                      <a:pt x="334" y="1043"/>
                    </a:lnTo>
                    <a:lnTo>
                      <a:pt x="242" y="1085"/>
                    </a:lnTo>
                    <a:lnTo>
                      <a:pt x="157" y="1085"/>
                    </a:lnTo>
                    <a:lnTo>
                      <a:pt x="100" y="1054"/>
                    </a:lnTo>
                    <a:lnTo>
                      <a:pt x="23" y="927"/>
                    </a:lnTo>
                    <a:lnTo>
                      <a:pt x="0" y="797"/>
                    </a:lnTo>
                    <a:lnTo>
                      <a:pt x="8" y="628"/>
                    </a:lnTo>
                    <a:lnTo>
                      <a:pt x="65" y="415"/>
                    </a:lnTo>
                    <a:lnTo>
                      <a:pt x="123" y="277"/>
                    </a:lnTo>
                    <a:lnTo>
                      <a:pt x="208" y="161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1" name="Freeform 30"/>
              <p:cNvSpPr>
                <a:spLocks noChangeAspect="1"/>
              </p:cNvSpPr>
              <p:nvPr/>
            </p:nvSpPr>
            <p:spPr bwMode="auto">
              <a:xfrm rot="-2705309">
                <a:off x="3504" y="2064"/>
                <a:ext cx="812" cy="523"/>
              </a:xfrm>
              <a:custGeom>
                <a:avLst/>
                <a:gdLst>
                  <a:gd name="T0" fmla="*/ 0 w 782"/>
                  <a:gd name="T1" fmla="*/ 1 h 808"/>
                  <a:gd name="T2" fmla="*/ 126 w 782"/>
                  <a:gd name="T3" fmla="*/ 0 h 808"/>
                  <a:gd name="T4" fmla="*/ 308 w 782"/>
                  <a:gd name="T5" fmla="*/ 0 h 808"/>
                  <a:gd name="T6" fmla="*/ 649 w 782"/>
                  <a:gd name="T7" fmla="*/ 1 h 808"/>
                  <a:gd name="T8" fmla="*/ 1053 w 782"/>
                  <a:gd name="T9" fmla="*/ 1 h 808"/>
                  <a:gd name="T10" fmla="*/ 1202 w 782"/>
                  <a:gd name="T11" fmla="*/ 1 h 808"/>
                  <a:gd name="T12" fmla="*/ 1271 w 782"/>
                  <a:gd name="T13" fmla="*/ 1 h 808"/>
                  <a:gd name="T14" fmla="*/ 1284 w 782"/>
                  <a:gd name="T15" fmla="*/ 1 h 808"/>
                  <a:gd name="T16" fmla="*/ 1239 w 782"/>
                  <a:gd name="T17" fmla="*/ 1 h 808"/>
                  <a:gd name="T18" fmla="*/ 1114 w 782"/>
                  <a:gd name="T19" fmla="*/ 1 h 808"/>
                  <a:gd name="T20" fmla="*/ 953 w 782"/>
                  <a:gd name="T21" fmla="*/ 1 h 808"/>
                  <a:gd name="T22" fmla="*/ 836 w 782"/>
                  <a:gd name="T23" fmla="*/ 1 h 808"/>
                  <a:gd name="T24" fmla="*/ 782 w 782"/>
                  <a:gd name="T25" fmla="*/ 1 h 808"/>
                  <a:gd name="T26" fmla="*/ 748 w 782"/>
                  <a:gd name="T27" fmla="*/ 1 h 808"/>
                  <a:gd name="T28" fmla="*/ 759 w 782"/>
                  <a:gd name="T29" fmla="*/ 1 h 808"/>
                  <a:gd name="T30" fmla="*/ 767 w 782"/>
                  <a:gd name="T31" fmla="*/ 1 h 808"/>
                  <a:gd name="T32" fmla="*/ 912 w 782"/>
                  <a:gd name="T33" fmla="*/ 1 h 808"/>
                  <a:gd name="T34" fmla="*/ 1141 w 782"/>
                  <a:gd name="T35" fmla="*/ 1 h 808"/>
                  <a:gd name="T36" fmla="*/ 1284 w 782"/>
                  <a:gd name="T37" fmla="*/ 1 h 808"/>
                  <a:gd name="T38" fmla="*/ 1436 w 782"/>
                  <a:gd name="T39" fmla="*/ 1 h 808"/>
                  <a:gd name="T40" fmla="*/ 1484 w 782"/>
                  <a:gd name="T41" fmla="*/ 1 h 808"/>
                  <a:gd name="T42" fmla="*/ 1436 w 782"/>
                  <a:gd name="T43" fmla="*/ 1 h 808"/>
                  <a:gd name="T44" fmla="*/ 1375 w 782"/>
                  <a:gd name="T45" fmla="*/ 1 h 808"/>
                  <a:gd name="T46" fmla="*/ 1271 w 782"/>
                  <a:gd name="T47" fmla="*/ 1 h 808"/>
                  <a:gd name="T48" fmla="*/ 1134 w 782"/>
                  <a:gd name="T49" fmla="*/ 1 h 808"/>
                  <a:gd name="T50" fmla="*/ 986 w 782"/>
                  <a:gd name="T51" fmla="*/ 1 h 808"/>
                  <a:gd name="T52" fmla="*/ 748 w 782"/>
                  <a:gd name="T53" fmla="*/ 1 h 808"/>
                  <a:gd name="T54" fmla="*/ 673 w 782"/>
                  <a:gd name="T55" fmla="*/ 1 h 808"/>
                  <a:gd name="T56" fmla="*/ 634 w 782"/>
                  <a:gd name="T57" fmla="*/ 1 h 808"/>
                  <a:gd name="T58" fmla="*/ 634 w 782"/>
                  <a:gd name="T59" fmla="*/ 1 h 808"/>
                  <a:gd name="T60" fmla="*/ 634 w 782"/>
                  <a:gd name="T61" fmla="*/ 1 h 808"/>
                  <a:gd name="T62" fmla="*/ 736 w 782"/>
                  <a:gd name="T63" fmla="*/ 1 h 808"/>
                  <a:gd name="T64" fmla="*/ 889 w 782"/>
                  <a:gd name="T65" fmla="*/ 1 h 808"/>
                  <a:gd name="T66" fmla="*/ 1024 w 782"/>
                  <a:gd name="T67" fmla="*/ 1 h 808"/>
                  <a:gd name="T68" fmla="*/ 1108 w 782"/>
                  <a:gd name="T69" fmla="*/ 1 h 808"/>
                  <a:gd name="T70" fmla="*/ 1152 w 782"/>
                  <a:gd name="T71" fmla="*/ 1 h 808"/>
                  <a:gd name="T72" fmla="*/ 1134 w 782"/>
                  <a:gd name="T73" fmla="*/ 1 h 808"/>
                  <a:gd name="T74" fmla="*/ 1072 w 782"/>
                  <a:gd name="T75" fmla="*/ 1 h 808"/>
                  <a:gd name="T76" fmla="*/ 986 w 782"/>
                  <a:gd name="T77" fmla="*/ 1 h 808"/>
                  <a:gd name="T78" fmla="*/ 889 w 782"/>
                  <a:gd name="T79" fmla="*/ 1 h 808"/>
                  <a:gd name="T80" fmla="*/ 679 w 782"/>
                  <a:gd name="T81" fmla="*/ 1 h 808"/>
                  <a:gd name="T82" fmla="*/ 367 w 782"/>
                  <a:gd name="T83" fmla="*/ 1 h 808"/>
                  <a:gd name="T84" fmla="*/ 133 w 782"/>
                  <a:gd name="T85" fmla="*/ 1 h 808"/>
                  <a:gd name="T86" fmla="*/ 37 w 782"/>
                  <a:gd name="T87" fmla="*/ 1 h 808"/>
                  <a:gd name="T88" fmla="*/ 0 w 782"/>
                  <a:gd name="T89" fmla="*/ 1 h 808"/>
                  <a:gd name="T90" fmla="*/ 0 w 782"/>
                  <a:gd name="T91" fmla="*/ 1 h 808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782"/>
                  <a:gd name="T139" fmla="*/ 0 h 808"/>
                  <a:gd name="T140" fmla="*/ 782 w 782"/>
                  <a:gd name="T141" fmla="*/ 808 h 808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782" h="808">
                    <a:moveTo>
                      <a:pt x="0" y="76"/>
                    </a:moveTo>
                    <a:lnTo>
                      <a:pt x="66" y="0"/>
                    </a:lnTo>
                    <a:lnTo>
                      <a:pt x="163" y="0"/>
                    </a:lnTo>
                    <a:lnTo>
                      <a:pt x="343" y="19"/>
                    </a:lnTo>
                    <a:lnTo>
                      <a:pt x="555" y="30"/>
                    </a:lnTo>
                    <a:lnTo>
                      <a:pt x="636" y="65"/>
                    </a:lnTo>
                    <a:lnTo>
                      <a:pt x="670" y="110"/>
                    </a:lnTo>
                    <a:lnTo>
                      <a:pt x="678" y="180"/>
                    </a:lnTo>
                    <a:lnTo>
                      <a:pt x="654" y="253"/>
                    </a:lnTo>
                    <a:lnTo>
                      <a:pt x="589" y="365"/>
                    </a:lnTo>
                    <a:lnTo>
                      <a:pt x="504" y="457"/>
                    </a:lnTo>
                    <a:lnTo>
                      <a:pt x="439" y="541"/>
                    </a:lnTo>
                    <a:lnTo>
                      <a:pt x="412" y="607"/>
                    </a:lnTo>
                    <a:lnTo>
                      <a:pt x="393" y="653"/>
                    </a:lnTo>
                    <a:lnTo>
                      <a:pt x="400" y="689"/>
                    </a:lnTo>
                    <a:lnTo>
                      <a:pt x="405" y="711"/>
                    </a:lnTo>
                    <a:lnTo>
                      <a:pt x="482" y="711"/>
                    </a:lnTo>
                    <a:lnTo>
                      <a:pt x="601" y="692"/>
                    </a:lnTo>
                    <a:lnTo>
                      <a:pt x="678" y="692"/>
                    </a:lnTo>
                    <a:lnTo>
                      <a:pt x="758" y="723"/>
                    </a:lnTo>
                    <a:lnTo>
                      <a:pt x="782" y="761"/>
                    </a:lnTo>
                    <a:lnTo>
                      <a:pt x="758" y="796"/>
                    </a:lnTo>
                    <a:lnTo>
                      <a:pt x="724" y="808"/>
                    </a:lnTo>
                    <a:lnTo>
                      <a:pt x="670" y="792"/>
                    </a:lnTo>
                    <a:lnTo>
                      <a:pt x="597" y="749"/>
                    </a:lnTo>
                    <a:lnTo>
                      <a:pt x="520" y="757"/>
                    </a:lnTo>
                    <a:lnTo>
                      <a:pt x="393" y="780"/>
                    </a:lnTo>
                    <a:lnTo>
                      <a:pt x="355" y="773"/>
                    </a:lnTo>
                    <a:lnTo>
                      <a:pt x="335" y="746"/>
                    </a:lnTo>
                    <a:lnTo>
                      <a:pt x="335" y="681"/>
                    </a:lnTo>
                    <a:lnTo>
                      <a:pt x="335" y="588"/>
                    </a:lnTo>
                    <a:lnTo>
                      <a:pt x="389" y="518"/>
                    </a:lnTo>
                    <a:lnTo>
                      <a:pt x="470" y="414"/>
                    </a:lnTo>
                    <a:lnTo>
                      <a:pt x="540" y="323"/>
                    </a:lnTo>
                    <a:lnTo>
                      <a:pt x="586" y="253"/>
                    </a:lnTo>
                    <a:lnTo>
                      <a:pt x="609" y="192"/>
                    </a:lnTo>
                    <a:lnTo>
                      <a:pt x="597" y="157"/>
                    </a:lnTo>
                    <a:lnTo>
                      <a:pt x="566" y="115"/>
                    </a:lnTo>
                    <a:lnTo>
                      <a:pt x="520" y="103"/>
                    </a:lnTo>
                    <a:lnTo>
                      <a:pt x="470" y="103"/>
                    </a:lnTo>
                    <a:lnTo>
                      <a:pt x="358" y="103"/>
                    </a:lnTo>
                    <a:lnTo>
                      <a:pt x="193" y="134"/>
                    </a:lnTo>
                    <a:lnTo>
                      <a:pt x="70" y="146"/>
                    </a:lnTo>
                    <a:lnTo>
                      <a:pt x="20" y="134"/>
                    </a:lnTo>
                    <a:lnTo>
                      <a:pt x="0" y="11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2" name="Freeform 31"/>
              <p:cNvSpPr>
                <a:spLocks noChangeAspect="1"/>
              </p:cNvSpPr>
              <p:nvPr/>
            </p:nvSpPr>
            <p:spPr bwMode="auto">
              <a:xfrm rot="-4121048">
                <a:off x="2675" y="2797"/>
                <a:ext cx="1159" cy="461"/>
              </a:xfrm>
              <a:custGeom>
                <a:avLst/>
                <a:gdLst>
                  <a:gd name="T0" fmla="*/ 11381 w 992"/>
                  <a:gd name="T1" fmla="*/ 1 h 770"/>
                  <a:gd name="T2" fmla="*/ 11596 w 992"/>
                  <a:gd name="T3" fmla="*/ 1 h 770"/>
                  <a:gd name="T4" fmla="*/ 12393 w 992"/>
                  <a:gd name="T5" fmla="*/ 1 h 770"/>
                  <a:gd name="T6" fmla="*/ 13380 w 992"/>
                  <a:gd name="T7" fmla="*/ 1 h 770"/>
                  <a:gd name="T8" fmla="*/ 13965 w 992"/>
                  <a:gd name="T9" fmla="*/ 1 h 770"/>
                  <a:gd name="T10" fmla="*/ 13709 w 992"/>
                  <a:gd name="T11" fmla="*/ 1 h 770"/>
                  <a:gd name="T12" fmla="*/ 13165 w 992"/>
                  <a:gd name="T13" fmla="*/ 1 h 770"/>
                  <a:gd name="T14" fmla="*/ 12071 w 992"/>
                  <a:gd name="T15" fmla="*/ 1 h 770"/>
                  <a:gd name="T16" fmla="*/ 10722 w 992"/>
                  <a:gd name="T17" fmla="*/ 1 h 770"/>
                  <a:gd name="T18" fmla="*/ 9598 w 992"/>
                  <a:gd name="T19" fmla="*/ 1 h 770"/>
                  <a:gd name="T20" fmla="*/ 8337 w 992"/>
                  <a:gd name="T21" fmla="*/ 1 h 770"/>
                  <a:gd name="T22" fmla="*/ 7136 w 992"/>
                  <a:gd name="T23" fmla="*/ 1 h 770"/>
                  <a:gd name="T24" fmla="*/ 6225 w 992"/>
                  <a:gd name="T25" fmla="*/ 1 h 770"/>
                  <a:gd name="T26" fmla="*/ 5892 w 992"/>
                  <a:gd name="T27" fmla="*/ 1 h 770"/>
                  <a:gd name="T28" fmla="*/ 5522 w 992"/>
                  <a:gd name="T29" fmla="*/ 1 h 770"/>
                  <a:gd name="T30" fmla="*/ 5087 w 992"/>
                  <a:gd name="T31" fmla="*/ 1 h 770"/>
                  <a:gd name="T32" fmla="*/ 4762 w 992"/>
                  <a:gd name="T33" fmla="*/ 1 h 770"/>
                  <a:gd name="T34" fmla="*/ 4762 w 992"/>
                  <a:gd name="T35" fmla="*/ 1 h 770"/>
                  <a:gd name="T36" fmla="*/ 4538 w 992"/>
                  <a:gd name="T37" fmla="*/ 1 h 770"/>
                  <a:gd name="T38" fmla="*/ 3915 w 992"/>
                  <a:gd name="T39" fmla="*/ 1 h 770"/>
                  <a:gd name="T40" fmla="*/ 3146 w 992"/>
                  <a:gd name="T41" fmla="*/ 1 h 770"/>
                  <a:gd name="T42" fmla="*/ 2432 w 992"/>
                  <a:gd name="T43" fmla="*/ 1 h 770"/>
                  <a:gd name="T44" fmla="*/ 1613 w 992"/>
                  <a:gd name="T45" fmla="*/ 1 h 770"/>
                  <a:gd name="T46" fmla="*/ 373 w 992"/>
                  <a:gd name="T47" fmla="*/ 1 h 770"/>
                  <a:gd name="T48" fmla="*/ 0 w 992"/>
                  <a:gd name="T49" fmla="*/ 1 h 770"/>
                  <a:gd name="T50" fmla="*/ 0 w 992"/>
                  <a:gd name="T51" fmla="*/ 1 h 770"/>
                  <a:gd name="T52" fmla="*/ 556 w 992"/>
                  <a:gd name="T53" fmla="*/ 1 h 770"/>
                  <a:gd name="T54" fmla="*/ 1152 w 992"/>
                  <a:gd name="T55" fmla="*/ 1 h 770"/>
                  <a:gd name="T56" fmla="*/ 1667 w 992"/>
                  <a:gd name="T57" fmla="*/ 1 h 770"/>
                  <a:gd name="T58" fmla="*/ 2659 w 992"/>
                  <a:gd name="T59" fmla="*/ 1 h 770"/>
                  <a:gd name="T60" fmla="*/ 3622 w 992"/>
                  <a:gd name="T61" fmla="*/ 1 h 770"/>
                  <a:gd name="T62" fmla="*/ 4538 w 992"/>
                  <a:gd name="T63" fmla="*/ 1 h 770"/>
                  <a:gd name="T64" fmla="*/ 5845 w 992"/>
                  <a:gd name="T65" fmla="*/ 0 h 770"/>
                  <a:gd name="T66" fmla="*/ 5892 w 992"/>
                  <a:gd name="T67" fmla="*/ 1 h 770"/>
                  <a:gd name="T68" fmla="*/ 5596 w 992"/>
                  <a:gd name="T69" fmla="*/ 1 h 770"/>
                  <a:gd name="T70" fmla="*/ 5522 w 992"/>
                  <a:gd name="T71" fmla="*/ 1 h 770"/>
                  <a:gd name="T72" fmla="*/ 5892 w 992"/>
                  <a:gd name="T73" fmla="*/ 1 h 770"/>
                  <a:gd name="T74" fmla="*/ 6508 w 992"/>
                  <a:gd name="T75" fmla="*/ 1 h 770"/>
                  <a:gd name="T76" fmla="*/ 7031 w 992"/>
                  <a:gd name="T77" fmla="*/ 1 h 770"/>
                  <a:gd name="T78" fmla="*/ 7859 w 992"/>
                  <a:gd name="T79" fmla="*/ 1 h 770"/>
                  <a:gd name="T80" fmla="*/ 8660 w 992"/>
                  <a:gd name="T81" fmla="*/ 1 h 770"/>
                  <a:gd name="T82" fmla="*/ 9478 w 992"/>
                  <a:gd name="T83" fmla="*/ 1 h 770"/>
                  <a:gd name="T84" fmla="*/ 10556 w 992"/>
                  <a:gd name="T85" fmla="*/ 1 h 770"/>
                  <a:gd name="T86" fmla="*/ 11268 w 992"/>
                  <a:gd name="T87" fmla="*/ 1 h 770"/>
                  <a:gd name="T88" fmla="*/ 11381 w 992"/>
                  <a:gd name="T89" fmla="*/ 1 h 77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992"/>
                  <a:gd name="T136" fmla="*/ 0 h 770"/>
                  <a:gd name="T137" fmla="*/ 992 w 992"/>
                  <a:gd name="T138" fmla="*/ 770 h 770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992" h="770">
                    <a:moveTo>
                      <a:pt x="808" y="320"/>
                    </a:moveTo>
                    <a:lnTo>
                      <a:pt x="823" y="219"/>
                    </a:lnTo>
                    <a:lnTo>
                      <a:pt x="881" y="181"/>
                    </a:lnTo>
                    <a:lnTo>
                      <a:pt x="950" y="174"/>
                    </a:lnTo>
                    <a:lnTo>
                      <a:pt x="992" y="219"/>
                    </a:lnTo>
                    <a:lnTo>
                      <a:pt x="973" y="308"/>
                    </a:lnTo>
                    <a:lnTo>
                      <a:pt x="935" y="427"/>
                    </a:lnTo>
                    <a:lnTo>
                      <a:pt x="857" y="562"/>
                    </a:lnTo>
                    <a:lnTo>
                      <a:pt x="761" y="677"/>
                    </a:lnTo>
                    <a:lnTo>
                      <a:pt x="681" y="739"/>
                    </a:lnTo>
                    <a:lnTo>
                      <a:pt x="592" y="770"/>
                    </a:lnTo>
                    <a:lnTo>
                      <a:pt x="507" y="759"/>
                    </a:lnTo>
                    <a:lnTo>
                      <a:pt x="442" y="723"/>
                    </a:lnTo>
                    <a:lnTo>
                      <a:pt x="419" y="666"/>
                    </a:lnTo>
                    <a:lnTo>
                      <a:pt x="392" y="566"/>
                    </a:lnTo>
                    <a:lnTo>
                      <a:pt x="361" y="382"/>
                    </a:lnTo>
                    <a:lnTo>
                      <a:pt x="338" y="254"/>
                    </a:lnTo>
                    <a:lnTo>
                      <a:pt x="338" y="104"/>
                    </a:lnTo>
                    <a:lnTo>
                      <a:pt x="323" y="78"/>
                    </a:lnTo>
                    <a:lnTo>
                      <a:pt x="277" y="70"/>
                    </a:lnTo>
                    <a:lnTo>
                      <a:pt x="223" y="112"/>
                    </a:lnTo>
                    <a:lnTo>
                      <a:pt x="173" y="181"/>
                    </a:lnTo>
                    <a:lnTo>
                      <a:pt x="115" y="219"/>
                    </a:lnTo>
                    <a:lnTo>
                      <a:pt x="27" y="219"/>
                    </a:lnTo>
                    <a:lnTo>
                      <a:pt x="0" y="196"/>
                    </a:lnTo>
                    <a:lnTo>
                      <a:pt x="0" y="158"/>
                    </a:lnTo>
                    <a:lnTo>
                      <a:pt x="39" y="123"/>
                    </a:lnTo>
                    <a:lnTo>
                      <a:pt x="81" y="135"/>
                    </a:lnTo>
                    <a:lnTo>
                      <a:pt x="119" y="127"/>
                    </a:lnTo>
                    <a:lnTo>
                      <a:pt x="189" y="78"/>
                    </a:lnTo>
                    <a:lnTo>
                      <a:pt x="257" y="23"/>
                    </a:lnTo>
                    <a:lnTo>
                      <a:pt x="323" y="8"/>
                    </a:lnTo>
                    <a:lnTo>
                      <a:pt x="415" y="0"/>
                    </a:lnTo>
                    <a:lnTo>
                      <a:pt x="419" y="42"/>
                    </a:lnTo>
                    <a:lnTo>
                      <a:pt x="397" y="89"/>
                    </a:lnTo>
                    <a:lnTo>
                      <a:pt x="392" y="208"/>
                    </a:lnTo>
                    <a:lnTo>
                      <a:pt x="419" y="366"/>
                    </a:lnTo>
                    <a:lnTo>
                      <a:pt x="462" y="520"/>
                    </a:lnTo>
                    <a:lnTo>
                      <a:pt x="499" y="612"/>
                    </a:lnTo>
                    <a:lnTo>
                      <a:pt x="558" y="655"/>
                    </a:lnTo>
                    <a:lnTo>
                      <a:pt x="615" y="655"/>
                    </a:lnTo>
                    <a:lnTo>
                      <a:pt x="673" y="612"/>
                    </a:lnTo>
                    <a:lnTo>
                      <a:pt x="750" y="515"/>
                    </a:lnTo>
                    <a:lnTo>
                      <a:pt x="800" y="377"/>
                    </a:lnTo>
                    <a:lnTo>
                      <a:pt x="808" y="32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3" name="Freeform 32"/>
              <p:cNvSpPr>
                <a:spLocks noChangeAspect="1"/>
              </p:cNvSpPr>
              <p:nvPr/>
            </p:nvSpPr>
            <p:spPr bwMode="auto">
              <a:xfrm rot="-2705309">
                <a:off x="2414" y="1540"/>
                <a:ext cx="474" cy="848"/>
              </a:xfrm>
              <a:custGeom>
                <a:avLst/>
                <a:gdLst>
                  <a:gd name="T0" fmla="*/ 1 w 699"/>
                  <a:gd name="T1" fmla="*/ 2 h 1216"/>
                  <a:gd name="T2" fmla="*/ 1 w 699"/>
                  <a:gd name="T3" fmla="*/ 2 h 1216"/>
                  <a:gd name="T4" fmla="*/ 1 w 699"/>
                  <a:gd name="T5" fmla="*/ 2 h 1216"/>
                  <a:gd name="T6" fmla="*/ 1 w 699"/>
                  <a:gd name="T7" fmla="*/ 2 h 1216"/>
                  <a:gd name="T8" fmla="*/ 1 w 699"/>
                  <a:gd name="T9" fmla="*/ 2 h 1216"/>
                  <a:gd name="T10" fmla="*/ 1 w 699"/>
                  <a:gd name="T11" fmla="*/ 3 h 1216"/>
                  <a:gd name="T12" fmla="*/ 1 w 699"/>
                  <a:gd name="T13" fmla="*/ 3 h 1216"/>
                  <a:gd name="T14" fmla="*/ 1 w 699"/>
                  <a:gd name="T15" fmla="*/ 2 h 1216"/>
                  <a:gd name="T16" fmla="*/ 1 w 699"/>
                  <a:gd name="T17" fmla="*/ 2 h 1216"/>
                  <a:gd name="T18" fmla="*/ 1 w 699"/>
                  <a:gd name="T19" fmla="*/ 2 h 1216"/>
                  <a:gd name="T20" fmla="*/ 1 w 699"/>
                  <a:gd name="T21" fmla="*/ 1 h 1216"/>
                  <a:gd name="T22" fmla="*/ 1 w 699"/>
                  <a:gd name="T23" fmla="*/ 1 h 1216"/>
                  <a:gd name="T24" fmla="*/ 1 w 699"/>
                  <a:gd name="T25" fmla="*/ 1 h 1216"/>
                  <a:gd name="T26" fmla="*/ 1 w 699"/>
                  <a:gd name="T27" fmla="*/ 1 h 1216"/>
                  <a:gd name="T28" fmla="*/ 1 w 699"/>
                  <a:gd name="T29" fmla="*/ 1 h 1216"/>
                  <a:gd name="T30" fmla="*/ 1 w 699"/>
                  <a:gd name="T31" fmla="*/ 1 h 1216"/>
                  <a:gd name="T32" fmla="*/ 0 w 699"/>
                  <a:gd name="T33" fmla="*/ 1 h 1216"/>
                  <a:gd name="T34" fmla="*/ 1 w 699"/>
                  <a:gd name="T35" fmla="*/ 1 h 1216"/>
                  <a:gd name="T36" fmla="*/ 1 w 699"/>
                  <a:gd name="T37" fmla="*/ 1 h 1216"/>
                  <a:gd name="T38" fmla="*/ 1 w 699"/>
                  <a:gd name="T39" fmla="*/ 1 h 1216"/>
                  <a:gd name="T40" fmla="*/ 1 w 699"/>
                  <a:gd name="T41" fmla="*/ 1 h 1216"/>
                  <a:gd name="T42" fmla="*/ 1 w 699"/>
                  <a:gd name="T43" fmla="*/ 1 h 1216"/>
                  <a:gd name="T44" fmla="*/ 1 w 699"/>
                  <a:gd name="T45" fmla="*/ 1 h 1216"/>
                  <a:gd name="T46" fmla="*/ 1 w 699"/>
                  <a:gd name="T47" fmla="*/ 1 h 1216"/>
                  <a:gd name="T48" fmla="*/ 1 w 699"/>
                  <a:gd name="T49" fmla="*/ 1 h 1216"/>
                  <a:gd name="T50" fmla="*/ 1 w 699"/>
                  <a:gd name="T51" fmla="*/ 1 h 1216"/>
                  <a:gd name="T52" fmla="*/ 1 w 699"/>
                  <a:gd name="T53" fmla="*/ 0 h 1216"/>
                  <a:gd name="T54" fmla="*/ 1 w 699"/>
                  <a:gd name="T55" fmla="*/ 1 h 1216"/>
                  <a:gd name="T56" fmla="*/ 1 w 699"/>
                  <a:gd name="T57" fmla="*/ 1 h 1216"/>
                  <a:gd name="T58" fmla="*/ 1 w 699"/>
                  <a:gd name="T59" fmla="*/ 1 h 1216"/>
                  <a:gd name="T60" fmla="*/ 1 w 699"/>
                  <a:gd name="T61" fmla="*/ 1 h 1216"/>
                  <a:gd name="T62" fmla="*/ 1 w 699"/>
                  <a:gd name="T63" fmla="*/ 1 h 1216"/>
                  <a:gd name="T64" fmla="*/ 1 w 699"/>
                  <a:gd name="T65" fmla="*/ 1 h 1216"/>
                  <a:gd name="T66" fmla="*/ 1 w 699"/>
                  <a:gd name="T67" fmla="*/ 1 h 1216"/>
                  <a:gd name="T68" fmla="*/ 1 w 699"/>
                  <a:gd name="T69" fmla="*/ 1 h 1216"/>
                  <a:gd name="T70" fmla="*/ 1 w 699"/>
                  <a:gd name="T71" fmla="*/ 1 h 1216"/>
                  <a:gd name="T72" fmla="*/ 1 w 699"/>
                  <a:gd name="T73" fmla="*/ 1 h 1216"/>
                  <a:gd name="T74" fmla="*/ 1 w 699"/>
                  <a:gd name="T75" fmla="*/ 1 h 1216"/>
                  <a:gd name="T76" fmla="*/ 1 w 699"/>
                  <a:gd name="T77" fmla="*/ 1 h 1216"/>
                  <a:gd name="T78" fmla="*/ 1 w 699"/>
                  <a:gd name="T79" fmla="*/ 1 h 1216"/>
                  <a:gd name="T80" fmla="*/ 1 w 699"/>
                  <a:gd name="T81" fmla="*/ 2 h 1216"/>
                  <a:gd name="T82" fmla="*/ 1 w 699"/>
                  <a:gd name="T83" fmla="*/ 2 h 121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99"/>
                  <a:gd name="T127" fmla="*/ 0 h 1216"/>
                  <a:gd name="T128" fmla="*/ 699 w 699"/>
                  <a:gd name="T129" fmla="*/ 1216 h 121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99" h="1216">
                    <a:moveTo>
                      <a:pt x="445" y="923"/>
                    </a:moveTo>
                    <a:lnTo>
                      <a:pt x="560" y="1039"/>
                    </a:lnTo>
                    <a:lnTo>
                      <a:pt x="606" y="1039"/>
                    </a:lnTo>
                    <a:lnTo>
                      <a:pt x="684" y="1086"/>
                    </a:lnTo>
                    <a:lnTo>
                      <a:pt x="699" y="1139"/>
                    </a:lnTo>
                    <a:lnTo>
                      <a:pt x="676" y="1208"/>
                    </a:lnTo>
                    <a:lnTo>
                      <a:pt x="614" y="1216"/>
                    </a:lnTo>
                    <a:lnTo>
                      <a:pt x="537" y="1162"/>
                    </a:lnTo>
                    <a:lnTo>
                      <a:pt x="383" y="1016"/>
                    </a:lnTo>
                    <a:lnTo>
                      <a:pt x="284" y="878"/>
                    </a:lnTo>
                    <a:lnTo>
                      <a:pt x="237" y="769"/>
                    </a:lnTo>
                    <a:lnTo>
                      <a:pt x="206" y="585"/>
                    </a:lnTo>
                    <a:lnTo>
                      <a:pt x="206" y="346"/>
                    </a:lnTo>
                    <a:lnTo>
                      <a:pt x="198" y="285"/>
                    </a:lnTo>
                    <a:lnTo>
                      <a:pt x="153" y="239"/>
                    </a:lnTo>
                    <a:lnTo>
                      <a:pt x="22" y="247"/>
                    </a:lnTo>
                    <a:lnTo>
                      <a:pt x="0" y="223"/>
                    </a:lnTo>
                    <a:lnTo>
                      <a:pt x="29" y="208"/>
                    </a:lnTo>
                    <a:lnTo>
                      <a:pt x="122" y="200"/>
                    </a:lnTo>
                    <a:lnTo>
                      <a:pt x="138" y="185"/>
                    </a:lnTo>
                    <a:lnTo>
                      <a:pt x="6" y="107"/>
                    </a:lnTo>
                    <a:lnTo>
                      <a:pt x="6" y="77"/>
                    </a:lnTo>
                    <a:lnTo>
                      <a:pt x="29" y="70"/>
                    </a:lnTo>
                    <a:lnTo>
                      <a:pt x="138" y="130"/>
                    </a:lnTo>
                    <a:lnTo>
                      <a:pt x="161" y="123"/>
                    </a:lnTo>
                    <a:lnTo>
                      <a:pt x="138" y="8"/>
                    </a:lnTo>
                    <a:lnTo>
                      <a:pt x="153" y="0"/>
                    </a:lnTo>
                    <a:lnTo>
                      <a:pt x="169" y="8"/>
                    </a:lnTo>
                    <a:lnTo>
                      <a:pt x="198" y="123"/>
                    </a:lnTo>
                    <a:lnTo>
                      <a:pt x="222" y="130"/>
                    </a:lnTo>
                    <a:lnTo>
                      <a:pt x="284" y="8"/>
                    </a:lnTo>
                    <a:lnTo>
                      <a:pt x="299" y="8"/>
                    </a:lnTo>
                    <a:lnTo>
                      <a:pt x="299" y="46"/>
                    </a:lnTo>
                    <a:lnTo>
                      <a:pt x="260" y="146"/>
                    </a:lnTo>
                    <a:lnTo>
                      <a:pt x="260" y="200"/>
                    </a:lnTo>
                    <a:lnTo>
                      <a:pt x="276" y="270"/>
                    </a:lnTo>
                    <a:lnTo>
                      <a:pt x="268" y="361"/>
                    </a:lnTo>
                    <a:lnTo>
                      <a:pt x="276" y="531"/>
                    </a:lnTo>
                    <a:lnTo>
                      <a:pt x="291" y="639"/>
                    </a:lnTo>
                    <a:lnTo>
                      <a:pt x="330" y="762"/>
                    </a:lnTo>
                    <a:lnTo>
                      <a:pt x="383" y="855"/>
                    </a:lnTo>
                    <a:lnTo>
                      <a:pt x="445" y="92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4" name="Freeform 33"/>
              <p:cNvSpPr>
                <a:spLocks noChangeAspect="1"/>
              </p:cNvSpPr>
              <p:nvPr/>
            </p:nvSpPr>
            <p:spPr bwMode="auto">
              <a:xfrm rot="-2705309">
                <a:off x="2793" y="1150"/>
                <a:ext cx="620" cy="708"/>
              </a:xfrm>
              <a:custGeom>
                <a:avLst/>
                <a:gdLst>
                  <a:gd name="T0" fmla="*/ 1 w 915"/>
                  <a:gd name="T1" fmla="*/ 1 h 1139"/>
                  <a:gd name="T2" fmla="*/ 0 w 915"/>
                  <a:gd name="T3" fmla="*/ 1 h 1139"/>
                  <a:gd name="T4" fmla="*/ 1 w 915"/>
                  <a:gd name="T5" fmla="*/ 1 h 1139"/>
                  <a:gd name="T6" fmla="*/ 1 w 915"/>
                  <a:gd name="T7" fmla="*/ 1 h 1139"/>
                  <a:gd name="T8" fmla="*/ 1 w 915"/>
                  <a:gd name="T9" fmla="*/ 1 h 1139"/>
                  <a:gd name="T10" fmla="*/ 1 w 915"/>
                  <a:gd name="T11" fmla="*/ 1 h 1139"/>
                  <a:gd name="T12" fmla="*/ 1 w 915"/>
                  <a:gd name="T13" fmla="*/ 1 h 1139"/>
                  <a:gd name="T14" fmla="*/ 1 w 915"/>
                  <a:gd name="T15" fmla="*/ 1 h 1139"/>
                  <a:gd name="T16" fmla="*/ 1 w 915"/>
                  <a:gd name="T17" fmla="*/ 1 h 1139"/>
                  <a:gd name="T18" fmla="*/ 1 w 915"/>
                  <a:gd name="T19" fmla="*/ 1 h 1139"/>
                  <a:gd name="T20" fmla="*/ 1 w 915"/>
                  <a:gd name="T21" fmla="*/ 1 h 1139"/>
                  <a:gd name="T22" fmla="*/ 1 w 915"/>
                  <a:gd name="T23" fmla="*/ 1 h 1139"/>
                  <a:gd name="T24" fmla="*/ 1 w 915"/>
                  <a:gd name="T25" fmla="*/ 1 h 1139"/>
                  <a:gd name="T26" fmla="*/ 1 w 915"/>
                  <a:gd name="T27" fmla="*/ 1 h 1139"/>
                  <a:gd name="T28" fmla="*/ 1 w 915"/>
                  <a:gd name="T29" fmla="*/ 1 h 1139"/>
                  <a:gd name="T30" fmla="*/ 1 w 915"/>
                  <a:gd name="T31" fmla="*/ 1 h 1139"/>
                  <a:gd name="T32" fmla="*/ 1 w 915"/>
                  <a:gd name="T33" fmla="*/ 1 h 1139"/>
                  <a:gd name="T34" fmla="*/ 1 w 915"/>
                  <a:gd name="T35" fmla="*/ 1 h 1139"/>
                  <a:gd name="T36" fmla="*/ 1 w 915"/>
                  <a:gd name="T37" fmla="*/ 1 h 1139"/>
                  <a:gd name="T38" fmla="*/ 1 w 915"/>
                  <a:gd name="T39" fmla="*/ 1 h 1139"/>
                  <a:gd name="T40" fmla="*/ 1 w 915"/>
                  <a:gd name="T41" fmla="*/ 1 h 1139"/>
                  <a:gd name="T42" fmla="*/ 1 w 915"/>
                  <a:gd name="T43" fmla="*/ 1 h 1139"/>
                  <a:gd name="T44" fmla="*/ 1 w 915"/>
                  <a:gd name="T45" fmla="*/ 1 h 1139"/>
                  <a:gd name="T46" fmla="*/ 1 w 915"/>
                  <a:gd name="T47" fmla="*/ 0 h 1139"/>
                  <a:gd name="T48" fmla="*/ 1 w 915"/>
                  <a:gd name="T49" fmla="*/ 1 h 1139"/>
                  <a:gd name="T50" fmla="*/ 1 w 915"/>
                  <a:gd name="T51" fmla="*/ 1 h 1139"/>
                  <a:gd name="T52" fmla="*/ 1 w 915"/>
                  <a:gd name="T53" fmla="*/ 1 h 1139"/>
                  <a:gd name="T54" fmla="*/ 1 w 915"/>
                  <a:gd name="T55" fmla="*/ 1 h 1139"/>
                  <a:gd name="T56" fmla="*/ 1 w 915"/>
                  <a:gd name="T57" fmla="*/ 1 h 1139"/>
                  <a:gd name="T58" fmla="*/ 1 w 915"/>
                  <a:gd name="T59" fmla="*/ 1 h 1139"/>
                  <a:gd name="T60" fmla="*/ 1 w 915"/>
                  <a:gd name="T61" fmla="*/ 1 h 1139"/>
                  <a:gd name="T62" fmla="*/ 1 w 915"/>
                  <a:gd name="T63" fmla="*/ 1 h 1139"/>
                  <a:gd name="T64" fmla="*/ 1 w 915"/>
                  <a:gd name="T65" fmla="*/ 1 h 1139"/>
                  <a:gd name="T66" fmla="*/ 1 w 915"/>
                  <a:gd name="T67" fmla="*/ 1 h 1139"/>
                  <a:gd name="T68" fmla="*/ 1 w 915"/>
                  <a:gd name="T69" fmla="*/ 1 h 1139"/>
                  <a:gd name="T70" fmla="*/ 1 w 915"/>
                  <a:gd name="T71" fmla="*/ 1 h 1139"/>
                  <a:gd name="T72" fmla="*/ 1 w 915"/>
                  <a:gd name="T73" fmla="*/ 1 h 1139"/>
                  <a:gd name="T74" fmla="*/ 1 w 915"/>
                  <a:gd name="T75" fmla="*/ 1 h 1139"/>
                  <a:gd name="T76" fmla="*/ 1 w 915"/>
                  <a:gd name="T77" fmla="*/ 1 h 1139"/>
                  <a:gd name="T78" fmla="*/ 1 w 915"/>
                  <a:gd name="T79" fmla="*/ 1 h 1139"/>
                  <a:gd name="T80" fmla="*/ 1 w 915"/>
                  <a:gd name="T81" fmla="*/ 1 h 1139"/>
                  <a:gd name="T82" fmla="*/ 1 w 915"/>
                  <a:gd name="T83" fmla="*/ 1 h 1139"/>
                  <a:gd name="T84" fmla="*/ 1 w 915"/>
                  <a:gd name="T85" fmla="*/ 1 h 1139"/>
                  <a:gd name="T86" fmla="*/ 1 w 915"/>
                  <a:gd name="T87" fmla="*/ 1 h 113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915"/>
                  <a:gd name="T133" fmla="*/ 0 h 1139"/>
                  <a:gd name="T134" fmla="*/ 915 w 915"/>
                  <a:gd name="T135" fmla="*/ 1139 h 1139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915" h="1139">
                    <a:moveTo>
                      <a:pt x="15" y="1008"/>
                    </a:moveTo>
                    <a:lnTo>
                      <a:pt x="0" y="1061"/>
                    </a:lnTo>
                    <a:lnTo>
                      <a:pt x="15" y="1139"/>
                    </a:lnTo>
                    <a:lnTo>
                      <a:pt x="70" y="1139"/>
                    </a:lnTo>
                    <a:lnTo>
                      <a:pt x="231" y="1108"/>
                    </a:lnTo>
                    <a:lnTo>
                      <a:pt x="408" y="1046"/>
                    </a:lnTo>
                    <a:lnTo>
                      <a:pt x="554" y="946"/>
                    </a:lnTo>
                    <a:lnTo>
                      <a:pt x="639" y="816"/>
                    </a:lnTo>
                    <a:lnTo>
                      <a:pt x="715" y="593"/>
                    </a:lnTo>
                    <a:lnTo>
                      <a:pt x="738" y="385"/>
                    </a:lnTo>
                    <a:lnTo>
                      <a:pt x="738" y="285"/>
                    </a:lnTo>
                    <a:lnTo>
                      <a:pt x="777" y="224"/>
                    </a:lnTo>
                    <a:lnTo>
                      <a:pt x="845" y="200"/>
                    </a:lnTo>
                    <a:lnTo>
                      <a:pt x="907" y="200"/>
                    </a:lnTo>
                    <a:lnTo>
                      <a:pt x="915" y="169"/>
                    </a:lnTo>
                    <a:lnTo>
                      <a:pt x="823" y="177"/>
                    </a:lnTo>
                    <a:lnTo>
                      <a:pt x="808" y="154"/>
                    </a:lnTo>
                    <a:lnTo>
                      <a:pt x="884" y="70"/>
                    </a:lnTo>
                    <a:lnTo>
                      <a:pt x="868" y="47"/>
                    </a:lnTo>
                    <a:lnTo>
                      <a:pt x="853" y="62"/>
                    </a:lnTo>
                    <a:lnTo>
                      <a:pt x="792" y="123"/>
                    </a:lnTo>
                    <a:lnTo>
                      <a:pt x="777" y="123"/>
                    </a:lnTo>
                    <a:lnTo>
                      <a:pt x="777" y="16"/>
                    </a:lnTo>
                    <a:lnTo>
                      <a:pt x="761" y="0"/>
                    </a:lnTo>
                    <a:lnTo>
                      <a:pt x="738" y="8"/>
                    </a:lnTo>
                    <a:lnTo>
                      <a:pt x="746" y="123"/>
                    </a:lnTo>
                    <a:lnTo>
                      <a:pt x="730" y="131"/>
                    </a:lnTo>
                    <a:lnTo>
                      <a:pt x="668" y="70"/>
                    </a:lnTo>
                    <a:lnTo>
                      <a:pt x="623" y="62"/>
                    </a:lnTo>
                    <a:lnTo>
                      <a:pt x="631" y="93"/>
                    </a:lnTo>
                    <a:lnTo>
                      <a:pt x="699" y="162"/>
                    </a:lnTo>
                    <a:lnTo>
                      <a:pt x="699" y="200"/>
                    </a:lnTo>
                    <a:lnTo>
                      <a:pt x="676" y="278"/>
                    </a:lnTo>
                    <a:lnTo>
                      <a:pt x="676" y="346"/>
                    </a:lnTo>
                    <a:lnTo>
                      <a:pt x="676" y="462"/>
                    </a:lnTo>
                    <a:lnTo>
                      <a:pt x="645" y="608"/>
                    </a:lnTo>
                    <a:lnTo>
                      <a:pt x="615" y="700"/>
                    </a:lnTo>
                    <a:lnTo>
                      <a:pt x="561" y="816"/>
                    </a:lnTo>
                    <a:lnTo>
                      <a:pt x="499" y="908"/>
                    </a:lnTo>
                    <a:lnTo>
                      <a:pt x="454" y="954"/>
                    </a:lnTo>
                    <a:lnTo>
                      <a:pt x="330" y="993"/>
                    </a:lnTo>
                    <a:lnTo>
                      <a:pt x="215" y="1008"/>
                    </a:lnTo>
                    <a:lnTo>
                      <a:pt x="99" y="1024"/>
                    </a:lnTo>
                    <a:lnTo>
                      <a:pt x="15" y="1008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133" name="Text Box 3"/>
          <p:cNvSpPr txBox="1">
            <a:spLocks noChangeArrowheads="1"/>
          </p:cNvSpPr>
          <p:nvPr/>
        </p:nvSpPr>
        <p:spPr bwMode="auto">
          <a:xfrm>
            <a:off x="838200" y="5865813"/>
            <a:ext cx="17303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Extra info:</a:t>
            </a:r>
          </a:p>
        </p:txBody>
      </p:sp>
      <p:grpSp>
        <p:nvGrpSpPr>
          <p:cNvPr id="5134" name="Group 17"/>
          <p:cNvGrpSpPr>
            <a:grpSpLocks/>
          </p:cNvGrpSpPr>
          <p:nvPr/>
        </p:nvGrpSpPr>
        <p:grpSpPr bwMode="auto">
          <a:xfrm>
            <a:off x="3810000" y="1371600"/>
            <a:ext cx="1792288" cy="1416050"/>
            <a:chOff x="3810000" y="1371600"/>
            <a:chExt cx="1791729" cy="1416756"/>
          </a:xfrm>
        </p:grpSpPr>
        <p:sp>
          <p:nvSpPr>
            <p:cNvPr id="5144" name="Rectangle 7"/>
            <p:cNvSpPr>
              <a:spLocks noChangeArrowheads="1"/>
            </p:cNvSpPr>
            <p:nvPr/>
          </p:nvSpPr>
          <p:spPr bwMode="auto">
            <a:xfrm>
              <a:off x="3906202" y="2446366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5145" name="Rectangle 7"/>
            <p:cNvSpPr>
              <a:spLocks noChangeArrowheads="1"/>
            </p:cNvSpPr>
            <p:nvPr/>
          </p:nvSpPr>
          <p:spPr bwMode="auto">
            <a:xfrm>
              <a:off x="4471086" y="1733945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4343400" y="1851378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5147" name="Rectangle 7"/>
            <p:cNvSpPr>
              <a:spLocks noChangeArrowheads="1"/>
            </p:cNvSpPr>
            <p:nvPr/>
          </p:nvSpPr>
          <p:spPr bwMode="auto">
            <a:xfrm>
              <a:off x="4228664" y="1954389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5148" name="Rectangle 7"/>
            <p:cNvSpPr>
              <a:spLocks noChangeArrowheads="1"/>
            </p:cNvSpPr>
            <p:nvPr/>
          </p:nvSpPr>
          <p:spPr bwMode="auto">
            <a:xfrm>
              <a:off x="3810000" y="2685345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5149" name="Rectangle 7"/>
            <p:cNvSpPr>
              <a:spLocks noChangeArrowheads="1"/>
            </p:cNvSpPr>
            <p:nvPr/>
          </p:nvSpPr>
          <p:spPr bwMode="auto">
            <a:xfrm>
              <a:off x="3850740" y="2582334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5150" name="Rectangle 7"/>
            <p:cNvSpPr>
              <a:spLocks noChangeArrowheads="1"/>
            </p:cNvSpPr>
            <p:nvPr/>
          </p:nvSpPr>
          <p:spPr bwMode="auto">
            <a:xfrm>
              <a:off x="3962298" y="2310714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5151" name="Rectangle 7"/>
            <p:cNvSpPr>
              <a:spLocks noChangeArrowheads="1"/>
            </p:cNvSpPr>
            <p:nvPr/>
          </p:nvSpPr>
          <p:spPr bwMode="auto">
            <a:xfrm>
              <a:off x="4027170" y="2182989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5152" name="Rectangle 7"/>
            <p:cNvSpPr>
              <a:spLocks noChangeArrowheads="1"/>
            </p:cNvSpPr>
            <p:nvPr/>
          </p:nvSpPr>
          <p:spPr bwMode="auto">
            <a:xfrm>
              <a:off x="4115727" y="2057400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5153" name="Rectangle 7"/>
            <p:cNvSpPr>
              <a:spLocks noChangeArrowheads="1"/>
            </p:cNvSpPr>
            <p:nvPr/>
          </p:nvSpPr>
          <p:spPr bwMode="auto">
            <a:xfrm>
              <a:off x="4598772" y="1612518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5154" name="Rectangle 7"/>
            <p:cNvSpPr>
              <a:spLocks noChangeArrowheads="1"/>
            </p:cNvSpPr>
            <p:nvPr/>
          </p:nvSpPr>
          <p:spPr bwMode="auto">
            <a:xfrm>
              <a:off x="4837671" y="1497189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5155" name="Rectangle 7"/>
            <p:cNvSpPr>
              <a:spLocks noChangeArrowheads="1"/>
            </p:cNvSpPr>
            <p:nvPr/>
          </p:nvSpPr>
          <p:spPr bwMode="auto">
            <a:xfrm>
              <a:off x="5106429" y="1371600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</p:grpSp>
      <p:sp>
        <p:nvSpPr>
          <p:cNvPr id="5135" name="Rectangle 74"/>
          <p:cNvSpPr>
            <a:spLocks noChangeArrowheads="1"/>
          </p:cNvSpPr>
          <p:nvPr/>
        </p:nvSpPr>
        <p:spPr bwMode="auto">
          <a:xfrm>
            <a:off x="2527300" y="5876925"/>
            <a:ext cx="6235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>
                <a:solidFill>
                  <a:srgbClr val="CC00CC"/>
                </a:solidFill>
              </a:rPr>
              <a:t>Center of mass</a:t>
            </a:r>
            <a:r>
              <a:rPr lang="en-US" altLang="en-US" sz="2800" i="0"/>
              <a:t> is within bottom block</a:t>
            </a:r>
          </a:p>
        </p:txBody>
      </p:sp>
      <p:sp>
        <p:nvSpPr>
          <p:cNvPr id="5136" name="Rectangle 75"/>
          <p:cNvSpPr>
            <a:spLocks noChangeArrowheads="1"/>
          </p:cNvSpPr>
          <p:nvPr/>
        </p:nvSpPr>
        <p:spPr bwMode="auto">
          <a:xfrm>
            <a:off x="2581275" y="6256338"/>
            <a:ext cx="6235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>
                <a:solidFill>
                  <a:srgbClr val="FFC000"/>
                </a:solidFill>
              </a:rPr>
              <a:t>Leaning distance </a:t>
            </a:r>
            <a:r>
              <a:rPr lang="en-US" altLang="en-US" sz="2800" i="0"/>
              <a:t>so far</a:t>
            </a:r>
          </a:p>
        </p:txBody>
      </p:sp>
      <p:cxnSp>
        <p:nvCxnSpPr>
          <p:cNvPr id="5137" name="Straight Connector 19"/>
          <p:cNvCxnSpPr>
            <a:cxnSpLocks noChangeShapeType="1"/>
          </p:cNvCxnSpPr>
          <p:nvPr/>
        </p:nvCxnSpPr>
        <p:spPr bwMode="auto">
          <a:xfrm flipV="1">
            <a:off x="4254500" y="1663700"/>
            <a:ext cx="0" cy="1155700"/>
          </a:xfrm>
          <a:prstGeom prst="line">
            <a:avLst/>
          </a:prstGeom>
          <a:noFill/>
          <a:ln w="25400" algn="ctr">
            <a:solidFill>
              <a:srgbClr val="CC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8" name="Straight Arrow Connector 76"/>
          <p:cNvCxnSpPr>
            <a:cxnSpLocks noChangeShapeType="1"/>
          </p:cNvCxnSpPr>
          <p:nvPr/>
        </p:nvCxnSpPr>
        <p:spPr bwMode="auto">
          <a:xfrm>
            <a:off x="4329113" y="2868613"/>
            <a:ext cx="1379537" cy="1587"/>
          </a:xfrm>
          <a:prstGeom prst="straightConnector1">
            <a:avLst/>
          </a:prstGeom>
          <a:noFill/>
          <a:ln w="25400" algn="ctr">
            <a:solidFill>
              <a:schemeClr val="accent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9" name="Text Box 3"/>
          <p:cNvSpPr txBox="1">
            <a:spLocks noChangeArrowheads="1"/>
          </p:cNvSpPr>
          <p:nvPr/>
        </p:nvSpPr>
        <p:spPr bwMode="auto">
          <a:xfrm>
            <a:off x="304800" y="3389313"/>
            <a:ext cx="29225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Where should we </a:t>
            </a:r>
            <a:br>
              <a:rPr lang="en-US" altLang="en-US" sz="2800" i="0"/>
            </a:br>
            <a:r>
              <a:rPr lang="en-US" altLang="en-US" sz="2800" i="0"/>
              <a:t>put the next block?</a:t>
            </a:r>
          </a:p>
        </p:txBody>
      </p:sp>
      <p:grpSp>
        <p:nvGrpSpPr>
          <p:cNvPr id="80" name="Group 79"/>
          <p:cNvGrpSpPr>
            <a:grpSpLocks/>
          </p:cNvGrpSpPr>
          <p:nvPr/>
        </p:nvGrpSpPr>
        <p:grpSpPr bwMode="auto">
          <a:xfrm>
            <a:off x="4811713" y="2133600"/>
            <a:ext cx="2732087" cy="1635125"/>
            <a:chOff x="4785663" y="2314632"/>
            <a:chExt cx="2731592" cy="1634919"/>
          </a:xfrm>
        </p:grpSpPr>
        <p:sp>
          <p:nvSpPr>
            <p:cNvPr id="5141" name="Right Arrow 87"/>
            <p:cNvSpPr>
              <a:spLocks noChangeArrowheads="1"/>
            </p:cNvSpPr>
            <p:nvPr/>
          </p:nvSpPr>
          <p:spPr bwMode="auto">
            <a:xfrm rot="2373881">
              <a:off x="4785663" y="2474844"/>
              <a:ext cx="652994" cy="400244"/>
            </a:xfrm>
            <a:prstGeom prst="rightArrow">
              <a:avLst>
                <a:gd name="adj1" fmla="val 50000"/>
                <a:gd name="adj2" fmla="val 50002"/>
              </a:avLst>
            </a:prstGeom>
            <a:noFill/>
            <a:ln w="412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800" i="0"/>
            </a:p>
          </p:txBody>
        </p:sp>
        <p:pic>
          <p:nvPicPr>
            <p:cNvPr id="5142" name="Picture 10" descr="http://funny-jokes-and-pictures.com/Funny-Pictures/Funny-Weird-Pictures/images/Dumb-Skateboard-Crash-Fall-Tarmac-Picture.gi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630" t="14055" r="33929" b="15179"/>
            <a:stretch>
              <a:fillRect/>
            </a:stretch>
          </p:blipFill>
          <p:spPr bwMode="auto">
            <a:xfrm>
              <a:off x="5359810" y="2944994"/>
              <a:ext cx="1030110" cy="1004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43" name="Text Box 3"/>
            <p:cNvSpPr txBox="1">
              <a:spLocks noChangeArrowheads="1"/>
            </p:cNvSpPr>
            <p:nvPr/>
          </p:nvSpPr>
          <p:spPr bwMode="auto">
            <a:xfrm>
              <a:off x="5460282" y="2314632"/>
              <a:ext cx="205697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i="0"/>
                <a:t>it will falling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952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Leaning Tower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095375" y="847725"/>
            <a:ext cx="7466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Output: Stack them leaning as far over as possible.</a:t>
            </a:r>
          </a:p>
        </p:txBody>
      </p:sp>
      <p:sp>
        <p:nvSpPr>
          <p:cNvPr id="6148" name="Text Box 9"/>
          <p:cNvSpPr txBox="1">
            <a:spLocks noChangeArrowheads="1"/>
          </p:cNvSpPr>
          <p:nvPr/>
        </p:nvSpPr>
        <p:spPr bwMode="auto">
          <a:xfrm>
            <a:off x="1068388" y="390525"/>
            <a:ext cx="452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Input: Lots of 2in wide blocks</a:t>
            </a:r>
          </a:p>
        </p:txBody>
      </p:sp>
      <p:grpSp>
        <p:nvGrpSpPr>
          <p:cNvPr id="6149" name="Group 10"/>
          <p:cNvGrpSpPr>
            <a:grpSpLocks/>
          </p:cNvGrpSpPr>
          <p:nvPr/>
        </p:nvGrpSpPr>
        <p:grpSpPr bwMode="auto">
          <a:xfrm>
            <a:off x="1371600" y="5029200"/>
            <a:ext cx="1181100" cy="1066800"/>
            <a:chOff x="1224" y="2539"/>
            <a:chExt cx="2280" cy="1785"/>
          </a:xfrm>
        </p:grpSpPr>
        <p:sp>
          <p:nvSpPr>
            <p:cNvPr id="6186" name="Freeform 11" descr="Green marble"/>
            <p:cNvSpPr>
              <a:spLocks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>
                <a:gd name="T0" fmla="*/ 748 w 2280"/>
                <a:gd name="T1" fmla="*/ 30 h 1785"/>
                <a:gd name="T2" fmla="*/ 1224 w 2280"/>
                <a:gd name="T3" fmla="*/ 305 h 1785"/>
                <a:gd name="T4" fmla="*/ 2184 w 2280"/>
                <a:gd name="T5" fmla="*/ 257 h 1785"/>
                <a:gd name="T6" fmla="*/ 1800 w 2280"/>
                <a:gd name="T7" fmla="*/ 1121 h 1785"/>
                <a:gd name="T8" fmla="*/ 1743 w 2280"/>
                <a:gd name="T9" fmla="*/ 1313 h 1785"/>
                <a:gd name="T10" fmla="*/ 1717 w 2280"/>
                <a:gd name="T11" fmla="*/ 1479 h 1785"/>
                <a:gd name="T12" fmla="*/ 1560 w 2280"/>
                <a:gd name="T13" fmla="*/ 1549 h 1785"/>
                <a:gd name="T14" fmla="*/ 1272 w 2280"/>
                <a:gd name="T15" fmla="*/ 1553 h 1785"/>
                <a:gd name="T16" fmla="*/ 168 w 2280"/>
                <a:gd name="T17" fmla="*/ 1649 h 1785"/>
                <a:gd name="T18" fmla="*/ 264 w 2280"/>
                <a:gd name="T19" fmla="*/ 737 h 1785"/>
                <a:gd name="T20" fmla="*/ 425 w 2280"/>
                <a:gd name="T21" fmla="*/ 126 h 1785"/>
                <a:gd name="T22" fmla="*/ 748 w 2280"/>
                <a:gd name="T23" fmla="*/ 30 h 178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280"/>
                <a:gd name="T37" fmla="*/ 0 h 1785"/>
                <a:gd name="T38" fmla="*/ 2280 w 2280"/>
                <a:gd name="T39" fmla="*/ 1785 h 178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87" name="Group 12"/>
            <p:cNvGrpSpPr>
              <a:grpSpLocks/>
            </p:cNvGrpSpPr>
            <p:nvPr/>
          </p:nvGrpSpPr>
          <p:grpSpPr bwMode="auto">
            <a:xfrm>
              <a:off x="1584" y="2688"/>
              <a:ext cx="1216" cy="1440"/>
              <a:chOff x="2641" y="1488"/>
              <a:chExt cx="2655" cy="2488"/>
            </a:xfrm>
          </p:grpSpPr>
          <p:grpSp>
            <p:nvGrpSpPr>
              <p:cNvPr id="6188" name="Group 13"/>
              <p:cNvGrpSpPr>
                <a:grpSpLocks/>
              </p:cNvGrpSpPr>
              <p:nvPr/>
            </p:nvGrpSpPr>
            <p:grpSpPr bwMode="auto">
              <a:xfrm>
                <a:off x="2641" y="1488"/>
                <a:ext cx="2496" cy="2436"/>
                <a:chOff x="2641" y="1488"/>
                <a:chExt cx="2496" cy="2436"/>
              </a:xfrm>
            </p:grpSpPr>
            <p:sp>
              <p:nvSpPr>
                <p:cNvPr id="6193" name="Freeform 14"/>
                <p:cNvSpPr>
                  <a:spLocks/>
                </p:cNvSpPr>
                <p:nvPr/>
              </p:nvSpPr>
              <p:spPr bwMode="auto">
                <a:xfrm>
                  <a:off x="3465" y="1900"/>
                  <a:ext cx="434" cy="514"/>
                </a:xfrm>
                <a:custGeom>
                  <a:avLst/>
                  <a:gdLst>
                    <a:gd name="T0" fmla="*/ 132 w 434"/>
                    <a:gd name="T1" fmla="*/ 186 h 514"/>
                    <a:gd name="T2" fmla="*/ 157 w 434"/>
                    <a:gd name="T3" fmla="*/ 114 h 514"/>
                    <a:gd name="T4" fmla="*/ 189 w 434"/>
                    <a:gd name="T5" fmla="*/ 42 h 514"/>
                    <a:gd name="T6" fmla="*/ 236 w 434"/>
                    <a:gd name="T7" fmla="*/ 6 h 514"/>
                    <a:gd name="T8" fmla="*/ 302 w 434"/>
                    <a:gd name="T9" fmla="*/ 0 h 514"/>
                    <a:gd name="T10" fmla="*/ 355 w 434"/>
                    <a:gd name="T11" fmla="*/ 24 h 514"/>
                    <a:gd name="T12" fmla="*/ 393 w 434"/>
                    <a:gd name="T13" fmla="*/ 63 h 514"/>
                    <a:gd name="T14" fmla="*/ 421 w 434"/>
                    <a:gd name="T15" fmla="*/ 135 h 514"/>
                    <a:gd name="T16" fmla="*/ 434 w 434"/>
                    <a:gd name="T17" fmla="*/ 222 h 514"/>
                    <a:gd name="T18" fmla="*/ 434 w 434"/>
                    <a:gd name="T19" fmla="*/ 312 h 514"/>
                    <a:gd name="T20" fmla="*/ 412 w 434"/>
                    <a:gd name="T21" fmla="*/ 411 h 514"/>
                    <a:gd name="T22" fmla="*/ 355 w 434"/>
                    <a:gd name="T23" fmla="*/ 474 h 514"/>
                    <a:gd name="T24" fmla="*/ 299 w 434"/>
                    <a:gd name="T25" fmla="*/ 514 h 514"/>
                    <a:gd name="T26" fmla="*/ 245 w 434"/>
                    <a:gd name="T27" fmla="*/ 510 h 514"/>
                    <a:gd name="T28" fmla="*/ 198 w 434"/>
                    <a:gd name="T29" fmla="*/ 468 h 514"/>
                    <a:gd name="T30" fmla="*/ 157 w 434"/>
                    <a:gd name="T31" fmla="*/ 396 h 514"/>
                    <a:gd name="T32" fmla="*/ 129 w 434"/>
                    <a:gd name="T33" fmla="*/ 333 h 514"/>
                    <a:gd name="T34" fmla="*/ 129 w 434"/>
                    <a:gd name="T35" fmla="*/ 252 h 514"/>
                    <a:gd name="T36" fmla="*/ 0 w 434"/>
                    <a:gd name="T37" fmla="*/ 234 h 514"/>
                    <a:gd name="T38" fmla="*/ 16 w 434"/>
                    <a:gd name="T39" fmla="*/ 189 h 514"/>
                    <a:gd name="T40" fmla="*/ 132 w 434"/>
                    <a:gd name="T41" fmla="*/ 186 h 51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34"/>
                    <a:gd name="T64" fmla="*/ 0 h 514"/>
                    <a:gd name="T65" fmla="*/ 434 w 434"/>
                    <a:gd name="T66" fmla="*/ 514 h 514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34" h="514">
                      <a:moveTo>
                        <a:pt x="132" y="186"/>
                      </a:moveTo>
                      <a:lnTo>
                        <a:pt x="157" y="114"/>
                      </a:lnTo>
                      <a:lnTo>
                        <a:pt x="189" y="42"/>
                      </a:lnTo>
                      <a:lnTo>
                        <a:pt x="236" y="6"/>
                      </a:lnTo>
                      <a:lnTo>
                        <a:pt x="302" y="0"/>
                      </a:lnTo>
                      <a:lnTo>
                        <a:pt x="355" y="24"/>
                      </a:lnTo>
                      <a:lnTo>
                        <a:pt x="393" y="63"/>
                      </a:lnTo>
                      <a:lnTo>
                        <a:pt x="421" y="135"/>
                      </a:lnTo>
                      <a:lnTo>
                        <a:pt x="434" y="222"/>
                      </a:lnTo>
                      <a:lnTo>
                        <a:pt x="434" y="312"/>
                      </a:lnTo>
                      <a:lnTo>
                        <a:pt x="412" y="411"/>
                      </a:lnTo>
                      <a:lnTo>
                        <a:pt x="355" y="474"/>
                      </a:lnTo>
                      <a:lnTo>
                        <a:pt x="299" y="514"/>
                      </a:lnTo>
                      <a:lnTo>
                        <a:pt x="245" y="510"/>
                      </a:lnTo>
                      <a:lnTo>
                        <a:pt x="198" y="468"/>
                      </a:lnTo>
                      <a:lnTo>
                        <a:pt x="157" y="396"/>
                      </a:lnTo>
                      <a:lnTo>
                        <a:pt x="129" y="333"/>
                      </a:lnTo>
                      <a:lnTo>
                        <a:pt x="129" y="252"/>
                      </a:lnTo>
                      <a:lnTo>
                        <a:pt x="0" y="234"/>
                      </a:lnTo>
                      <a:lnTo>
                        <a:pt x="16" y="189"/>
                      </a:lnTo>
                      <a:lnTo>
                        <a:pt x="132" y="186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4" name="Freeform 15"/>
                <p:cNvSpPr>
                  <a:spLocks/>
                </p:cNvSpPr>
                <p:nvPr/>
              </p:nvSpPr>
              <p:spPr bwMode="auto">
                <a:xfrm>
                  <a:off x="3752" y="1488"/>
                  <a:ext cx="566" cy="1154"/>
                </a:xfrm>
                <a:custGeom>
                  <a:avLst/>
                  <a:gdLst>
                    <a:gd name="T0" fmla="*/ 13 w 566"/>
                    <a:gd name="T1" fmla="*/ 1145 h 1154"/>
                    <a:gd name="T2" fmla="*/ 0 w 566"/>
                    <a:gd name="T3" fmla="*/ 1088 h 1154"/>
                    <a:gd name="T4" fmla="*/ 31 w 566"/>
                    <a:gd name="T5" fmla="*/ 1042 h 1154"/>
                    <a:gd name="T6" fmla="*/ 134 w 566"/>
                    <a:gd name="T7" fmla="*/ 988 h 1154"/>
                    <a:gd name="T8" fmla="*/ 226 w 566"/>
                    <a:gd name="T9" fmla="*/ 927 h 1154"/>
                    <a:gd name="T10" fmla="*/ 313 w 566"/>
                    <a:gd name="T11" fmla="*/ 827 h 1154"/>
                    <a:gd name="T12" fmla="*/ 432 w 566"/>
                    <a:gd name="T13" fmla="*/ 689 h 1154"/>
                    <a:gd name="T14" fmla="*/ 463 w 566"/>
                    <a:gd name="T15" fmla="*/ 634 h 1154"/>
                    <a:gd name="T16" fmla="*/ 479 w 566"/>
                    <a:gd name="T17" fmla="*/ 580 h 1154"/>
                    <a:gd name="T18" fmla="*/ 472 w 566"/>
                    <a:gd name="T19" fmla="*/ 526 h 1154"/>
                    <a:gd name="T20" fmla="*/ 444 w 566"/>
                    <a:gd name="T21" fmla="*/ 426 h 1154"/>
                    <a:gd name="T22" fmla="*/ 376 w 566"/>
                    <a:gd name="T23" fmla="*/ 299 h 1154"/>
                    <a:gd name="T24" fmla="*/ 301 w 566"/>
                    <a:gd name="T25" fmla="*/ 229 h 1154"/>
                    <a:gd name="T26" fmla="*/ 235 w 566"/>
                    <a:gd name="T27" fmla="*/ 190 h 1154"/>
                    <a:gd name="T28" fmla="*/ 181 w 566"/>
                    <a:gd name="T29" fmla="*/ 184 h 1154"/>
                    <a:gd name="T30" fmla="*/ 153 w 566"/>
                    <a:gd name="T31" fmla="*/ 190 h 1154"/>
                    <a:gd name="T32" fmla="*/ 150 w 566"/>
                    <a:gd name="T33" fmla="*/ 163 h 1154"/>
                    <a:gd name="T34" fmla="*/ 215 w 566"/>
                    <a:gd name="T35" fmla="*/ 154 h 1154"/>
                    <a:gd name="T36" fmla="*/ 291 w 566"/>
                    <a:gd name="T37" fmla="*/ 154 h 1154"/>
                    <a:gd name="T38" fmla="*/ 238 w 566"/>
                    <a:gd name="T39" fmla="*/ 93 h 1154"/>
                    <a:gd name="T40" fmla="*/ 206 w 566"/>
                    <a:gd name="T41" fmla="*/ 45 h 1154"/>
                    <a:gd name="T42" fmla="*/ 229 w 566"/>
                    <a:gd name="T43" fmla="*/ 27 h 1154"/>
                    <a:gd name="T44" fmla="*/ 313 w 566"/>
                    <a:gd name="T45" fmla="*/ 109 h 1154"/>
                    <a:gd name="T46" fmla="*/ 329 w 566"/>
                    <a:gd name="T47" fmla="*/ 121 h 1154"/>
                    <a:gd name="T48" fmla="*/ 313 w 566"/>
                    <a:gd name="T49" fmla="*/ 57 h 1154"/>
                    <a:gd name="T50" fmla="*/ 301 w 566"/>
                    <a:gd name="T51" fmla="*/ 9 h 1154"/>
                    <a:gd name="T52" fmla="*/ 313 w 566"/>
                    <a:gd name="T53" fmla="*/ 0 h 1154"/>
                    <a:gd name="T54" fmla="*/ 341 w 566"/>
                    <a:gd name="T55" fmla="*/ 9 h 1154"/>
                    <a:gd name="T56" fmla="*/ 366 w 566"/>
                    <a:gd name="T57" fmla="*/ 121 h 1154"/>
                    <a:gd name="T58" fmla="*/ 379 w 566"/>
                    <a:gd name="T59" fmla="*/ 118 h 1154"/>
                    <a:gd name="T60" fmla="*/ 379 w 566"/>
                    <a:gd name="T61" fmla="*/ 30 h 1154"/>
                    <a:gd name="T62" fmla="*/ 404 w 566"/>
                    <a:gd name="T63" fmla="*/ 21 h 1154"/>
                    <a:gd name="T64" fmla="*/ 422 w 566"/>
                    <a:gd name="T65" fmla="*/ 36 h 1154"/>
                    <a:gd name="T66" fmla="*/ 413 w 566"/>
                    <a:gd name="T67" fmla="*/ 154 h 1154"/>
                    <a:gd name="T68" fmla="*/ 407 w 566"/>
                    <a:gd name="T69" fmla="*/ 202 h 1154"/>
                    <a:gd name="T70" fmla="*/ 422 w 566"/>
                    <a:gd name="T71" fmla="*/ 299 h 1154"/>
                    <a:gd name="T72" fmla="*/ 472 w 566"/>
                    <a:gd name="T73" fmla="*/ 402 h 1154"/>
                    <a:gd name="T74" fmla="*/ 525 w 566"/>
                    <a:gd name="T75" fmla="*/ 520 h 1154"/>
                    <a:gd name="T76" fmla="*/ 566 w 566"/>
                    <a:gd name="T77" fmla="*/ 607 h 1154"/>
                    <a:gd name="T78" fmla="*/ 563 w 566"/>
                    <a:gd name="T79" fmla="*/ 652 h 1154"/>
                    <a:gd name="T80" fmla="*/ 488 w 566"/>
                    <a:gd name="T81" fmla="*/ 734 h 1154"/>
                    <a:gd name="T82" fmla="*/ 385 w 566"/>
                    <a:gd name="T83" fmla="*/ 836 h 1154"/>
                    <a:gd name="T84" fmla="*/ 301 w 566"/>
                    <a:gd name="T85" fmla="*/ 937 h 1154"/>
                    <a:gd name="T86" fmla="*/ 197 w 566"/>
                    <a:gd name="T87" fmla="*/ 1070 h 1154"/>
                    <a:gd name="T88" fmla="*/ 112 w 566"/>
                    <a:gd name="T89" fmla="*/ 1136 h 1154"/>
                    <a:gd name="T90" fmla="*/ 47 w 566"/>
                    <a:gd name="T91" fmla="*/ 1154 h 1154"/>
                    <a:gd name="T92" fmla="*/ 13 w 566"/>
                    <a:gd name="T93" fmla="*/ 1145 h 1154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566"/>
                    <a:gd name="T142" fmla="*/ 0 h 1154"/>
                    <a:gd name="T143" fmla="*/ 566 w 566"/>
                    <a:gd name="T144" fmla="*/ 1154 h 1154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566" h="1154">
                      <a:moveTo>
                        <a:pt x="13" y="1145"/>
                      </a:moveTo>
                      <a:lnTo>
                        <a:pt x="0" y="1088"/>
                      </a:lnTo>
                      <a:lnTo>
                        <a:pt x="31" y="1042"/>
                      </a:lnTo>
                      <a:lnTo>
                        <a:pt x="134" y="988"/>
                      </a:lnTo>
                      <a:lnTo>
                        <a:pt x="226" y="927"/>
                      </a:lnTo>
                      <a:lnTo>
                        <a:pt x="313" y="827"/>
                      </a:lnTo>
                      <a:lnTo>
                        <a:pt x="432" y="689"/>
                      </a:lnTo>
                      <a:lnTo>
                        <a:pt x="463" y="634"/>
                      </a:lnTo>
                      <a:lnTo>
                        <a:pt x="479" y="580"/>
                      </a:lnTo>
                      <a:lnTo>
                        <a:pt x="472" y="526"/>
                      </a:lnTo>
                      <a:lnTo>
                        <a:pt x="444" y="426"/>
                      </a:lnTo>
                      <a:lnTo>
                        <a:pt x="376" y="299"/>
                      </a:lnTo>
                      <a:lnTo>
                        <a:pt x="301" y="229"/>
                      </a:lnTo>
                      <a:lnTo>
                        <a:pt x="235" y="190"/>
                      </a:lnTo>
                      <a:lnTo>
                        <a:pt x="181" y="184"/>
                      </a:lnTo>
                      <a:lnTo>
                        <a:pt x="153" y="190"/>
                      </a:lnTo>
                      <a:lnTo>
                        <a:pt x="150" y="163"/>
                      </a:lnTo>
                      <a:lnTo>
                        <a:pt x="215" y="154"/>
                      </a:lnTo>
                      <a:lnTo>
                        <a:pt x="291" y="154"/>
                      </a:lnTo>
                      <a:lnTo>
                        <a:pt x="238" y="93"/>
                      </a:lnTo>
                      <a:lnTo>
                        <a:pt x="206" y="45"/>
                      </a:lnTo>
                      <a:lnTo>
                        <a:pt x="229" y="27"/>
                      </a:lnTo>
                      <a:lnTo>
                        <a:pt x="313" y="109"/>
                      </a:lnTo>
                      <a:lnTo>
                        <a:pt x="329" y="121"/>
                      </a:lnTo>
                      <a:lnTo>
                        <a:pt x="313" y="57"/>
                      </a:lnTo>
                      <a:lnTo>
                        <a:pt x="301" y="9"/>
                      </a:lnTo>
                      <a:lnTo>
                        <a:pt x="313" y="0"/>
                      </a:lnTo>
                      <a:lnTo>
                        <a:pt x="341" y="9"/>
                      </a:lnTo>
                      <a:lnTo>
                        <a:pt x="366" y="121"/>
                      </a:lnTo>
                      <a:lnTo>
                        <a:pt x="379" y="118"/>
                      </a:lnTo>
                      <a:lnTo>
                        <a:pt x="379" y="30"/>
                      </a:lnTo>
                      <a:lnTo>
                        <a:pt x="404" y="21"/>
                      </a:lnTo>
                      <a:lnTo>
                        <a:pt x="422" y="36"/>
                      </a:lnTo>
                      <a:lnTo>
                        <a:pt x="413" y="154"/>
                      </a:lnTo>
                      <a:lnTo>
                        <a:pt x="407" y="202"/>
                      </a:lnTo>
                      <a:lnTo>
                        <a:pt x="422" y="299"/>
                      </a:lnTo>
                      <a:lnTo>
                        <a:pt x="472" y="402"/>
                      </a:lnTo>
                      <a:lnTo>
                        <a:pt x="525" y="520"/>
                      </a:lnTo>
                      <a:lnTo>
                        <a:pt x="566" y="607"/>
                      </a:lnTo>
                      <a:lnTo>
                        <a:pt x="563" y="652"/>
                      </a:lnTo>
                      <a:lnTo>
                        <a:pt x="488" y="734"/>
                      </a:lnTo>
                      <a:lnTo>
                        <a:pt x="385" y="836"/>
                      </a:lnTo>
                      <a:lnTo>
                        <a:pt x="301" y="937"/>
                      </a:lnTo>
                      <a:lnTo>
                        <a:pt x="197" y="1070"/>
                      </a:lnTo>
                      <a:lnTo>
                        <a:pt x="112" y="1136"/>
                      </a:lnTo>
                      <a:lnTo>
                        <a:pt x="47" y="1154"/>
                      </a:lnTo>
                      <a:lnTo>
                        <a:pt x="13" y="1145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5" name="Freeform 16"/>
                <p:cNvSpPr>
                  <a:spLocks/>
                </p:cNvSpPr>
                <p:nvPr/>
              </p:nvSpPr>
              <p:spPr bwMode="auto">
                <a:xfrm>
                  <a:off x="2641" y="2564"/>
                  <a:ext cx="1037" cy="581"/>
                </a:xfrm>
                <a:custGeom>
                  <a:avLst/>
                  <a:gdLst>
                    <a:gd name="T0" fmla="*/ 210 w 1037"/>
                    <a:gd name="T1" fmla="*/ 468 h 581"/>
                    <a:gd name="T2" fmla="*/ 361 w 1037"/>
                    <a:gd name="T3" fmla="*/ 462 h 581"/>
                    <a:gd name="T4" fmla="*/ 498 w 1037"/>
                    <a:gd name="T5" fmla="*/ 444 h 581"/>
                    <a:gd name="T6" fmla="*/ 583 w 1037"/>
                    <a:gd name="T7" fmla="*/ 423 h 581"/>
                    <a:gd name="T8" fmla="*/ 705 w 1037"/>
                    <a:gd name="T9" fmla="*/ 354 h 581"/>
                    <a:gd name="T10" fmla="*/ 792 w 1037"/>
                    <a:gd name="T11" fmla="*/ 288 h 581"/>
                    <a:gd name="T12" fmla="*/ 906 w 1037"/>
                    <a:gd name="T13" fmla="*/ 207 h 581"/>
                    <a:gd name="T14" fmla="*/ 959 w 1037"/>
                    <a:gd name="T15" fmla="*/ 156 h 581"/>
                    <a:gd name="T16" fmla="*/ 1000 w 1037"/>
                    <a:gd name="T17" fmla="*/ 120 h 581"/>
                    <a:gd name="T18" fmla="*/ 1037 w 1037"/>
                    <a:gd name="T19" fmla="*/ 81 h 581"/>
                    <a:gd name="T20" fmla="*/ 1037 w 1037"/>
                    <a:gd name="T21" fmla="*/ 39 h 581"/>
                    <a:gd name="T22" fmla="*/ 996 w 1037"/>
                    <a:gd name="T23" fmla="*/ 0 h 581"/>
                    <a:gd name="T24" fmla="*/ 971 w 1037"/>
                    <a:gd name="T25" fmla="*/ 9 h 581"/>
                    <a:gd name="T26" fmla="*/ 903 w 1037"/>
                    <a:gd name="T27" fmla="*/ 90 h 581"/>
                    <a:gd name="T28" fmla="*/ 828 w 1037"/>
                    <a:gd name="T29" fmla="*/ 183 h 581"/>
                    <a:gd name="T30" fmla="*/ 752 w 1037"/>
                    <a:gd name="T31" fmla="*/ 270 h 581"/>
                    <a:gd name="T32" fmla="*/ 642 w 1037"/>
                    <a:gd name="T33" fmla="*/ 342 h 581"/>
                    <a:gd name="T34" fmla="*/ 548 w 1037"/>
                    <a:gd name="T35" fmla="*/ 390 h 581"/>
                    <a:gd name="T36" fmla="*/ 445 w 1037"/>
                    <a:gd name="T37" fmla="*/ 414 h 581"/>
                    <a:gd name="T38" fmla="*/ 301 w 1037"/>
                    <a:gd name="T39" fmla="*/ 417 h 581"/>
                    <a:gd name="T40" fmla="*/ 216 w 1037"/>
                    <a:gd name="T41" fmla="*/ 417 h 581"/>
                    <a:gd name="T42" fmla="*/ 144 w 1037"/>
                    <a:gd name="T43" fmla="*/ 363 h 581"/>
                    <a:gd name="T44" fmla="*/ 125 w 1037"/>
                    <a:gd name="T45" fmla="*/ 327 h 581"/>
                    <a:gd name="T46" fmla="*/ 94 w 1037"/>
                    <a:gd name="T47" fmla="*/ 327 h 581"/>
                    <a:gd name="T48" fmla="*/ 116 w 1037"/>
                    <a:gd name="T49" fmla="*/ 372 h 581"/>
                    <a:gd name="T50" fmla="*/ 150 w 1037"/>
                    <a:gd name="T51" fmla="*/ 414 h 581"/>
                    <a:gd name="T52" fmla="*/ 66 w 1037"/>
                    <a:gd name="T53" fmla="*/ 396 h 581"/>
                    <a:gd name="T54" fmla="*/ 3 w 1037"/>
                    <a:gd name="T55" fmla="*/ 387 h 581"/>
                    <a:gd name="T56" fmla="*/ 3 w 1037"/>
                    <a:gd name="T57" fmla="*/ 405 h 581"/>
                    <a:gd name="T58" fmla="*/ 59 w 1037"/>
                    <a:gd name="T59" fmla="*/ 417 h 581"/>
                    <a:gd name="T60" fmla="*/ 97 w 1037"/>
                    <a:gd name="T61" fmla="*/ 441 h 581"/>
                    <a:gd name="T62" fmla="*/ 131 w 1037"/>
                    <a:gd name="T63" fmla="*/ 444 h 581"/>
                    <a:gd name="T64" fmla="*/ 78 w 1037"/>
                    <a:gd name="T65" fmla="*/ 462 h 581"/>
                    <a:gd name="T66" fmla="*/ 0 w 1037"/>
                    <a:gd name="T67" fmla="*/ 481 h 581"/>
                    <a:gd name="T68" fmla="*/ 3 w 1037"/>
                    <a:gd name="T69" fmla="*/ 499 h 581"/>
                    <a:gd name="T70" fmla="*/ 28 w 1037"/>
                    <a:gd name="T71" fmla="*/ 505 h 581"/>
                    <a:gd name="T72" fmla="*/ 103 w 1037"/>
                    <a:gd name="T73" fmla="*/ 481 h 581"/>
                    <a:gd name="T74" fmla="*/ 150 w 1037"/>
                    <a:gd name="T75" fmla="*/ 477 h 581"/>
                    <a:gd name="T76" fmla="*/ 122 w 1037"/>
                    <a:gd name="T77" fmla="*/ 505 h 581"/>
                    <a:gd name="T78" fmla="*/ 78 w 1037"/>
                    <a:gd name="T79" fmla="*/ 550 h 581"/>
                    <a:gd name="T80" fmla="*/ 59 w 1037"/>
                    <a:gd name="T81" fmla="*/ 562 h 581"/>
                    <a:gd name="T82" fmla="*/ 75 w 1037"/>
                    <a:gd name="T83" fmla="*/ 581 h 581"/>
                    <a:gd name="T84" fmla="*/ 113 w 1037"/>
                    <a:gd name="T85" fmla="*/ 559 h 581"/>
                    <a:gd name="T86" fmla="*/ 163 w 1037"/>
                    <a:gd name="T87" fmla="*/ 514 h 581"/>
                    <a:gd name="T88" fmla="*/ 210 w 1037"/>
                    <a:gd name="T89" fmla="*/ 468 h 581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1037"/>
                    <a:gd name="T136" fmla="*/ 0 h 581"/>
                    <a:gd name="T137" fmla="*/ 1037 w 1037"/>
                    <a:gd name="T138" fmla="*/ 581 h 581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1037" h="581">
                      <a:moveTo>
                        <a:pt x="210" y="468"/>
                      </a:moveTo>
                      <a:lnTo>
                        <a:pt x="361" y="462"/>
                      </a:lnTo>
                      <a:lnTo>
                        <a:pt x="498" y="444"/>
                      </a:lnTo>
                      <a:lnTo>
                        <a:pt x="583" y="423"/>
                      </a:lnTo>
                      <a:lnTo>
                        <a:pt x="705" y="354"/>
                      </a:lnTo>
                      <a:lnTo>
                        <a:pt x="792" y="288"/>
                      </a:lnTo>
                      <a:lnTo>
                        <a:pt x="906" y="207"/>
                      </a:lnTo>
                      <a:lnTo>
                        <a:pt x="959" y="156"/>
                      </a:lnTo>
                      <a:lnTo>
                        <a:pt x="1000" y="120"/>
                      </a:lnTo>
                      <a:lnTo>
                        <a:pt x="1037" y="81"/>
                      </a:lnTo>
                      <a:lnTo>
                        <a:pt x="1037" y="39"/>
                      </a:lnTo>
                      <a:lnTo>
                        <a:pt x="996" y="0"/>
                      </a:lnTo>
                      <a:lnTo>
                        <a:pt x="971" y="9"/>
                      </a:lnTo>
                      <a:lnTo>
                        <a:pt x="903" y="90"/>
                      </a:lnTo>
                      <a:lnTo>
                        <a:pt x="828" y="183"/>
                      </a:lnTo>
                      <a:lnTo>
                        <a:pt x="752" y="270"/>
                      </a:lnTo>
                      <a:lnTo>
                        <a:pt x="642" y="342"/>
                      </a:lnTo>
                      <a:lnTo>
                        <a:pt x="548" y="390"/>
                      </a:lnTo>
                      <a:lnTo>
                        <a:pt x="445" y="414"/>
                      </a:lnTo>
                      <a:lnTo>
                        <a:pt x="301" y="417"/>
                      </a:lnTo>
                      <a:lnTo>
                        <a:pt x="216" y="417"/>
                      </a:lnTo>
                      <a:lnTo>
                        <a:pt x="144" y="363"/>
                      </a:lnTo>
                      <a:lnTo>
                        <a:pt x="125" y="327"/>
                      </a:lnTo>
                      <a:lnTo>
                        <a:pt x="94" y="327"/>
                      </a:lnTo>
                      <a:lnTo>
                        <a:pt x="116" y="372"/>
                      </a:lnTo>
                      <a:lnTo>
                        <a:pt x="150" y="414"/>
                      </a:lnTo>
                      <a:lnTo>
                        <a:pt x="66" y="396"/>
                      </a:lnTo>
                      <a:lnTo>
                        <a:pt x="3" y="387"/>
                      </a:lnTo>
                      <a:lnTo>
                        <a:pt x="3" y="405"/>
                      </a:lnTo>
                      <a:lnTo>
                        <a:pt x="59" y="417"/>
                      </a:lnTo>
                      <a:lnTo>
                        <a:pt x="97" y="441"/>
                      </a:lnTo>
                      <a:lnTo>
                        <a:pt x="131" y="444"/>
                      </a:lnTo>
                      <a:lnTo>
                        <a:pt x="78" y="462"/>
                      </a:lnTo>
                      <a:lnTo>
                        <a:pt x="0" y="481"/>
                      </a:lnTo>
                      <a:lnTo>
                        <a:pt x="3" y="499"/>
                      </a:lnTo>
                      <a:lnTo>
                        <a:pt x="28" y="505"/>
                      </a:lnTo>
                      <a:lnTo>
                        <a:pt x="103" y="481"/>
                      </a:lnTo>
                      <a:lnTo>
                        <a:pt x="150" y="477"/>
                      </a:lnTo>
                      <a:lnTo>
                        <a:pt x="122" y="505"/>
                      </a:lnTo>
                      <a:lnTo>
                        <a:pt x="78" y="550"/>
                      </a:lnTo>
                      <a:lnTo>
                        <a:pt x="59" y="562"/>
                      </a:lnTo>
                      <a:lnTo>
                        <a:pt x="75" y="581"/>
                      </a:lnTo>
                      <a:lnTo>
                        <a:pt x="113" y="559"/>
                      </a:lnTo>
                      <a:lnTo>
                        <a:pt x="163" y="514"/>
                      </a:lnTo>
                      <a:lnTo>
                        <a:pt x="210" y="468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6" name="Freeform 17"/>
                <p:cNvSpPr>
                  <a:spLocks/>
                </p:cNvSpPr>
                <p:nvPr/>
              </p:nvSpPr>
              <p:spPr bwMode="auto">
                <a:xfrm>
                  <a:off x="3596" y="2504"/>
                  <a:ext cx="608" cy="800"/>
                </a:xfrm>
                <a:custGeom>
                  <a:avLst/>
                  <a:gdLst>
                    <a:gd name="T0" fmla="*/ 38 w 608"/>
                    <a:gd name="T1" fmla="*/ 90 h 800"/>
                    <a:gd name="T2" fmla="*/ 63 w 608"/>
                    <a:gd name="T3" fmla="*/ 27 h 800"/>
                    <a:gd name="T4" fmla="*/ 104 w 608"/>
                    <a:gd name="T5" fmla="*/ 0 h 800"/>
                    <a:gd name="T6" fmla="*/ 141 w 608"/>
                    <a:gd name="T7" fmla="*/ 0 h 800"/>
                    <a:gd name="T8" fmla="*/ 179 w 608"/>
                    <a:gd name="T9" fmla="*/ 18 h 800"/>
                    <a:gd name="T10" fmla="*/ 216 w 608"/>
                    <a:gd name="T11" fmla="*/ 54 h 800"/>
                    <a:gd name="T12" fmla="*/ 235 w 608"/>
                    <a:gd name="T13" fmla="*/ 117 h 800"/>
                    <a:gd name="T14" fmla="*/ 245 w 608"/>
                    <a:gd name="T15" fmla="*/ 180 h 800"/>
                    <a:gd name="T16" fmla="*/ 263 w 608"/>
                    <a:gd name="T17" fmla="*/ 243 h 800"/>
                    <a:gd name="T18" fmla="*/ 298 w 608"/>
                    <a:gd name="T19" fmla="*/ 312 h 800"/>
                    <a:gd name="T20" fmla="*/ 357 w 608"/>
                    <a:gd name="T21" fmla="*/ 384 h 800"/>
                    <a:gd name="T22" fmla="*/ 415 w 608"/>
                    <a:gd name="T23" fmla="*/ 432 h 800"/>
                    <a:gd name="T24" fmla="*/ 499 w 608"/>
                    <a:gd name="T25" fmla="*/ 468 h 800"/>
                    <a:gd name="T26" fmla="*/ 571 w 608"/>
                    <a:gd name="T27" fmla="*/ 522 h 800"/>
                    <a:gd name="T28" fmla="*/ 608 w 608"/>
                    <a:gd name="T29" fmla="*/ 577 h 800"/>
                    <a:gd name="T30" fmla="*/ 602 w 608"/>
                    <a:gd name="T31" fmla="*/ 622 h 800"/>
                    <a:gd name="T32" fmla="*/ 593 w 608"/>
                    <a:gd name="T33" fmla="*/ 676 h 800"/>
                    <a:gd name="T34" fmla="*/ 565 w 608"/>
                    <a:gd name="T35" fmla="*/ 712 h 800"/>
                    <a:gd name="T36" fmla="*/ 518 w 608"/>
                    <a:gd name="T37" fmla="*/ 757 h 800"/>
                    <a:gd name="T38" fmla="*/ 449 w 608"/>
                    <a:gd name="T39" fmla="*/ 790 h 800"/>
                    <a:gd name="T40" fmla="*/ 396 w 608"/>
                    <a:gd name="T41" fmla="*/ 800 h 800"/>
                    <a:gd name="T42" fmla="*/ 320 w 608"/>
                    <a:gd name="T43" fmla="*/ 784 h 800"/>
                    <a:gd name="T44" fmla="*/ 251 w 608"/>
                    <a:gd name="T45" fmla="*/ 748 h 800"/>
                    <a:gd name="T46" fmla="*/ 179 w 608"/>
                    <a:gd name="T47" fmla="*/ 694 h 800"/>
                    <a:gd name="T48" fmla="*/ 129 w 608"/>
                    <a:gd name="T49" fmla="*/ 631 h 800"/>
                    <a:gd name="T50" fmla="*/ 82 w 608"/>
                    <a:gd name="T51" fmla="*/ 550 h 800"/>
                    <a:gd name="T52" fmla="*/ 44 w 608"/>
                    <a:gd name="T53" fmla="*/ 456 h 800"/>
                    <a:gd name="T54" fmla="*/ 19 w 608"/>
                    <a:gd name="T55" fmla="*/ 375 h 800"/>
                    <a:gd name="T56" fmla="*/ 7 w 608"/>
                    <a:gd name="T57" fmla="*/ 297 h 800"/>
                    <a:gd name="T58" fmla="*/ 0 w 608"/>
                    <a:gd name="T59" fmla="*/ 189 h 800"/>
                    <a:gd name="T60" fmla="*/ 19 w 608"/>
                    <a:gd name="T61" fmla="*/ 117 h 800"/>
                    <a:gd name="T62" fmla="*/ 38 w 608"/>
                    <a:gd name="T63" fmla="*/ 90 h 800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608"/>
                    <a:gd name="T97" fmla="*/ 0 h 800"/>
                    <a:gd name="T98" fmla="*/ 608 w 608"/>
                    <a:gd name="T99" fmla="*/ 800 h 800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608" h="800">
                      <a:moveTo>
                        <a:pt x="38" y="90"/>
                      </a:moveTo>
                      <a:lnTo>
                        <a:pt x="63" y="27"/>
                      </a:lnTo>
                      <a:lnTo>
                        <a:pt x="104" y="0"/>
                      </a:lnTo>
                      <a:lnTo>
                        <a:pt x="141" y="0"/>
                      </a:lnTo>
                      <a:lnTo>
                        <a:pt x="179" y="18"/>
                      </a:lnTo>
                      <a:lnTo>
                        <a:pt x="216" y="54"/>
                      </a:lnTo>
                      <a:lnTo>
                        <a:pt x="235" y="117"/>
                      </a:lnTo>
                      <a:lnTo>
                        <a:pt x="245" y="180"/>
                      </a:lnTo>
                      <a:lnTo>
                        <a:pt x="263" y="243"/>
                      </a:lnTo>
                      <a:lnTo>
                        <a:pt x="298" y="312"/>
                      </a:lnTo>
                      <a:lnTo>
                        <a:pt x="357" y="384"/>
                      </a:lnTo>
                      <a:lnTo>
                        <a:pt x="415" y="432"/>
                      </a:lnTo>
                      <a:lnTo>
                        <a:pt x="499" y="468"/>
                      </a:lnTo>
                      <a:lnTo>
                        <a:pt x="571" y="522"/>
                      </a:lnTo>
                      <a:lnTo>
                        <a:pt x="608" y="577"/>
                      </a:lnTo>
                      <a:lnTo>
                        <a:pt x="602" y="622"/>
                      </a:lnTo>
                      <a:lnTo>
                        <a:pt x="593" y="676"/>
                      </a:lnTo>
                      <a:lnTo>
                        <a:pt x="565" y="712"/>
                      </a:lnTo>
                      <a:lnTo>
                        <a:pt x="518" y="757"/>
                      </a:lnTo>
                      <a:lnTo>
                        <a:pt x="449" y="790"/>
                      </a:lnTo>
                      <a:lnTo>
                        <a:pt x="396" y="800"/>
                      </a:lnTo>
                      <a:lnTo>
                        <a:pt x="320" y="784"/>
                      </a:lnTo>
                      <a:lnTo>
                        <a:pt x="251" y="748"/>
                      </a:lnTo>
                      <a:lnTo>
                        <a:pt x="179" y="694"/>
                      </a:lnTo>
                      <a:lnTo>
                        <a:pt x="129" y="631"/>
                      </a:lnTo>
                      <a:lnTo>
                        <a:pt x="82" y="550"/>
                      </a:lnTo>
                      <a:lnTo>
                        <a:pt x="44" y="456"/>
                      </a:lnTo>
                      <a:lnTo>
                        <a:pt x="19" y="375"/>
                      </a:lnTo>
                      <a:lnTo>
                        <a:pt x="7" y="297"/>
                      </a:lnTo>
                      <a:lnTo>
                        <a:pt x="0" y="189"/>
                      </a:lnTo>
                      <a:lnTo>
                        <a:pt x="19" y="117"/>
                      </a:lnTo>
                      <a:lnTo>
                        <a:pt x="38" y="9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7" name="Freeform 18"/>
                <p:cNvSpPr>
                  <a:spLocks/>
                </p:cNvSpPr>
                <p:nvPr/>
              </p:nvSpPr>
              <p:spPr bwMode="auto">
                <a:xfrm>
                  <a:off x="4094" y="2846"/>
                  <a:ext cx="1043" cy="726"/>
                </a:xfrm>
                <a:custGeom>
                  <a:avLst/>
                  <a:gdLst>
                    <a:gd name="T0" fmla="*/ 116 w 1043"/>
                    <a:gd name="T1" fmla="*/ 230 h 726"/>
                    <a:gd name="T2" fmla="*/ 216 w 1043"/>
                    <a:gd name="T3" fmla="*/ 147 h 726"/>
                    <a:gd name="T4" fmla="*/ 338 w 1043"/>
                    <a:gd name="T5" fmla="*/ 72 h 726"/>
                    <a:gd name="T6" fmla="*/ 417 w 1043"/>
                    <a:gd name="T7" fmla="*/ 27 h 726"/>
                    <a:gd name="T8" fmla="*/ 479 w 1043"/>
                    <a:gd name="T9" fmla="*/ 12 h 726"/>
                    <a:gd name="T10" fmla="*/ 529 w 1043"/>
                    <a:gd name="T11" fmla="*/ 0 h 726"/>
                    <a:gd name="T12" fmla="*/ 573 w 1043"/>
                    <a:gd name="T13" fmla="*/ 18 h 726"/>
                    <a:gd name="T14" fmla="*/ 601 w 1043"/>
                    <a:gd name="T15" fmla="*/ 75 h 726"/>
                    <a:gd name="T16" fmla="*/ 620 w 1043"/>
                    <a:gd name="T17" fmla="*/ 230 h 726"/>
                    <a:gd name="T18" fmla="*/ 620 w 1043"/>
                    <a:gd name="T19" fmla="*/ 416 h 726"/>
                    <a:gd name="T20" fmla="*/ 620 w 1043"/>
                    <a:gd name="T21" fmla="*/ 536 h 726"/>
                    <a:gd name="T22" fmla="*/ 642 w 1043"/>
                    <a:gd name="T23" fmla="*/ 609 h 726"/>
                    <a:gd name="T24" fmla="*/ 686 w 1043"/>
                    <a:gd name="T25" fmla="*/ 597 h 726"/>
                    <a:gd name="T26" fmla="*/ 717 w 1043"/>
                    <a:gd name="T27" fmla="*/ 552 h 726"/>
                    <a:gd name="T28" fmla="*/ 779 w 1043"/>
                    <a:gd name="T29" fmla="*/ 500 h 726"/>
                    <a:gd name="T30" fmla="*/ 876 w 1043"/>
                    <a:gd name="T31" fmla="*/ 470 h 726"/>
                    <a:gd name="T32" fmla="*/ 943 w 1043"/>
                    <a:gd name="T33" fmla="*/ 470 h 726"/>
                    <a:gd name="T34" fmla="*/ 1043 w 1043"/>
                    <a:gd name="T35" fmla="*/ 488 h 726"/>
                    <a:gd name="T36" fmla="*/ 1037 w 1043"/>
                    <a:gd name="T37" fmla="*/ 524 h 726"/>
                    <a:gd name="T38" fmla="*/ 1015 w 1043"/>
                    <a:gd name="T39" fmla="*/ 555 h 726"/>
                    <a:gd name="T40" fmla="*/ 981 w 1043"/>
                    <a:gd name="T41" fmla="*/ 561 h 726"/>
                    <a:gd name="T42" fmla="*/ 943 w 1043"/>
                    <a:gd name="T43" fmla="*/ 542 h 726"/>
                    <a:gd name="T44" fmla="*/ 886 w 1043"/>
                    <a:gd name="T45" fmla="*/ 518 h 726"/>
                    <a:gd name="T46" fmla="*/ 829 w 1043"/>
                    <a:gd name="T47" fmla="*/ 518 h 726"/>
                    <a:gd name="T48" fmla="*/ 754 w 1043"/>
                    <a:gd name="T49" fmla="*/ 564 h 726"/>
                    <a:gd name="T50" fmla="*/ 708 w 1043"/>
                    <a:gd name="T51" fmla="*/ 633 h 726"/>
                    <a:gd name="T52" fmla="*/ 698 w 1043"/>
                    <a:gd name="T53" fmla="*/ 690 h 726"/>
                    <a:gd name="T54" fmla="*/ 679 w 1043"/>
                    <a:gd name="T55" fmla="*/ 726 h 726"/>
                    <a:gd name="T56" fmla="*/ 604 w 1043"/>
                    <a:gd name="T57" fmla="*/ 723 h 726"/>
                    <a:gd name="T58" fmla="*/ 601 w 1043"/>
                    <a:gd name="T59" fmla="*/ 669 h 726"/>
                    <a:gd name="T60" fmla="*/ 576 w 1043"/>
                    <a:gd name="T61" fmla="*/ 591 h 726"/>
                    <a:gd name="T62" fmla="*/ 567 w 1043"/>
                    <a:gd name="T63" fmla="*/ 509 h 726"/>
                    <a:gd name="T64" fmla="*/ 573 w 1043"/>
                    <a:gd name="T65" fmla="*/ 401 h 726"/>
                    <a:gd name="T66" fmla="*/ 564 w 1043"/>
                    <a:gd name="T67" fmla="*/ 248 h 726"/>
                    <a:gd name="T68" fmla="*/ 558 w 1043"/>
                    <a:gd name="T69" fmla="*/ 147 h 726"/>
                    <a:gd name="T70" fmla="*/ 539 w 1043"/>
                    <a:gd name="T71" fmla="*/ 111 h 726"/>
                    <a:gd name="T72" fmla="*/ 501 w 1043"/>
                    <a:gd name="T73" fmla="*/ 75 h 726"/>
                    <a:gd name="T74" fmla="*/ 461 w 1043"/>
                    <a:gd name="T75" fmla="*/ 75 h 726"/>
                    <a:gd name="T76" fmla="*/ 403 w 1043"/>
                    <a:gd name="T77" fmla="*/ 111 h 726"/>
                    <a:gd name="T78" fmla="*/ 328 w 1043"/>
                    <a:gd name="T79" fmla="*/ 181 h 726"/>
                    <a:gd name="T80" fmla="*/ 235 w 1043"/>
                    <a:gd name="T81" fmla="*/ 272 h 726"/>
                    <a:gd name="T82" fmla="*/ 141 w 1043"/>
                    <a:gd name="T83" fmla="*/ 356 h 726"/>
                    <a:gd name="T84" fmla="*/ 94 w 1043"/>
                    <a:gd name="T85" fmla="*/ 383 h 726"/>
                    <a:gd name="T86" fmla="*/ 38 w 1043"/>
                    <a:gd name="T87" fmla="*/ 383 h 726"/>
                    <a:gd name="T88" fmla="*/ 0 w 1043"/>
                    <a:gd name="T89" fmla="*/ 344 h 726"/>
                    <a:gd name="T90" fmla="*/ 3 w 1043"/>
                    <a:gd name="T91" fmla="*/ 281 h 726"/>
                    <a:gd name="T92" fmla="*/ 41 w 1043"/>
                    <a:gd name="T93" fmla="*/ 248 h 726"/>
                    <a:gd name="T94" fmla="*/ 84 w 1043"/>
                    <a:gd name="T95" fmla="*/ 239 h 726"/>
                    <a:gd name="T96" fmla="*/ 116 w 1043"/>
                    <a:gd name="T97" fmla="*/ 230 h 72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043"/>
                    <a:gd name="T148" fmla="*/ 0 h 726"/>
                    <a:gd name="T149" fmla="*/ 1043 w 1043"/>
                    <a:gd name="T150" fmla="*/ 726 h 72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043" h="726">
                      <a:moveTo>
                        <a:pt x="116" y="230"/>
                      </a:moveTo>
                      <a:lnTo>
                        <a:pt x="216" y="147"/>
                      </a:lnTo>
                      <a:lnTo>
                        <a:pt x="338" y="72"/>
                      </a:lnTo>
                      <a:lnTo>
                        <a:pt x="417" y="27"/>
                      </a:lnTo>
                      <a:lnTo>
                        <a:pt x="479" y="12"/>
                      </a:lnTo>
                      <a:lnTo>
                        <a:pt x="529" y="0"/>
                      </a:lnTo>
                      <a:lnTo>
                        <a:pt x="573" y="18"/>
                      </a:lnTo>
                      <a:lnTo>
                        <a:pt x="601" y="75"/>
                      </a:lnTo>
                      <a:lnTo>
                        <a:pt x="620" y="230"/>
                      </a:lnTo>
                      <a:lnTo>
                        <a:pt x="620" y="416"/>
                      </a:lnTo>
                      <a:lnTo>
                        <a:pt x="620" y="536"/>
                      </a:lnTo>
                      <a:lnTo>
                        <a:pt x="642" y="609"/>
                      </a:lnTo>
                      <a:lnTo>
                        <a:pt x="686" y="597"/>
                      </a:lnTo>
                      <a:lnTo>
                        <a:pt x="717" y="552"/>
                      </a:lnTo>
                      <a:lnTo>
                        <a:pt x="779" y="500"/>
                      </a:lnTo>
                      <a:lnTo>
                        <a:pt x="876" y="470"/>
                      </a:lnTo>
                      <a:lnTo>
                        <a:pt x="943" y="470"/>
                      </a:lnTo>
                      <a:lnTo>
                        <a:pt x="1043" y="488"/>
                      </a:lnTo>
                      <a:lnTo>
                        <a:pt x="1037" y="524"/>
                      </a:lnTo>
                      <a:lnTo>
                        <a:pt x="1015" y="555"/>
                      </a:lnTo>
                      <a:lnTo>
                        <a:pt x="981" y="561"/>
                      </a:lnTo>
                      <a:lnTo>
                        <a:pt x="943" y="542"/>
                      </a:lnTo>
                      <a:lnTo>
                        <a:pt x="886" y="518"/>
                      </a:lnTo>
                      <a:lnTo>
                        <a:pt x="829" y="518"/>
                      </a:lnTo>
                      <a:lnTo>
                        <a:pt x="754" y="564"/>
                      </a:lnTo>
                      <a:lnTo>
                        <a:pt x="708" y="633"/>
                      </a:lnTo>
                      <a:lnTo>
                        <a:pt x="698" y="690"/>
                      </a:lnTo>
                      <a:lnTo>
                        <a:pt x="679" y="726"/>
                      </a:lnTo>
                      <a:lnTo>
                        <a:pt x="604" y="723"/>
                      </a:lnTo>
                      <a:lnTo>
                        <a:pt x="601" y="669"/>
                      </a:lnTo>
                      <a:lnTo>
                        <a:pt x="576" y="591"/>
                      </a:lnTo>
                      <a:lnTo>
                        <a:pt x="567" y="509"/>
                      </a:lnTo>
                      <a:lnTo>
                        <a:pt x="573" y="401"/>
                      </a:lnTo>
                      <a:lnTo>
                        <a:pt x="564" y="248"/>
                      </a:lnTo>
                      <a:lnTo>
                        <a:pt x="558" y="147"/>
                      </a:lnTo>
                      <a:lnTo>
                        <a:pt x="539" y="111"/>
                      </a:lnTo>
                      <a:lnTo>
                        <a:pt x="501" y="75"/>
                      </a:lnTo>
                      <a:lnTo>
                        <a:pt x="461" y="75"/>
                      </a:lnTo>
                      <a:lnTo>
                        <a:pt x="403" y="111"/>
                      </a:lnTo>
                      <a:lnTo>
                        <a:pt x="328" y="181"/>
                      </a:lnTo>
                      <a:lnTo>
                        <a:pt x="235" y="272"/>
                      </a:lnTo>
                      <a:lnTo>
                        <a:pt x="141" y="356"/>
                      </a:lnTo>
                      <a:lnTo>
                        <a:pt x="94" y="383"/>
                      </a:lnTo>
                      <a:lnTo>
                        <a:pt x="38" y="383"/>
                      </a:lnTo>
                      <a:lnTo>
                        <a:pt x="0" y="344"/>
                      </a:lnTo>
                      <a:lnTo>
                        <a:pt x="3" y="281"/>
                      </a:lnTo>
                      <a:lnTo>
                        <a:pt x="41" y="248"/>
                      </a:lnTo>
                      <a:lnTo>
                        <a:pt x="84" y="239"/>
                      </a:lnTo>
                      <a:lnTo>
                        <a:pt x="116" y="23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8" name="Freeform 19"/>
                <p:cNvSpPr>
                  <a:spLocks/>
                </p:cNvSpPr>
                <p:nvPr/>
              </p:nvSpPr>
              <p:spPr bwMode="auto">
                <a:xfrm>
                  <a:off x="4038" y="3162"/>
                  <a:ext cx="713" cy="762"/>
                </a:xfrm>
                <a:custGeom>
                  <a:avLst/>
                  <a:gdLst>
                    <a:gd name="T0" fmla="*/ 0 w 713"/>
                    <a:gd name="T1" fmla="*/ 64 h 762"/>
                    <a:gd name="T2" fmla="*/ 22 w 713"/>
                    <a:gd name="T3" fmla="*/ 16 h 762"/>
                    <a:gd name="T4" fmla="*/ 69 w 713"/>
                    <a:gd name="T5" fmla="*/ 0 h 762"/>
                    <a:gd name="T6" fmla="*/ 134 w 713"/>
                    <a:gd name="T7" fmla="*/ 7 h 762"/>
                    <a:gd name="T8" fmla="*/ 150 w 713"/>
                    <a:gd name="T9" fmla="*/ 52 h 762"/>
                    <a:gd name="T10" fmla="*/ 125 w 713"/>
                    <a:gd name="T11" fmla="*/ 227 h 762"/>
                    <a:gd name="T12" fmla="*/ 122 w 713"/>
                    <a:gd name="T13" fmla="*/ 360 h 762"/>
                    <a:gd name="T14" fmla="*/ 116 w 713"/>
                    <a:gd name="T15" fmla="*/ 435 h 762"/>
                    <a:gd name="T16" fmla="*/ 116 w 713"/>
                    <a:gd name="T17" fmla="*/ 450 h 762"/>
                    <a:gd name="T18" fmla="*/ 131 w 713"/>
                    <a:gd name="T19" fmla="*/ 524 h 762"/>
                    <a:gd name="T20" fmla="*/ 172 w 713"/>
                    <a:gd name="T21" fmla="*/ 536 h 762"/>
                    <a:gd name="T22" fmla="*/ 225 w 713"/>
                    <a:gd name="T23" fmla="*/ 524 h 762"/>
                    <a:gd name="T24" fmla="*/ 303 w 713"/>
                    <a:gd name="T25" fmla="*/ 481 h 762"/>
                    <a:gd name="T26" fmla="*/ 387 w 713"/>
                    <a:gd name="T27" fmla="*/ 460 h 762"/>
                    <a:gd name="T28" fmla="*/ 482 w 713"/>
                    <a:gd name="T29" fmla="*/ 444 h 762"/>
                    <a:gd name="T30" fmla="*/ 585 w 713"/>
                    <a:gd name="T31" fmla="*/ 432 h 762"/>
                    <a:gd name="T32" fmla="*/ 660 w 713"/>
                    <a:gd name="T33" fmla="*/ 432 h 762"/>
                    <a:gd name="T34" fmla="*/ 694 w 713"/>
                    <a:gd name="T35" fmla="*/ 441 h 762"/>
                    <a:gd name="T36" fmla="*/ 713 w 713"/>
                    <a:gd name="T37" fmla="*/ 463 h 762"/>
                    <a:gd name="T38" fmla="*/ 704 w 713"/>
                    <a:gd name="T39" fmla="*/ 496 h 762"/>
                    <a:gd name="T40" fmla="*/ 657 w 713"/>
                    <a:gd name="T41" fmla="*/ 524 h 762"/>
                    <a:gd name="T42" fmla="*/ 613 w 713"/>
                    <a:gd name="T43" fmla="*/ 563 h 762"/>
                    <a:gd name="T44" fmla="*/ 572 w 713"/>
                    <a:gd name="T45" fmla="*/ 618 h 762"/>
                    <a:gd name="T46" fmla="*/ 547 w 713"/>
                    <a:gd name="T47" fmla="*/ 663 h 762"/>
                    <a:gd name="T48" fmla="*/ 526 w 713"/>
                    <a:gd name="T49" fmla="*/ 708 h 762"/>
                    <a:gd name="T50" fmla="*/ 510 w 713"/>
                    <a:gd name="T51" fmla="*/ 762 h 762"/>
                    <a:gd name="T52" fmla="*/ 488 w 713"/>
                    <a:gd name="T53" fmla="*/ 762 h 762"/>
                    <a:gd name="T54" fmla="*/ 469 w 713"/>
                    <a:gd name="T55" fmla="*/ 741 h 762"/>
                    <a:gd name="T56" fmla="*/ 462 w 713"/>
                    <a:gd name="T57" fmla="*/ 681 h 762"/>
                    <a:gd name="T58" fmla="*/ 507 w 713"/>
                    <a:gd name="T59" fmla="*/ 627 h 762"/>
                    <a:gd name="T60" fmla="*/ 566 w 713"/>
                    <a:gd name="T61" fmla="*/ 563 h 762"/>
                    <a:gd name="T62" fmla="*/ 622 w 713"/>
                    <a:gd name="T63" fmla="*/ 515 h 762"/>
                    <a:gd name="T64" fmla="*/ 647 w 713"/>
                    <a:gd name="T65" fmla="*/ 499 h 762"/>
                    <a:gd name="T66" fmla="*/ 657 w 713"/>
                    <a:gd name="T67" fmla="*/ 478 h 762"/>
                    <a:gd name="T68" fmla="*/ 632 w 713"/>
                    <a:gd name="T69" fmla="*/ 463 h 762"/>
                    <a:gd name="T70" fmla="*/ 547 w 713"/>
                    <a:gd name="T71" fmla="*/ 463 h 762"/>
                    <a:gd name="T72" fmla="*/ 440 w 713"/>
                    <a:gd name="T73" fmla="*/ 481 h 762"/>
                    <a:gd name="T74" fmla="*/ 356 w 713"/>
                    <a:gd name="T75" fmla="*/ 509 h 762"/>
                    <a:gd name="T76" fmla="*/ 265 w 713"/>
                    <a:gd name="T77" fmla="*/ 560 h 762"/>
                    <a:gd name="T78" fmla="*/ 187 w 713"/>
                    <a:gd name="T79" fmla="*/ 596 h 762"/>
                    <a:gd name="T80" fmla="*/ 103 w 713"/>
                    <a:gd name="T81" fmla="*/ 599 h 762"/>
                    <a:gd name="T82" fmla="*/ 69 w 713"/>
                    <a:gd name="T83" fmla="*/ 587 h 762"/>
                    <a:gd name="T84" fmla="*/ 50 w 713"/>
                    <a:gd name="T85" fmla="*/ 542 h 762"/>
                    <a:gd name="T86" fmla="*/ 37 w 713"/>
                    <a:gd name="T87" fmla="*/ 478 h 762"/>
                    <a:gd name="T88" fmla="*/ 31 w 713"/>
                    <a:gd name="T89" fmla="*/ 360 h 762"/>
                    <a:gd name="T90" fmla="*/ 19 w 713"/>
                    <a:gd name="T91" fmla="*/ 151 h 762"/>
                    <a:gd name="T92" fmla="*/ 0 w 713"/>
                    <a:gd name="T93" fmla="*/ 64 h 762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713"/>
                    <a:gd name="T142" fmla="*/ 0 h 762"/>
                    <a:gd name="T143" fmla="*/ 713 w 713"/>
                    <a:gd name="T144" fmla="*/ 762 h 762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713" h="762">
                      <a:moveTo>
                        <a:pt x="0" y="64"/>
                      </a:moveTo>
                      <a:lnTo>
                        <a:pt x="22" y="16"/>
                      </a:lnTo>
                      <a:lnTo>
                        <a:pt x="69" y="0"/>
                      </a:lnTo>
                      <a:lnTo>
                        <a:pt x="134" y="7"/>
                      </a:lnTo>
                      <a:lnTo>
                        <a:pt x="150" y="52"/>
                      </a:lnTo>
                      <a:lnTo>
                        <a:pt x="125" y="227"/>
                      </a:lnTo>
                      <a:lnTo>
                        <a:pt x="122" y="360"/>
                      </a:lnTo>
                      <a:lnTo>
                        <a:pt x="116" y="435"/>
                      </a:lnTo>
                      <a:lnTo>
                        <a:pt x="116" y="450"/>
                      </a:lnTo>
                      <a:lnTo>
                        <a:pt x="131" y="524"/>
                      </a:lnTo>
                      <a:lnTo>
                        <a:pt x="172" y="536"/>
                      </a:lnTo>
                      <a:lnTo>
                        <a:pt x="225" y="524"/>
                      </a:lnTo>
                      <a:lnTo>
                        <a:pt x="303" y="481"/>
                      </a:lnTo>
                      <a:lnTo>
                        <a:pt x="387" y="460"/>
                      </a:lnTo>
                      <a:lnTo>
                        <a:pt x="482" y="444"/>
                      </a:lnTo>
                      <a:lnTo>
                        <a:pt x="585" y="432"/>
                      </a:lnTo>
                      <a:lnTo>
                        <a:pt x="660" y="432"/>
                      </a:lnTo>
                      <a:lnTo>
                        <a:pt x="694" y="441"/>
                      </a:lnTo>
                      <a:lnTo>
                        <a:pt x="713" y="463"/>
                      </a:lnTo>
                      <a:lnTo>
                        <a:pt x="704" y="496"/>
                      </a:lnTo>
                      <a:lnTo>
                        <a:pt x="657" y="524"/>
                      </a:lnTo>
                      <a:lnTo>
                        <a:pt x="613" y="563"/>
                      </a:lnTo>
                      <a:lnTo>
                        <a:pt x="572" y="618"/>
                      </a:lnTo>
                      <a:lnTo>
                        <a:pt x="547" y="663"/>
                      </a:lnTo>
                      <a:lnTo>
                        <a:pt x="526" y="708"/>
                      </a:lnTo>
                      <a:lnTo>
                        <a:pt x="510" y="762"/>
                      </a:lnTo>
                      <a:lnTo>
                        <a:pt x="488" y="762"/>
                      </a:lnTo>
                      <a:lnTo>
                        <a:pt x="469" y="741"/>
                      </a:lnTo>
                      <a:lnTo>
                        <a:pt x="462" y="681"/>
                      </a:lnTo>
                      <a:lnTo>
                        <a:pt x="507" y="627"/>
                      </a:lnTo>
                      <a:lnTo>
                        <a:pt x="566" y="563"/>
                      </a:lnTo>
                      <a:lnTo>
                        <a:pt x="622" y="515"/>
                      </a:lnTo>
                      <a:lnTo>
                        <a:pt x="647" y="499"/>
                      </a:lnTo>
                      <a:lnTo>
                        <a:pt x="657" y="478"/>
                      </a:lnTo>
                      <a:lnTo>
                        <a:pt x="632" y="463"/>
                      </a:lnTo>
                      <a:lnTo>
                        <a:pt x="547" y="463"/>
                      </a:lnTo>
                      <a:lnTo>
                        <a:pt x="440" y="481"/>
                      </a:lnTo>
                      <a:lnTo>
                        <a:pt x="356" y="509"/>
                      </a:lnTo>
                      <a:lnTo>
                        <a:pt x="265" y="560"/>
                      </a:lnTo>
                      <a:lnTo>
                        <a:pt x="187" y="596"/>
                      </a:lnTo>
                      <a:lnTo>
                        <a:pt x="103" y="599"/>
                      </a:lnTo>
                      <a:lnTo>
                        <a:pt x="69" y="587"/>
                      </a:lnTo>
                      <a:lnTo>
                        <a:pt x="50" y="542"/>
                      </a:lnTo>
                      <a:lnTo>
                        <a:pt x="37" y="478"/>
                      </a:lnTo>
                      <a:lnTo>
                        <a:pt x="31" y="360"/>
                      </a:lnTo>
                      <a:lnTo>
                        <a:pt x="19" y="151"/>
                      </a:lnTo>
                      <a:lnTo>
                        <a:pt x="0" y="64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189" name="Group 20"/>
              <p:cNvGrpSpPr>
                <a:grpSpLocks/>
              </p:cNvGrpSpPr>
              <p:nvPr/>
            </p:nvGrpSpPr>
            <p:grpSpPr bwMode="auto">
              <a:xfrm>
                <a:off x="4864" y="3099"/>
                <a:ext cx="432" cy="877"/>
                <a:chOff x="4864" y="3099"/>
                <a:chExt cx="432" cy="877"/>
              </a:xfrm>
            </p:grpSpPr>
            <p:sp>
              <p:nvSpPr>
                <p:cNvPr id="6190" name="Freeform 21"/>
                <p:cNvSpPr>
                  <a:spLocks/>
                </p:cNvSpPr>
                <p:nvPr/>
              </p:nvSpPr>
              <p:spPr bwMode="auto">
                <a:xfrm>
                  <a:off x="4956" y="3588"/>
                  <a:ext cx="340" cy="109"/>
                </a:xfrm>
                <a:custGeom>
                  <a:avLst/>
                  <a:gdLst>
                    <a:gd name="T0" fmla="*/ 340 w 340"/>
                    <a:gd name="T1" fmla="*/ 109 h 109"/>
                    <a:gd name="T2" fmla="*/ 165 w 340"/>
                    <a:gd name="T3" fmla="*/ 30 h 109"/>
                    <a:gd name="T4" fmla="*/ 48 w 340"/>
                    <a:gd name="T5" fmla="*/ 0 h 109"/>
                    <a:gd name="T6" fmla="*/ 10 w 340"/>
                    <a:gd name="T7" fmla="*/ 0 h 109"/>
                    <a:gd name="T8" fmla="*/ 0 w 340"/>
                    <a:gd name="T9" fmla="*/ 27 h 109"/>
                    <a:gd name="T10" fmla="*/ 22 w 340"/>
                    <a:gd name="T11" fmla="*/ 48 h 109"/>
                    <a:gd name="T12" fmla="*/ 70 w 340"/>
                    <a:gd name="T13" fmla="*/ 54 h 109"/>
                    <a:gd name="T14" fmla="*/ 184 w 340"/>
                    <a:gd name="T15" fmla="*/ 75 h 109"/>
                    <a:gd name="T16" fmla="*/ 340 w 340"/>
                    <a:gd name="T17" fmla="*/ 109 h 10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0"/>
                    <a:gd name="T28" fmla="*/ 0 h 109"/>
                    <a:gd name="T29" fmla="*/ 340 w 340"/>
                    <a:gd name="T30" fmla="*/ 109 h 10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0" h="109">
                      <a:moveTo>
                        <a:pt x="340" y="109"/>
                      </a:moveTo>
                      <a:lnTo>
                        <a:pt x="165" y="30"/>
                      </a:lnTo>
                      <a:lnTo>
                        <a:pt x="48" y="0"/>
                      </a:lnTo>
                      <a:lnTo>
                        <a:pt x="10" y="0"/>
                      </a:lnTo>
                      <a:lnTo>
                        <a:pt x="0" y="27"/>
                      </a:lnTo>
                      <a:lnTo>
                        <a:pt x="22" y="48"/>
                      </a:lnTo>
                      <a:lnTo>
                        <a:pt x="70" y="54"/>
                      </a:lnTo>
                      <a:lnTo>
                        <a:pt x="184" y="75"/>
                      </a:lnTo>
                      <a:lnTo>
                        <a:pt x="340" y="109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1" name="Freeform 22"/>
                <p:cNvSpPr>
                  <a:spLocks/>
                </p:cNvSpPr>
                <p:nvPr/>
              </p:nvSpPr>
              <p:spPr bwMode="auto">
                <a:xfrm>
                  <a:off x="4864" y="3685"/>
                  <a:ext cx="97" cy="291"/>
                </a:xfrm>
                <a:custGeom>
                  <a:avLst/>
                  <a:gdLst>
                    <a:gd name="T0" fmla="*/ 97 w 97"/>
                    <a:gd name="T1" fmla="*/ 291 h 291"/>
                    <a:gd name="T2" fmla="*/ 94 w 97"/>
                    <a:gd name="T3" fmla="*/ 148 h 291"/>
                    <a:gd name="T4" fmla="*/ 69 w 97"/>
                    <a:gd name="T5" fmla="*/ 39 h 291"/>
                    <a:gd name="T6" fmla="*/ 41 w 97"/>
                    <a:gd name="T7" fmla="*/ 0 h 291"/>
                    <a:gd name="T8" fmla="*/ 19 w 97"/>
                    <a:gd name="T9" fmla="*/ 0 h 291"/>
                    <a:gd name="T10" fmla="*/ 0 w 97"/>
                    <a:gd name="T11" fmla="*/ 12 h 291"/>
                    <a:gd name="T12" fmla="*/ 0 w 97"/>
                    <a:gd name="T13" fmla="*/ 54 h 291"/>
                    <a:gd name="T14" fmla="*/ 47 w 97"/>
                    <a:gd name="T15" fmla="*/ 184 h 291"/>
                    <a:gd name="T16" fmla="*/ 97 w 97"/>
                    <a:gd name="T17" fmla="*/ 291 h 29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97"/>
                    <a:gd name="T28" fmla="*/ 0 h 291"/>
                    <a:gd name="T29" fmla="*/ 97 w 97"/>
                    <a:gd name="T30" fmla="*/ 291 h 29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97" h="291">
                      <a:moveTo>
                        <a:pt x="97" y="291"/>
                      </a:moveTo>
                      <a:lnTo>
                        <a:pt x="94" y="148"/>
                      </a:lnTo>
                      <a:lnTo>
                        <a:pt x="69" y="39"/>
                      </a:lnTo>
                      <a:lnTo>
                        <a:pt x="41" y="0"/>
                      </a:lnTo>
                      <a:lnTo>
                        <a:pt x="19" y="0"/>
                      </a:lnTo>
                      <a:lnTo>
                        <a:pt x="0" y="12"/>
                      </a:lnTo>
                      <a:lnTo>
                        <a:pt x="0" y="54"/>
                      </a:lnTo>
                      <a:lnTo>
                        <a:pt x="47" y="184"/>
                      </a:lnTo>
                      <a:lnTo>
                        <a:pt x="97" y="291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2" name="Freeform 23"/>
                <p:cNvSpPr>
                  <a:spLocks/>
                </p:cNvSpPr>
                <p:nvPr/>
              </p:nvSpPr>
              <p:spPr bwMode="auto">
                <a:xfrm>
                  <a:off x="5004" y="3099"/>
                  <a:ext cx="214" cy="111"/>
                </a:xfrm>
                <a:custGeom>
                  <a:avLst/>
                  <a:gdLst>
                    <a:gd name="T0" fmla="*/ 0 w 214"/>
                    <a:gd name="T1" fmla="*/ 72 h 111"/>
                    <a:gd name="T2" fmla="*/ 42 w 214"/>
                    <a:gd name="T3" fmla="*/ 30 h 111"/>
                    <a:gd name="T4" fmla="*/ 100 w 214"/>
                    <a:gd name="T5" fmla="*/ 3 h 111"/>
                    <a:gd name="T6" fmla="*/ 166 w 214"/>
                    <a:gd name="T7" fmla="*/ 0 h 111"/>
                    <a:gd name="T8" fmla="*/ 214 w 214"/>
                    <a:gd name="T9" fmla="*/ 9 h 111"/>
                    <a:gd name="T10" fmla="*/ 138 w 214"/>
                    <a:gd name="T11" fmla="*/ 18 h 111"/>
                    <a:gd name="T12" fmla="*/ 109 w 214"/>
                    <a:gd name="T13" fmla="*/ 36 h 111"/>
                    <a:gd name="T14" fmla="*/ 81 w 214"/>
                    <a:gd name="T15" fmla="*/ 63 h 111"/>
                    <a:gd name="T16" fmla="*/ 68 w 214"/>
                    <a:gd name="T17" fmla="*/ 93 h 111"/>
                    <a:gd name="T18" fmla="*/ 42 w 214"/>
                    <a:gd name="T19" fmla="*/ 111 h 111"/>
                    <a:gd name="T20" fmla="*/ 10 w 214"/>
                    <a:gd name="T21" fmla="*/ 108 h 111"/>
                    <a:gd name="T22" fmla="*/ 0 w 214"/>
                    <a:gd name="T23" fmla="*/ 72 h 11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14"/>
                    <a:gd name="T37" fmla="*/ 0 h 111"/>
                    <a:gd name="T38" fmla="*/ 214 w 214"/>
                    <a:gd name="T39" fmla="*/ 111 h 111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14" h="111">
                      <a:moveTo>
                        <a:pt x="0" y="72"/>
                      </a:moveTo>
                      <a:lnTo>
                        <a:pt x="42" y="30"/>
                      </a:lnTo>
                      <a:lnTo>
                        <a:pt x="100" y="3"/>
                      </a:lnTo>
                      <a:lnTo>
                        <a:pt x="166" y="0"/>
                      </a:lnTo>
                      <a:lnTo>
                        <a:pt x="214" y="9"/>
                      </a:lnTo>
                      <a:lnTo>
                        <a:pt x="138" y="18"/>
                      </a:lnTo>
                      <a:lnTo>
                        <a:pt x="109" y="36"/>
                      </a:lnTo>
                      <a:lnTo>
                        <a:pt x="81" y="63"/>
                      </a:lnTo>
                      <a:lnTo>
                        <a:pt x="68" y="93"/>
                      </a:lnTo>
                      <a:lnTo>
                        <a:pt x="42" y="111"/>
                      </a:lnTo>
                      <a:lnTo>
                        <a:pt x="10" y="108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6150" name="Text Box 34"/>
          <p:cNvSpPr txBox="1">
            <a:spLocks noChangeArrowheads="1"/>
          </p:cNvSpPr>
          <p:nvPr/>
        </p:nvSpPr>
        <p:spPr bwMode="auto">
          <a:xfrm>
            <a:off x="2530475" y="5095875"/>
            <a:ext cx="298608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More of the output:</a:t>
            </a:r>
            <a:br>
              <a:rPr lang="en-US" altLang="en-US" sz="2800" i="0"/>
            </a:br>
            <a:endParaRPr lang="en-US" altLang="en-US" sz="2800" i="0"/>
          </a:p>
        </p:txBody>
      </p:sp>
      <p:sp>
        <p:nvSpPr>
          <p:cNvPr id="64" name="Rectangle 7"/>
          <p:cNvSpPr>
            <a:spLocks noChangeArrowheads="1"/>
          </p:cNvSpPr>
          <p:nvPr/>
        </p:nvSpPr>
        <p:spPr bwMode="auto">
          <a:xfrm>
            <a:off x="3811588" y="2819400"/>
            <a:ext cx="495300" cy="103188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6152" name="Right Arrow 1"/>
          <p:cNvSpPr>
            <a:spLocks noChangeArrowheads="1"/>
          </p:cNvSpPr>
          <p:nvPr/>
        </p:nvSpPr>
        <p:spPr bwMode="auto">
          <a:xfrm>
            <a:off x="5130800" y="2725738"/>
            <a:ext cx="979488" cy="722312"/>
          </a:xfrm>
          <a:prstGeom prst="rightArrow">
            <a:avLst>
              <a:gd name="adj1" fmla="val 50000"/>
              <a:gd name="adj2" fmla="val 4986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 i="0"/>
          </a:p>
        </p:txBody>
      </p:sp>
      <p:sp>
        <p:nvSpPr>
          <p:cNvPr id="6153" name="AutoShape 6" descr="data:image/jpeg;base64,/9j/4AAQSkZJRgABAQAAAQABAAD/2wBDAAkGBwgHBgkIBwgKCgkLDRYPDQwMDRsUFRAWIB0iIiAdHx8kKDQsJCYxJx8fLT0tMTU3Ojo6Iys/RD84QzQ5Ojf/2wBDAQoKCg0MDRoPDxo3JR8lNzc3Nzc3Nzc3Nzc3Nzc3Nzc3Nzc3Nzc3Nzc3Nzc3Nzc3Nzc3Nzc3Nzc3Nzc3Nzc3Nzf/wAARCAC9AQsDASIAAhEBAxEB/8QAGwAAAgMBAQEAAAAAAAAAAAAAAQIAAwQFBgf/xAA8EAABAwMCBAQEBAMIAgMAAAABAAIRAwQhEjEFQVFhEyJxgQYUkaEyQrHBI3LwFTNSU2KC0eGi8RZ0kv/EABkBAAMBAQEAAAAAAAAAAAAAAAABAgMEBf/EACERAQEAAgIDAQEBAQEAAAAAAAABAhEDIRIxQRNRBBRh/9oADAMBAAIRAxEAPwDx5rfDD3ERe25/0XAIB9C1X2FtwCvxCm2pxStTtCx2t1VzWuacRB268lfxH4NHFOI1rulf0KbK9QvIAB0g+hXlOO8E4hwSroutL6JcQyvTdqY/06ehVb30N2dvV8W4Jw8VaZ4bxqjUt9JL3VajHw7kABBM+mFyanCyxhc2+tn/AOnQRPukrcLuavCbe8HyDTVYwtawnxIAg6htmJPquZw+hbVA017unQfrhzagMAdcKd6hb3XT4ayoaZcGF0PMuaFSGuF5W3aW5MNGy9LY3PDrEGlSuW1qc725x9wqeJ2/Dr2v41L5mmXDzOxLvUbLmuWstouXbhyXsc6kNjkneUjqdRzzkc4aT1S3dEjytJDQYEnJVFAvaCx7SSNlpLL6ErfSFElrngeI0iAB0VlN9CPLTOqDHJY2nT5g4N18t4W/h1Kobxj69LxKbSMHYqL12LVvyjq4p+M1xZGwIOrsum01KVJrqbAWAT0x0WpgouqVHm3YNtO5gLQNGiGUmNbM4asuTl2m5SubcBzm+ZzCIkgGCOy5IY+tVmoS1kgkNGSvQVaVKvULWty3clYbm2qy0DS1zsCHcpUYZUbVh7aVFho0W93VCM91XUvS1klsaRgHAlY+LsqUqnguIcwGRp5wsbWBrHah5Xt2g/Ud1tJPZxvuX0yymyk8+IfM8A4/rdBtw91P+50tZh0n8SyMY2jrIcSACWmI1CcKxtZtyW09Wnn5tsZRb/FXHrdPcGkNReRlsgTusxrbtoN1U3CBO4PNb6XC6dwKbwX6QDrAEg+h9Ve6xbIcyg2m4N82jAcOWPVLykSy2Vyz8LgS6MjkvVcNoWNe3aa9tWOj8IFXSBmSdj0XJHDqQq03NJJDy4ggR/W671sytoJt7R7xzIyovJfjTizmF3rax76NBlenaW1SkyrU8V3mNTU4jPpsFyH2jqRc/wAJ7y50jExldwUeJFoLLKoQdjj/AJQNtxWRNiQD/ie0EfdRllnl8Xlnu7kYeGXHE206vDqb6lvZ3BJqO8MuIxyAneIVfFKItqdOlR8R+kQ0vBGPeF0zZ8VMxRpMjrVErm8Uo3Nq1r7sAk4bBkBPPLK4asRcrXCuXeEBSYBkeY7n3WWnTmp4pdqLWxH9ck9ZxfRDy5xqVD0xjCoe1rHc9YOmZxCygjVWbUqNaxtRjRzl2yrcCx5YXNe1uQ70lVNeWtBdqgO5bqOc12hwOoOJAnqf6KqSq2avSdoZSoU2lxySOUoupOpAh8HUBpDf+UKbX0yWuLWveJp55TgKys2oaAex2KbskHdG7Oil0avcGmBBgNzAHZZxVuSJD2QdshU3FRknxCSNIAnnK0tYQAAG7c09L/8AXrn/AA3w9w/u3D0cVRV+FrKq3S41C2Z0l8j7rua5U1L2fGMHCPwvR0Bgq1NIEAGDC5lX4CoPc5zbqo2TOwwvYaihrPVLxhyvL2fwk6z/AAXGv+YLZ/ZVYQw0jpBnBldrUQUdXchZ5cOOXs/JxG8Ja6o0VabGg/me0wPVW0vhulXqP+WFnUDDG5/4XYFRw2eR7qGpUmdWQs7/AJ58Lcrnf/FKwENp2Y7Z/wCFdT+GLoNH8Sg3tBMLey7r0yDqJjlKufxO5LNNMN1nbygpf8+J6wc8/DlVgc6rfU2hok6aRMD6rnFltTqafmXvbzc2nH7rT8UX1zQ+G/DqFzK9e5LHkGDABMfouF8P3Dqgr2lam7xKWRJggHqs8+Ca3CuM9R0nGzp5Y+s93doAXr6dzbQGUxSIGBABC8q63GAXSZg+RPToVGmaZaCO8KMd4/Bqz4t+N7O0rWVKoy3pOripp1U2Bpgg9N+S8M2yug9zTaudTGAJK9pUbX/M0nPqq3Yw9rgPRZ5cmW/Sd9+nk28MvKtOH0HN5AlPb8DqCo1zxHuF6lpa4GTKBewGJErO8mQy5Lr057LSu0aW1S1gGGyo3h7oIdUERGcn0W11Vg7x0VlBwqmBpA/1OhRu1MtrCOF05B1OnqtFvaNpDyF465WwtAbLalHHdAtBz4zPQAn9lWsleOSym+oyIqPxt5la26rf5rh/uWRzZI0vJ6+T/tAtYBgvJ/lH/KesxrJsNzUcJNV31WTiNL5u3czVLvyyYEosbJhlKqe+ytFpc1I8O0qkDmSQl4Z1pMcq8Vfvr03FppAEYODt1WdtRz2BrqZBG+ML2fEuE3RtnVH2rGhu7juV5k2dSjTqGtTOcSTsnqz3FeOmUt8EkVDPmAAA2KprUnaHuZ5dEHPNWMuKZqOpunWCJc7qkuQWtqPIcWtG4VSXZRB5mDzNJn+sq97Wmj5hIByAYWegxmqnoGQNUnmrK8uo+Gww6BEbp5Y9quKpjRUBDnjSTIDhstDKD3MBbqcOuqFbwvhtS5qeGAXHn6c16anwMU2BouaTQPyktJH3V+Ow6WpEO7opNI5YXqMVgdKMzzVMOG2UQ8QAZS2FsJ2Bh/vHR6BVB0kLFxKuaLgRMRJAUZ5am18eMyy1XY+XpkeSrnoRCTwKnIY7Lk23E2OGCZOyu/tIt3esZz6dF4JW7QQfOCG8zGwVlLjljQ4ZVuLTQbhr3M2y0Dn2ndcS44s1wh1WPRcupeUHltOm3NWoNdSCJ99leHLMrrTPPi8Z7WfEFz83T4K2s8u8QPqvDjMmd1o4BQL7y6uSAWOa1gd1I3VXG+H1TUoVrwtp8Nou8OkXOiXxnbIBj7LocBu23FiNDdIpnRvv3Wk9MPrfUtqdT8bCSD1VsMLYfTY7HMZSayjr6o1P4rYmjQfu1zOha6VG24BkVpbOWnCGvKhJCm4Sn5NPEqtvXaAeH0Q5xw6mACR0wsbeGW1QAZpvOzXEghPqPRO24qtxqdHQ5UXilPyn1GcGAI8zTAiU7ODUwfxH2Kr+YOrzMB9BH6Kxt1TmdD2ns6VP5SfD3FzOFUm5Jd7uTjh9sIxMcgFWziBbkscW/wCIjC0i91NxTaf5XT+6PCfxW5SC0oty2k33CMU6Z8oA9AqL29fSpk06Li/lLDCle54VcUabKr3a2sh1RlQscTzxspvXoaWm6Y0ai+PZVVOKUGEg1C7HRcSsaZJNF9TST5fEOoqrwDVHlc0nniFlc858T3HUr8dpgEMZqxs6IXmeN3FS9oPYGENcQS1uRif+votwt3Bpa7Vp2lL8vQ1k6icdeayy5cr7Ly08jbW9wyqf4PiSZyDuunb21+6aLnGhRq/jeGyQOy7/AIDemOUFEsGmAAOUzt6KLy3fRXPt52twm9eKWmvIpmGlzYMcphWUuDVNQe+t5ucDku40OBOP3jun0iR6c1N5Mqn9LXNo2DGTMntJV3ggY0nC2ACZ1Ap9B/xKd1PtvyTsFI6D7I5HRQEle2opaUpbjl9VYc4lLBncfRAUlrg7Bd6brNdtDywOkbjK6BzzK4HxfrZZ0XNMO1kBwPbZRnN46PDLxy2xXVnWt3l1GoGsOYcdlVTYarwKvEqLJMaWBzj+kfdeera3EeLU1epV1o11N40uI6QFjjxz61y5r8e8teEWtAAub4z/APFUM/Za61ClWomjUpt0HlELncCv33NB1O4A8RkeZuzxyPqupMreSRlcvJwPjIvNhaUqdN73io1rhBIcAHR75W74dsaljw5tOqA17vMR07LowDsUtR4o03VHSQ0TjdPWiXBjnuDWySV1LeyZTZNYBzu5wFyOGcc4ZTdFw+rTqHALmYHuureXjPlvFova5hbLXNMgrPPKx0cOEva19C2e3NINPVuCsVayIM0Hah0O65djxrxCfFa5kkgF3P0PNdale0i2S6QsseWz21y4scvTK5rmGHNIPdAOJW115RdhxaR3TUn0W/xPDplo5laTllY3gsZbe2qXXiGi0OFMw8zGlWW1j8zW8JlRvlzUf+RgG5JXR4fYuv6bqujTRkjRTwXEPIP6FeV+NOOGjY3fC7Kg2hbuqBlaoHebDpeBHXAWrG9Ofx/4mfeXltbcIDmcMoVWsa8iPHdP4j2jZdlzIJgbFea4XbfOX1E0Wj5S0dqDuTncgP1XqZwmRWOqM/A97fQlMa73A62sqfzsBQBEowFFkVtNdu5sVLRo/lMJPAszPhvq0ieRyExaOSmkHdLwlHkAtS4xTrU39phV1bW4B81IuA6ZCfQI9VGmoxwLXER0Kn8oryZKrHj8VLHMxlJTFMQHNfM4HJdMXNcHzO1fzCVDXY8RWt2O9MKLwy/B0zMp0SBoeQfRSrZyRoe0ZzyWkCzJILKjPQp20KJxSuYnk5ReCfwaxYDa1NUta494wqzRqA7OH+xdX5as0ywteR0cgDdNEaCIWV4IX5ys85UmMCEm6BdHLC9LSFgcVJVc9vdTUQcJaJYCFzfiW2+b4JcMAlzAKjR6GT9pW6DMoSHAh4kHBHVGhXy+q+i55bGkDDVYwhpaWEknun4vw02fEK1APDmtOJxhZKcNALC09ADKxsso+PTcHvjaXUmSw/iG+F60Ma9ofTfhwkEHBXz2hVFUA+BU1N2LCvQ8P4lVp2j6QlpZzeAfpyWmNL07lzfU7MDxidR2a3JPsvP8Q4vUuXQXMbT5MmVjun1apdUdUL3O3kFywiv5tOkT2MJWhofXPJ9P2atvCOIVm3NKy1fwKzg2GnY9lyH1QZaQ8Ecgd16P4Ysn0abrmqxoNQDRLfMB1lLUvSsbY9BWoUalAUajJYBiDt6LD/ZLwf4d7Vazo4A/dbg8HoE4eIPTqncMaqZ5T1WJvCWgguua59HQtlvbUaJh3iObOdT5TT3lSeSJhJ6F5Mr7qv4u+Lqlk3+z7Eik+Je4YgkT7HIXF+HLQ3dq+txC2boL9VMPH4id3QunV4XY3F6LutRD64gy7nC2ztn6Kom90GMZTaGMaGtHICAip6KJhC0ZIUjO6BMKAycJATsgBKh2yPsjIJGEBIQj0RJ91JxOyDlQBCMppgoax/q+iDCOakBMCD/6UIG4P2QCtBacEj0KtFesBAqOj+ZKBIwUdPdIMkkqElVmdxspqWiFm/NF7Sx2k7qsE80QeiRG1EThTVI7JYz7KThA24/xPwyjd2FWvpArUmyHdR0K8Vb2Xmkgk9sY9V9B4vRuLjh1alaFgrPADfE23C8LUouZVcKxeXtMOJPlB/ZZ5iNVFppmBI+p+5WsmWnIkBc3+K38FanAGxMq+3umaS2qcn8wOFnKqxrpVswCku7enVDnNe0OAzmEWFpIcDhPpp1HM8adIOeUjmFfslXCeDXd+5lRsC2B/vHnONwOa9ywBrA1ogNEAdklBlOlTY2i0MpgeVjRACvt3gsLjnJAPZGVmHbXj47n1FRY1wkiDzUDY2z2R1gmWjmVCXe3VaTubZ2augkgSRlMH47oFxO5kIQCJ/ZBHDoON0dSpyNgYTDJRoLZJ2UnCrBBxIACIMcvqgLBCB7JNUgptQ9UBCSeRCkkdEC6QiIJQDSYEkKbc0s7k59kNigzjJCmY5wkBzzKOrEwkcPIATNcFVqG5ROwjmg1gIBkFEOBEyqeeyIzyQGMbTy6qHpEKsPJJ6dE2oZVMqIJPNHI3SgnliVNRxlAOHE81NSrnmUQJjKAsGXLxPGaVzYX1Rrhoc+TgghwMr2ciMlZb61pXYY2qwOgYxssuW6x204sPPLTwBpkSCz6I0gG/m05G69gPh23c+TrA6ByyH4cpkOIcQQcTlYTljpv+bOOGKhiA4lp5rv/AA3wht4x9e4P8Fp0hpmHHmvO3hbb1nUqbw8swXAYXf8Ah34kvHVLfh1X5LQ4hlN9W18rRBwSwh3TK1sutxjJN6r1jqfhsJDmwBsED/CtBJjGSuN8X3da34Pp8O2Y6tUDPEtbl5iMnyuaCNuq8S29uWtxXqRzGswo8cs5u1thyY8e5I+mWlN7rdr3AEvzBOw5K7w3DdhWbgDKh4Pa+LZ8QuKnhy59N9ENznGp4O3Zbi65b/dfD9d55G44nQpj/wASUTkznSMsMb2qIE5x2ISkADcFZ+K3vFqVEF9jw63YXQG29x41Se56ei1cMFvUtvFvr/8AiPbijSt8s9Xc1p+s+o/K30SSdswpAjJA9Uz2Bsmm4kTAMRPskI5zH7rTHKZTcZ2WXVRwAmDPtuhq5EH6IxEwUo6znsqIQ8RH3RBA7pSM+3RANd1GRhILAfX6qEicqokjEpmS6ctAHUwg1gJIwiJ5kfVVDB2yjvJAMeiBFh3kn7oEoEu6boRpMFpSUaQiTGfoq5MzHtum1bYKAcOAd+Ej3RkdB9UktydWegSkZwg1FOpQjLQ/3SvewmWN0jmJVRLeQ+6AOIVMqsLiCO6YVYaRDT3IVJdMKDOyCWTzUcSlmcHZQtJBcgDJG8J6TvOJAjuqXDUDmewCQFzTIGR1Uck3jY14brOV1GubqLTAK878TX7rC3qU6ZipUw39/wCu66VS9pUqXi1XBgAnJ39F8/4xxCrxG+fXqHE+Vo2aFx8WG69Hm5Zjj17Y5lx/8lptbipTq06tMhpY4FqyOfIwAAeQTscdjsF2POdbjfF7riraQuW0G+ETpbSphgMxk9ThYKNPxCGNGXwI7ykLwQA6Oq28EBq8QoU3nnqBPojUk6Pfe69/wlwNEt1WrXU4aBcNfH1bt9FtdSuHGW8Mt7n/AOlxAav/AM1Gj9VxaVICTO+8piXz/DcT3iFz/nl9ja8mPytF5d2tOtTpVaN7aV3PAbSvbUtkz+V7SRKfhnDb64c+vSFCuyNI+XeHEZ/MN5WG/rcTuLM29K5qaNQOlz8Kjh1k22PjGmGXJnVUaYJn0V/luaT+njfJ3nh1Mmm8FrwfM13JI4xnCpZJkknKsEkclrx8cwmmWedzu6sGdxkJg7BlrT3PJU5JETtlNq6g46hWgzneYYHfCWQZwFMkRHJGMfh+6NBD1j6qaoJM+4SzAyiT5c/olQjnOx5iZ3CPjODY1n0CESGzyR04JjsgF1nIJkKF2wQ0gAgj7oOY4AI6OHB7qAmYKVrnAxt6pmODhmUqcHU4ghpMdEQcZ39EDUAAEYRDzGCg2GQDgq1pbmdJIVQbJ9FA0kwOapBqjgYAaGyVHAsPmnsRsnFu1wPmGBMyqnaAN5KEi3W84E+yLmOH4iI+qRz2mNI0x3SjU4gBxc44CD1ttsGu8doNJ1RjhGBlaeOXdGzsaxp2ra1VrSQwu3KsAHD7PQwONQjzOAleavLpxrF9w7S0fhBxPdZ73enRrwx7eGvbmtcVS6o8mT+HkPZUDaOW5MK7ibWMvavguBYTLY6dFl1TjVg9Ueme9rCQcZCgxulaWzB+yfU0va0TJPPkmZ6YJ2Y4x0C6nBLSrUvqVUw0MeHHUY+igeynShnsr72xrcPdSdWr0Xmq0ODabySB1IIEKhp64FpHY7JvKQPKOy8nZcUqUnNAdtuOq9HaXLLmi2qw74I6FUizTUABHllOBJPkVbSRHVPrmSUtEZog5TCMbj1SSSOyYEH/ANpmYHHNMA4Ce6rnMppndBG39QpqwDJhJOYH1UyeyAcuA6+6mZESUphDlMH3KWgsB8wyUxqPAgOwq5OxwUXOkyefNGggcMghEZBmAIQIMANGCgMcjjokcBwE7ZPRTb2zEokzGJPdSARnfZJQHAxMDdDfKncjB3kJi3OJPogMffdWa/LAaPUKsTME/RAgzIVM7RqVHHJkx3S6iZxEIubzOUpAjZBELy7kfVLTu/lKviOYHFu3ZMQIxjKrqs8QweuQle5pWN8btqpfE9P8z2z/ADLx/wAVcUdf8VfVa4uphrWiTMABdp1hQjT4TPdIeGWpMm3pn/ascOO43e3Rnzec1p4qodbiSJlAgDqvanhtr/k08dWqt3C7Tb5emf8Aar0y3HjSc435EqyhTc94hwEGS4jC9eOF2oBIoU4/lT/IUQAAxgHSIRoPLPqPYI5g4ITVeJXF1p+arPqls6S/MSvTnh1BzctbHcKl/BbNwl1Ie2E+xt5zxW7NyV6v4fY6naRUkOeZA6BU23CrGm7UKJ1DYnK6tHwqeGwMbJylbtpa4TAn6pmzISt5AH2RAd/hVRK0QIzJKEgHJIStDgJd0TQZmITMwMnKkyZOEIJiRg9kCDzafXugHB6j/pEGdgEIPLb0TAYiEAA0z2hNOYO/qhB2ChCAmxl0z1UjG6MZUj7dEBDO+87KT0JCmknspMDaUqEORiR17piMb8uvNIM/iG+yIdBJbzx6pGhHMk7ck3iHnv8AyhQQdgAI5bonfYH3QbnzB2PsiWyMqvzRuUwBAyZTZ1COkghE5y0ZUzy9lNzGx9N0ETP1SEQ4CeauI7H6bpC3JnriEAjmkiSPeUv5iMn0VvlPMJXAEExnog1ZbER1U0k7gfVONwZyoQDEfcJUwDBE4UDARsJTnEaoznHJSJknPokFRbykfRCN/LMK0iDH7oAADkMpkrFOSIET1TaIOQSrGglwABceQQkOEgSY5pHAa0scC1bw4RgDPZYxHXJ6rQ0zy2TgWgjEYTTnsq4MQZUGPSFQO05ynJnP7KqcSZ+qOoyZ+yQPPJTc5QkZ+4QBO0mUzE9xhEZ7DoEoyDKPlH0QEOOeZ2Rn1yoCT0UGOaAIIzOFJAGJQ2ETsjPlOYSoHO7T/wBINImJO6MDkZlTYGYk9FJhMuydkNP9SmxvE4SFkmQAmbHO2xUEkfugPxR3U1HSQOSpCRynYokkZH1RjOSlOB+iQNIiSYhI48+X6ok6WTuZjKJAcAdh0CCITqPcqCNuXdFzoCjYJyJQZS2Bk4IQALc7fsnkjmlcQZxsJ3RoCOboMIxJ3jskG05+qZroEICFpORP0SmYH6BWmAAY36lKMnkMJAmA0jG/JEARymETMap9lMgjM+yAIBJ9NldJEnJSBu0GMdE+xA+6YM3zHIyo3fO6IHNE4QB5bKAHfJ6qSZ09lHYxPdOGgBO8x1TxEQUgO/omAnnz6IBvXmhA5CUuSfsmBggc+qKB6ADuoPZSMQmLAAO6RBz/AEwppMmIEdFABq7jmg6GwY2QBInkYU6gbITAChzBGMpKg4DQAMpXEgkCfomdh0Dk6FBVeBAIj0Qb/9k="/>
          <p:cNvSpPr>
            <a:spLocks noChangeAspect="1" noChangeArrowheads="1"/>
          </p:cNvSpPr>
          <p:nvPr/>
        </p:nvSpPr>
        <p:spPr bwMode="auto">
          <a:xfrm>
            <a:off x="187325" y="-228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6154" name="AutoShape 8" descr="data:image/jpeg;base64,/9j/4AAQSkZJRgABAQAAAQABAAD/2wBDAAkGBwgHBgkIBwgKCgkLDRYPDQwMDRsUFRAWIB0iIiAdHx8kKDQsJCYxJx8fLT0tMTU3Ojo6Iys/RD84QzQ5Ojf/2wBDAQoKCg0MDRoPDxo3JR8lNzc3Nzc3Nzc3Nzc3Nzc3Nzc3Nzc3Nzc3Nzc3Nzc3Nzc3Nzc3Nzc3Nzc3Nzc3Nzc3Nzf/wAARCAC9AQsDASIAAhEBAxEB/8QAGwAAAgMBAQEAAAAAAAAAAAAAAQIAAwQFBgf/xAA8EAABAwMCBAQEBAMIAgMAAAABAAIRAwQhEjEFQVFhEyJxgQYUkaEyQrHBI3LwFTNSU2KC0eGi8RZ0kv/EABkBAAMBAQEAAAAAAAAAAAAAAAABAgMEBf/EACERAQEAAgIDAQEBAQEAAAAAAAABAhEDIRIxQRNRBBRh/9oADAMBAAIRAxEAPwDx5rfDD3ERe25/0XAIB9C1X2FtwCvxCm2pxStTtCx2t1VzWuacRB268lfxH4NHFOI1rulf0KbK9QvIAB0g+hXlOO8E4hwSroutL6JcQyvTdqY/06ehVb30N2dvV8W4Jw8VaZ4bxqjUt9JL3VajHw7kABBM+mFyanCyxhc2+tn/AOnQRPukrcLuavCbe8HyDTVYwtawnxIAg6htmJPquZw+hbVA017unQfrhzagMAdcKd6hb3XT4ayoaZcGF0PMuaFSGuF5W3aW5MNGy9LY3PDrEGlSuW1qc725x9wqeJ2/Dr2v41L5mmXDzOxLvUbLmuWstouXbhyXsc6kNjkneUjqdRzzkc4aT1S3dEjytJDQYEnJVFAvaCx7SSNlpLL6ErfSFElrngeI0iAB0VlN9CPLTOqDHJY2nT5g4N18t4W/h1Kobxj69LxKbSMHYqL12LVvyjq4p+M1xZGwIOrsum01KVJrqbAWAT0x0WpgouqVHm3YNtO5gLQNGiGUmNbM4asuTl2m5SubcBzm+ZzCIkgGCOy5IY+tVmoS1kgkNGSvQVaVKvULWty3clYbm2qy0DS1zsCHcpUYZUbVh7aVFho0W93VCM91XUvS1klsaRgHAlY+LsqUqnguIcwGRp5wsbWBrHah5Xt2g/Ud1tJPZxvuX0yymyk8+IfM8A4/rdBtw91P+50tZh0n8SyMY2jrIcSACWmI1CcKxtZtyW09Wnn5tsZRb/FXHrdPcGkNReRlsgTusxrbtoN1U3CBO4PNb6XC6dwKbwX6QDrAEg+h9Ve6xbIcyg2m4N82jAcOWPVLykSy2Vyz8LgS6MjkvVcNoWNe3aa9tWOj8IFXSBmSdj0XJHDqQq03NJJDy4ggR/W671sytoJt7R7xzIyovJfjTizmF3rax76NBlenaW1SkyrU8V3mNTU4jPpsFyH2jqRc/wAJ7y50jExldwUeJFoLLKoQdjj/AJQNtxWRNiQD/ie0EfdRllnl8Xlnu7kYeGXHE206vDqb6lvZ3BJqO8MuIxyAneIVfFKItqdOlR8R+kQ0vBGPeF0zZ8VMxRpMjrVErm8Uo3Nq1r7sAk4bBkBPPLK4asRcrXCuXeEBSYBkeY7n3WWnTmp4pdqLWxH9ck9ZxfRDy5xqVD0xjCoe1rHc9YOmZxCygjVWbUqNaxtRjRzl2yrcCx5YXNe1uQ70lVNeWtBdqgO5bqOc12hwOoOJAnqf6KqSq2avSdoZSoU2lxySOUoupOpAh8HUBpDf+UKbX0yWuLWveJp55TgKys2oaAex2KbskHdG7Oil0avcGmBBgNzAHZZxVuSJD2QdshU3FRknxCSNIAnnK0tYQAAG7c09L/8AXrn/AA3w9w/u3D0cVRV+FrKq3S41C2Z0l8j7rua5U1L2fGMHCPwvR0Bgq1NIEAGDC5lX4CoPc5zbqo2TOwwvYaihrPVLxhyvL2fwk6z/AAXGv+YLZ/ZVYQw0jpBnBldrUQUdXchZ5cOOXs/JxG8Ja6o0VabGg/me0wPVW0vhulXqP+WFnUDDG5/4XYFRw2eR7qGpUmdWQs7/AJ58Lcrnf/FKwENp2Y7Z/wCFdT+GLoNH8Sg3tBMLey7r0yDqJjlKufxO5LNNMN1nbygpf8+J6wc8/DlVgc6rfU2hok6aRMD6rnFltTqafmXvbzc2nH7rT8UX1zQ+G/DqFzK9e5LHkGDABMfouF8P3Dqgr2lam7xKWRJggHqs8+Ca3CuM9R0nGzp5Y+s93doAXr6dzbQGUxSIGBABC8q63GAXSZg+RPToVGmaZaCO8KMd4/Bqz4t+N7O0rWVKoy3pOripp1U2Bpgg9N+S8M2yug9zTaudTGAJK9pUbX/M0nPqq3Yw9rgPRZ5cmW/Sd9+nk28MvKtOH0HN5AlPb8DqCo1zxHuF6lpa4GTKBewGJErO8mQy5Lr057LSu0aW1S1gGGyo3h7oIdUERGcn0W11Vg7x0VlBwqmBpA/1OhRu1MtrCOF05B1OnqtFvaNpDyF465WwtAbLalHHdAtBz4zPQAn9lWsleOSym+oyIqPxt5la26rf5rh/uWRzZI0vJ6+T/tAtYBgvJ/lH/KesxrJsNzUcJNV31WTiNL5u3czVLvyyYEosbJhlKqe+ytFpc1I8O0qkDmSQl4Z1pMcq8Vfvr03FppAEYODt1WdtRz2BrqZBG+ML2fEuE3RtnVH2rGhu7juV5k2dSjTqGtTOcSTsnqz3FeOmUt8EkVDPmAAA2KprUnaHuZ5dEHPNWMuKZqOpunWCJc7qkuQWtqPIcWtG4VSXZRB5mDzNJn+sq97Wmj5hIByAYWegxmqnoGQNUnmrK8uo+Gww6BEbp5Y9quKpjRUBDnjSTIDhstDKD3MBbqcOuqFbwvhtS5qeGAXHn6c16anwMU2BouaTQPyktJH3V+Ow6WpEO7opNI5YXqMVgdKMzzVMOG2UQ8QAZS2FsJ2Bh/vHR6BVB0kLFxKuaLgRMRJAUZ5am18eMyy1XY+XpkeSrnoRCTwKnIY7Lk23E2OGCZOyu/tIt3esZz6dF4JW7QQfOCG8zGwVlLjljQ4ZVuLTQbhr3M2y0Dn2ndcS44s1wh1WPRcupeUHltOm3NWoNdSCJ99leHLMrrTPPi8Z7WfEFz83T4K2s8u8QPqvDjMmd1o4BQL7y6uSAWOa1gd1I3VXG+H1TUoVrwtp8Nou8OkXOiXxnbIBj7LocBu23FiNDdIpnRvv3Wk9MPrfUtqdT8bCSD1VsMLYfTY7HMZSayjr6o1P4rYmjQfu1zOha6VG24BkVpbOWnCGvKhJCm4Sn5NPEqtvXaAeH0Q5xw6mACR0wsbeGW1QAZpvOzXEghPqPRO24qtxqdHQ5UXilPyn1GcGAI8zTAiU7ODUwfxH2Kr+YOrzMB9BH6Kxt1TmdD2ns6VP5SfD3FzOFUm5Jd7uTjh9sIxMcgFWziBbkscW/wCIjC0i91NxTaf5XT+6PCfxW5SC0oty2k33CMU6Z8oA9AqL29fSpk06Li/lLDCle54VcUabKr3a2sh1RlQscTzxspvXoaWm6Y0ai+PZVVOKUGEg1C7HRcSsaZJNF9TST5fEOoqrwDVHlc0nniFlc858T3HUr8dpgEMZqxs6IXmeN3FS9oPYGENcQS1uRif+votwt3Bpa7Vp2lL8vQ1k6icdeayy5cr7Ly08jbW9wyqf4PiSZyDuunb21+6aLnGhRq/jeGyQOy7/AIDemOUFEsGmAAOUzt6KLy3fRXPt52twm9eKWmvIpmGlzYMcphWUuDVNQe+t5ucDku40OBOP3jun0iR6c1N5Mqn9LXNo2DGTMntJV3ggY0nC2ACZ1Ap9B/xKd1PtvyTsFI6D7I5HRQEle2opaUpbjl9VYc4lLBncfRAUlrg7Bd6brNdtDywOkbjK6BzzK4HxfrZZ0XNMO1kBwPbZRnN46PDLxy2xXVnWt3l1GoGsOYcdlVTYarwKvEqLJMaWBzj+kfdeera3EeLU1epV1o11N40uI6QFjjxz61y5r8e8teEWtAAub4z/APFUM/Za61ClWomjUpt0HlELncCv33NB1O4A8RkeZuzxyPqupMreSRlcvJwPjIvNhaUqdN73io1rhBIcAHR75W74dsaljw5tOqA17vMR07LowDsUtR4o03VHSQ0TjdPWiXBjnuDWySV1LeyZTZNYBzu5wFyOGcc4ZTdFw+rTqHALmYHuureXjPlvFova5hbLXNMgrPPKx0cOEva19C2e3NINPVuCsVayIM0Hah0O65djxrxCfFa5kkgF3P0PNdale0i2S6QsseWz21y4scvTK5rmGHNIPdAOJW115RdhxaR3TUn0W/xPDplo5laTllY3gsZbe2qXXiGi0OFMw8zGlWW1j8zW8JlRvlzUf+RgG5JXR4fYuv6bqujTRkjRTwXEPIP6FeV+NOOGjY3fC7Kg2hbuqBlaoHebDpeBHXAWrG9Ofx/4mfeXltbcIDmcMoVWsa8iPHdP4j2jZdlzIJgbFea4XbfOX1E0Wj5S0dqDuTncgP1XqZwmRWOqM/A97fQlMa73A62sqfzsBQBEowFFkVtNdu5sVLRo/lMJPAszPhvq0ieRyExaOSmkHdLwlHkAtS4xTrU39phV1bW4B81IuA6ZCfQI9VGmoxwLXER0Kn8oryZKrHj8VLHMxlJTFMQHNfM4HJdMXNcHzO1fzCVDXY8RWt2O9MKLwy/B0zMp0SBoeQfRSrZyRoe0ZzyWkCzJILKjPQp20KJxSuYnk5ReCfwaxYDa1NUta494wqzRqA7OH+xdX5as0ywteR0cgDdNEaCIWV4IX5ys85UmMCEm6BdHLC9LSFgcVJVc9vdTUQcJaJYCFzfiW2+b4JcMAlzAKjR6GT9pW6DMoSHAh4kHBHVGhXy+q+i55bGkDDVYwhpaWEknun4vw02fEK1APDmtOJxhZKcNALC09ADKxsso+PTcHvjaXUmSw/iG+F60Ma9ofTfhwkEHBXz2hVFUA+BU1N2LCvQ8P4lVp2j6QlpZzeAfpyWmNL07lzfU7MDxidR2a3JPsvP8Q4vUuXQXMbT5MmVjun1apdUdUL3O3kFywiv5tOkT2MJWhofXPJ9P2atvCOIVm3NKy1fwKzg2GnY9lyH1QZaQ8Ecgd16P4Ysn0abrmqxoNQDRLfMB1lLUvSsbY9BWoUalAUajJYBiDt6LD/ZLwf4d7Vazo4A/dbg8HoE4eIPTqncMaqZ5T1WJvCWgguua59HQtlvbUaJh3iObOdT5TT3lSeSJhJ6F5Mr7qv4u+Lqlk3+z7Eik+Je4YgkT7HIXF+HLQ3dq+txC2boL9VMPH4id3QunV4XY3F6LutRD64gy7nC2ztn6Kom90GMZTaGMaGtHICAip6KJhC0ZIUjO6BMKAycJATsgBKh2yPsjIJGEBIQj0RJ91JxOyDlQBCMppgoax/q+iDCOakBMCD/6UIG4P2QCtBacEj0KtFesBAqOj+ZKBIwUdPdIMkkqElVmdxspqWiFm/NF7Sx2k7qsE80QeiRG1EThTVI7JYz7KThA24/xPwyjd2FWvpArUmyHdR0K8Vb2Xmkgk9sY9V9B4vRuLjh1alaFgrPADfE23C8LUouZVcKxeXtMOJPlB/ZZ5iNVFppmBI+p+5WsmWnIkBc3+K38FanAGxMq+3umaS2qcn8wOFnKqxrpVswCku7enVDnNe0OAzmEWFpIcDhPpp1HM8adIOeUjmFfslXCeDXd+5lRsC2B/vHnONwOa9ywBrA1ogNEAdklBlOlTY2i0MpgeVjRACvt3gsLjnJAPZGVmHbXj47n1FRY1wkiDzUDY2z2R1gmWjmVCXe3VaTubZ2augkgSRlMH47oFxO5kIQCJ/ZBHDoON0dSpyNgYTDJRoLZJ2UnCrBBxIACIMcvqgLBCB7JNUgptQ9UBCSeRCkkdEC6QiIJQDSYEkKbc0s7k59kNigzjJCmY5wkBzzKOrEwkcPIATNcFVqG5ROwjmg1gIBkFEOBEyqeeyIzyQGMbTy6qHpEKsPJJ6dE2oZVMqIJPNHI3SgnliVNRxlAOHE81NSrnmUQJjKAsGXLxPGaVzYX1Rrhoc+TgghwMr2ciMlZb61pXYY2qwOgYxssuW6x204sPPLTwBpkSCz6I0gG/m05G69gPh23c+TrA6ByyH4cpkOIcQQcTlYTljpv+bOOGKhiA4lp5rv/AA3wht4x9e4P8Fp0hpmHHmvO3hbb1nUqbw8swXAYXf8Ah34kvHVLfh1X5LQ4hlN9W18rRBwSwh3TK1sutxjJN6r1jqfhsJDmwBsED/CtBJjGSuN8X3da34Pp8O2Y6tUDPEtbl5iMnyuaCNuq8S29uWtxXqRzGswo8cs5u1thyY8e5I+mWlN7rdr3AEvzBOw5K7w3DdhWbgDKh4Pa+LZ8QuKnhy59N9ENznGp4O3Zbi65b/dfD9d55G44nQpj/wASUTkznSMsMb2qIE5x2ISkADcFZ+K3vFqVEF9jw63YXQG29x41Se56ei1cMFvUtvFvr/8AiPbijSt8s9Xc1p+s+o/K30SSdswpAjJA9Uz2Bsmm4kTAMRPskI5zH7rTHKZTcZ2WXVRwAmDPtuhq5EH6IxEwUo6znsqIQ8RH3RBA7pSM+3RANd1GRhILAfX6qEicqokjEpmS6ctAHUwg1gJIwiJ5kfVVDB2yjvJAMeiBFh3kn7oEoEu6boRpMFpSUaQiTGfoq5MzHtum1bYKAcOAd+Ej3RkdB9UktydWegSkZwg1FOpQjLQ/3SvewmWN0jmJVRLeQ+6AOIVMqsLiCO6YVYaRDT3IVJdMKDOyCWTzUcSlmcHZQtJBcgDJG8J6TvOJAjuqXDUDmewCQFzTIGR1Uck3jY14brOV1GubqLTAK878TX7rC3qU6ZipUw39/wCu66VS9pUqXi1XBgAnJ39F8/4xxCrxG+fXqHE+Vo2aFx8WG69Hm5Zjj17Y5lx/8lptbipTq06tMhpY4FqyOfIwAAeQTscdjsF2POdbjfF7riraQuW0G+ETpbSphgMxk9ThYKNPxCGNGXwI7ykLwQA6Oq28EBq8QoU3nnqBPojUk6Pfe69/wlwNEt1WrXU4aBcNfH1bt9FtdSuHGW8Mt7n/AOlxAav/AM1Gj9VxaVICTO+8piXz/DcT3iFz/nl9ja8mPytF5d2tOtTpVaN7aV3PAbSvbUtkz+V7SRKfhnDb64c+vSFCuyNI+XeHEZ/MN5WG/rcTuLM29K5qaNQOlz8Kjh1k22PjGmGXJnVUaYJn0V/luaT+njfJ3nh1Mmm8FrwfM13JI4xnCpZJkknKsEkclrx8cwmmWedzu6sGdxkJg7BlrT3PJU5JETtlNq6g46hWgzneYYHfCWQZwFMkRHJGMfh+6NBD1j6qaoJM+4SzAyiT5c/olQjnOx5iZ3CPjODY1n0CESGzyR04JjsgF1nIJkKF2wQ0gAgj7oOY4AI6OHB7qAmYKVrnAxt6pmODhmUqcHU4ghpMdEQcZ39EDUAAEYRDzGCg2GQDgq1pbmdJIVQbJ9FA0kwOapBqjgYAaGyVHAsPmnsRsnFu1wPmGBMyqnaAN5KEi3W84E+yLmOH4iI+qRz2mNI0x3SjU4gBxc44CD1ttsGu8doNJ1RjhGBlaeOXdGzsaxp2ra1VrSQwu3KsAHD7PQwONQjzOAleavLpxrF9w7S0fhBxPdZ73enRrwx7eGvbmtcVS6o8mT+HkPZUDaOW5MK7ibWMvavguBYTLY6dFl1TjVg9Ueme9rCQcZCgxulaWzB+yfU0va0TJPPkmZ6YJ2Y4x0C6nBLSrUvqVUw0MeHHUY+igeynShnsr72xrcPdSdWr0Xmq0ODabySB1IIEKhp64FpHY7JvKQPKOy8nZcUqUnNAdtuOq9HaXLLmi2qw74I6FUizTUABHllOBJPkVbSRHVPrmSUtEZog5TCMbj1SSSOyYEH/ANpmYHHNMA4Ce6rnMppndBG39QpqwDJhJOYH1UyeyAcuA6+6mZESUphDlMH3KWgsB8wyUxqPAgOwq5OxwUXOkyefNGggcMghEZBmAIQIMANGCgMcjjokcBwE7ZPRTb2zEokzGJPdSARnfZJQHAxMDdDfKncjB3kJi3OJPogMffdWa/LAaPUKsTME/RAgzIVM7RqVHHJkx3S6iZxEIubzOUpAjZBELy7kfVLTu/lKviOYHFu3ZMQIxjKrqs8QweuQle5pWN8btqpfE9P8z2z/ADLx/wAVcUdf8VfVa4uphrWiTMABdp1hQjT4TPdIeGWpMm3pn/ascOO43e3Rnzec1p4qodbiSJlAgDqvanhtr/k08dWqt3C7Tb5emf8Aar0y3HjSc435EqyhTc94hwEGS4jC9eOF2oBIoU4/lT/IUQAAxgHSIRoPLPqPYI5g4ITVeJXF1p+arPqls6S/MSvTnh1BzctbHcKl/BbNwl1Ie2E+xt5zxW7NyV6v4fY6naRUkOeZA6BU23CrGm7UKJ1DYnK6tHwqeGwMbJylbtpa4TAn6pmzISt5AH2RAd/hVRK0QIzJKEgHJIStDgJd0TQZmITMwMnKkyZOEIJiRg9kCDzafXugHB6j/pEGdgEIPLb0TAYiEAA0z2hNOYO/qhB2ChCAmxl0z1UjG6MZUj7dEBDO+87KT0JCmknspMDaUqEORiR17piMb8uvNIM/iG+yIdBJbzx6pGhHMk7ck3iHnv8AyhQQdgAI5bonfYH3QbnzB2PsiWyMqvzRuUwBAyZTZ1COkghE5y0ZUzy9lNzGx9N0ETP1SEQ4CeauI7H6bpC3JnriEAjmkiSPeUv5iMn0VvlPMJXAEExnog1ZbER1U0k7gfVONwZyoQDEfcJUwDBE4UDARsJTnEaoznHJSJknPokFRbykfRCN/LMK0iDH7oAADkMpkrFOSIET1TaIOQSrGglwABceQQkOEgSY5pHAa0scC1bw4RgDPZYxHXJ6rQ0zy2TgWgjEYTTnsq4MQZUGPSFQO05ynJnP7KqcSZ+qOoyZ+yQPPJTc5QkZ+4QBO0mUzE9xhEZ7DoEoyDKPlH0QEOOeZ2Rn1yoCT0UGOaAIIzOFJAGJQ2ETsjPlOYSoHO7T/wBINImJO6MDkZlTYGYk9FJhMuydkNP9SmxvE4SFkmQAmbHO2xUEkfugPxR3U1HSQOSpCRynYokkZH1RjOSlOB+iQNIiSYhI48+X6ok6WTuZjKJAcAdh0CCITqPcqCNuXdFzoCjYJyJQZS2Bk4IQALc7fsnkjmlcQZxsJ3RoCOboMIxJ3jskG05+qZroEICFpORP0SmYH6BWmAAY36lKMnkMJAmA0jG/JEARymETMap9lMgjM+yAIBJ9NldJEnJSBu0GMdE+xA+6YM3zHIyo3fO6IHNE4QB5bKAHfJ6qSZ09lHYxPdOGgBO8x1TxEQUgO/omAnnz6IBvXmhA5CUuSfsmBggc+qKB6ADuoPZSMQmLAAO6RBz/AEwppMmIEdFABq7jmg6GwY2QBInkYU6gbITAChzBGMpKg4DQAMpXEgkCfomdh0Dk6FBVeBAIj0Qb/9k="/>
          <p:cNvSpPr>
            <a:spLocks noChangeAspect="1" noChangeArrowheads="1"/>
          </p:cNvSpPr>
          <p:nvPr/>
        </p:nvSpPr>
        <p:spPr bwMode="auto">
          <a:xfrm>
            <a:off x="339725" y="-7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6155" name="Rectangle 6"/>
          <p:cNvSpPr>
            <a:spLocks noChangeArrowheads="1"/>
          </p:cNvSpPr>
          <p:nvPr/>
        </p:nvSpPr>
        <p:spPr bwMode="auto">
          <a:xfrm>
            <a:off x="2540000" y="5499100"/>
            <a:ext cx="57086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I have produced the </a:t>
            </a:r>
            <a:r>
              <a:rPr lang="en-US" altLang="en-US" sz="2800" i="0">
                <a:solidFill>
                  <a:srgbClr val="FF0000"/>
                </a:solidFill>
              </a:rPr>
              <a:t>last</a:t>
            </a:r>
            <a:r>
              <a:rPr lang="en-US" altLang="en-US" sz="2800" i="0"/>
              <a:t> </a:t>
            </a:r>
            <a:r>
              <a:rPr lang="en-US" altLang="en-US" sz="2800"/>
              <a:t>i-1</a:t>
            </a:r>
            <a:r>
              <a:rPr lang="en-US" altLang="en-US" sz="2800" i="0"/>
              <a:t> objects. </a:t>
            </a:r>
          </a:p>
        </p:txBody>
      </p:sp>
      <p:grpSp>
        <p:nvGrpSpPr>
          <p:cNvPr id="6156" name="Group 24"/>
          <p:cNvGrpSpPr>
            <a:grpSpLocks noChangeAspect="1"/>
          </p:cNvGrpSpPr>
          <p:nvPr/>
        </p:nvGrpSpPr>
        <p:grpSpPr bwMode="auto">
          <a:xfrm rot="2360341">
            <a:off x="762000" y="2505075"/>
            <a:ext cx="1079500" cy="1079500"/>
            <a:chOff x="1224" y="1212"/>
            <a:chExt cx="3144" cy="3112"/>
          </a:xfrm>
        </p:grpSpPr>
        <p:sp>
          <p:nvSpPr>
            <p:cNvPr id="6177" name="Freeform 25" descr="Green marble"/>
            <p:cNvSpPr>
              <a:spLocks noChangeAspect="1"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>
                <a:gd name="T0" fmla="*/ 748 w 2280"/>
                <a:gd name="T1" fmla="*/ 30 h 1785"/>
                <a:gd name="T2" fmla="*/ 1224 w 2280"/>
                <a:gd name="T3" fmla="*/ 305 h 1785"/>
                <a:gd name="T4" fmla="*/ 2184 w 2280"/>
                <a:gd name="T5" fmla="*/ 257 h 1785"/>
                <a:gd name="T6" fmla="*/ 1800 w 2280"/>
                <a:gd name="T7" fmla="*/ 1121 h 1785"/>
                <a:gd name="T8" fmla="*/ 1743 w 2280"/>
                <a:gd name="T9" fmla="*/ 1313 h 1785"/>
                <a:gd name="T10" fmla="*/ 1717 w 2280"/>
                <a:gd name="T11" fmla="*/ 1479 h 1785"/>
                <a:gd name="T12" fmla="*/ 1560 w 2280"/>
                <a:gd name="T13" fmla="*/ 1549 h 1785"/>
                <a:gd name="T14" fmla="*/ 1272 w 2280"/>
                <a:gd name="T15" fmla="*/ 1553 h 1785"/>
                <a:gd name="T16" fmla="*/ 168 w 2280"/>
                <a:gd name="T17" fmla="*/ 1649 h 1785"/>
                <a:gd name="T18" fmla="*/ 264 w 2280"/>
                <a:gd name="T19" fmla="*/ 737 h 1785"/>
                <a:gd name="T20" fmla="*/ 425 w 2280"/>
                <a:gd name="T21" fmla="*/ 126 h 1785"/>
                <a:gd name="T22" fmla="*/ 748 w 2280"/>
                <a:gd name="T23" fmla="*/ 30 h 178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280"/>
                <a:gd name="T37" fmla="*/ 0 h 1785"/>
                <a:gd name="T38" fmla="*/ 2280 w 2280"/>
                <a:gd name="T39" fmla="*/ 1785 h 178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Freeform 26" descr="Green marble"/>
            <p:cNvSpPr>
              <a:spLocks noChangeAspect="1"/>
            </p:cNvSpPr>
            <p:nvPr/>
          </p:nvSpPr>
          <p:spPr bwMode="auto">
            <a:xfrm>
              <a:off x="3056" y="1628"/>
              <a:ext cx="1312" cy="1296"/>
            </a:xfrm>
            <a:custGeom>
              <a:avLst/>
              <a:gdLst>
                <a:gd name="T0" fmla="*/ 592 w 1312"/>
                <a:gd name="T1" fmla="*/ 160 h 1296"/>
                <a:gd name="T2" fmla="*/ 16 w 1312"/>
                <a:gd name="T3" fmla="*/ 640 h 1296"/>
                <a:gd name="T4" fmla="*/ 496 w 1312"/>
                <a:gd name="T5" fmla="*/ 1024 h 1296"/>
                <a:gd name="T6" fmla="*/ 1216 w 1312"/>
                <a:gd name="T7" fmla="*/ 1216 h 1296"/>
                <a:gd name="T8" fmla="*/ 1072 w 1312"/>
                <a:gd name="T9" fmla="*/ 544 h 1296"/>
                <a:gd name="T10" fmla="*/ 1120 w 1312"/>
                <a:gd name="T11" fmla="*/ 64 h 1296"/>
                <a:gd name="T12" fmla="*/ 592 w 1312"/>
                <a:gd name="T13" fmla="*/ 160 h 12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12"/>
                <a:gd name="T22" fmla="*/ 0 h 1296"/>
                <a:gd name="T23" fmla="*/ 1312 w 1312"/>
                <a:gd name="T24" fmla="*/ 1296 h 12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12" h="1296">
                  <a:moveTo>
                    <a:pt x="592" y="160"/>
                  </a:moveTo>
                  <a:cubicBezTo>
                    <a:pt x="408" y="256"/>
                    <a:pt x="32" y="496"/>
                    <a:pt x="16" y="640"/>
                  </a:cubicBezTo>
                  <a:cubicBezTo>
                    <a:pt x="0" y="784"/>
                    <a:pt x="296" y="928"/>
                    <a:pt x="496" y="1024"/>
                  </a:cubicBezTo>
                  <a:cubicBezTo>
                    <a:pt x="696" y="1120"/>
                    <a:pt x="1120" y="1296"/>
                    <a:pt x="1216" y="1216"/>
                  </a:cubicBezTo>
                  <a:cubicBezTo>
                    <a:pt x="1312" y="1136"/>
                    <a:pt x="1088" y="736"/>
                    <a:pt x="1072" y="544"/>
                  </a:cubicBezTo>
                  <a:cubicBezTo>
                    <a:pt x="1056" y="352"/>
                    <a:pt x="1208" y="128"/>
                    <a:pt x="1120" y="64"/>
                  </a:cubicBezTo>
                  <a:cubicBezTo>
                    <a:pt x="1032" y="0"/>
                    <a:pt x="776" y="64"/>
                    <a:pt x="592" y="160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79" name="Group 27"/>
            <p:cNvGrpSpPr>
              <a:grpSpLocks noChangeAspect="1"/>
            </p:cNvGrpSpPr>
            <p:nvPr/>
          </p:nvGrpSpPr>
          <p:grpSpPr bwMode="auto">
            <a:xfrm>
              <a:off x="1776" y="1212"/>
              <a:ext cx="1944" cy="2413"/>
              <a:chOff x="2227" y="1194"/>
              <a:chExt cx="1944" cy="2413"/>
            </a:xfrm>
          </p:grpSpPr>
          <p:sp>
            <p:nvSpPr>
              <p:cNvPr id="6180" name="Freeform 28"/>
              <p:cNvSpPr>
                <a:spLocks noChangeAspect="1"/>
              </p:cNvSpPr>
              <p:nvPr/>
            </p:nvSpPr>
            <p:spPr bwMode="auto">
              <a:xfrm rot="-2705309">
                <a:off x="2708" y="1513"/>
                <a:ext cx="406" cy="340"/>
              </a:xfrm>
              <a:custGeom>
                <a:avLst/>
                <a:gdLst>
                  <a:gd name="T0" fmla="*/ 1 w 600"/>
                  <a:gd name="T1" fmla="*/ 1 h 608"/>
                  <a:gd name="T2" fmla="*/ 1 w 600"/>
                  <a:gd name="T3" fmla="*/ 1 h 608"/>
                  <a:gd name="T4" fmla="*/ 1 w 600"/>
                  <a:gd name="T5" fmla="*/ 1 h 608"/>
                  <a:gd name="T6" fmla="*/ 1 w 600"/>
                  <a:gd name="T7" fmla="*/ 1 h 608"/>
                  <a:gd name="T8" fmla="*/ 1 w 600"/>
                  <a:gd name="T9" fmla="*/ 0 h 608"/>
                  <a:gd name="T10" fmla="*/ 1 w 600"/>
                  <a:gd name="T11" fmla="*/ 1 h 608"/>
                  <a:gd name="T12" fmla="*/ 1 w 600"/>
                  <a:gd name="T13" fmla="*/ 1 h 608"/>
                  <a:gd name="T14" fmla="*/ 0 w 600"/>
                  <a:gd name="T15" fmla="*/ 1 h 608"/>
                  <a:gd name="T16" fmla="*/ 1 w 600"/>
                  <a:gd name="T17" fmla="*/ 1 h 608"/>
                  <a:gd name="T18" fmla="*/ 1 w 600"/>
                  <a:gd name="T19" fmla="*/ 1 h 608"/>
                  <a:gd name="T20" fmla="*/ 1 w 600"/>
                  <a:gd name="T21" fmla="*/ 1 h 608"/>
                  <a:gd name="T22" fmla="*/ 1 w 600"/>
                  <a:gd name="T23" fmla="*/ 1 h 608"/>
                  <a:gd name="T24" fmla="*/ 1 w 600"/>
                  <a:gd name="T25" fmla="*/ 1 h 608"/>
                  <a:gd name="T26" fmla="*/ 1 w 600"/>
                  <a:gd name="T27" fmla="*/ 1 h 608"/>
                  <a:gd name="T28" fmla="*/ 1 w 600"/>
                  <a:gd name="T29" fmla="*/ 1 h 608"/>
                  <a:gd name="T30" fmla="*/ 1 w 600"/>
                  <a:gd name="T31" fmla="*/ 1 h 608"/>
                  <a:gd name="T32" fmla="*/ 1 w 600"/>
                  <a:gd name="T33" fmla="*/ 1 h 608"/>
                  <a:gd name="T34" fmla="*/ 1 w 600"/>
                  <a:gd name="T35" fmla="*/ 1 h 608"/>
                  <a:gd name="T36" fmla="*/ 1 w 600"/>
                  <a:gd name="T37" fmla="*/ 1 h 608"/>
                  <a:gd name="T38" fmla="*/ 1 w 600"/>
                  <a:gd name="T39" fmla="*/ 1 h 608"/>
                  <a:gd name="T40" fmla="*/ 1 w 600"/>
                  <a:gd name="T41" fmla="*/ 1 h 608"/>
                  <a:gd name="T42" fmla="*/ 1 w 600"/>
                  <a:gd name="T43" fmla="*/ 1 h 60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00"/>
                  <a:gd name="T67" fmla="*/ 0 h 608"/>
                  <a:gd name="T68" fmla="*/ 600 w 600"/>
                  <a:gd name="T69" fmla="*/ 608 h 60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00" h="608">
                    <a:moveTo>
                      <a:pt x="388" y="289"/>
                    </a:moveTo>
                    <a:lnTo>
                      <a:pt x="372" y="177"/>
                    </a:lnTo>
                    <a:lnTo>
                      <a:pt x="341" y="78"/>
                    </a:lnTo>
                    <a:lnTo>
                      <a:pt x="284" y="24"/>
                    </a:lnTo>
                    <a:lnTo>
                      <a:pt x="185" y="0"/>
                    </a:lnTo>
                    <a:lnTo>
                      <a:pt x="100" y="24"/>
                    </a:lnTo>
                    <a:lnTo>
                      <a:pt x="19" y="123"/>
                    </a:lnTo>
                    <a:lnTo>
                      <a:pt x="0" y="243"/>
                    </a:lnTo>
                    <a:lnTo>
                      <a:pt x="19" y="370"/>
                    </a:lnTo>
                    <a:lnTo>
                      <a:pt x="50" y="447"/>
                    </a:lnTo>
                    <a:lnTo>
                      <a:pt x="88" y="528"/>
                    </a:lnTo>
                    <a:lnTo>
                      <a:pt x="130" y="582"/>
                    </a:lnTo>
                    <a:lnTo>
                      <a:pt x="177" y="608"/>
                    </a:lnTo>
                    <a:lnTo>
                      <a:pt x="242" y="585"/>
                    </a:lnTo>
                    <a:lnTo>
                      <a:pt x="307" y="531"/>
                    </a:lnTo>
                    <a:lnTo>
                      <a:pt x="349" y="455"/>
                    </a:lnTo>
                    <a:lnTo>
                      <a:pt x="388" y="390"/>
                    </a:lnTo>
                    <a:lnTo>
                      <a:pt x="400" y="351"/>
                    </a:lnTo>
                    <a:lnTo>
                      <a:pt x="565" y="293"/>
                    </a:lnTo>
                    <a:lnTo>
                      <a:pt x="600" y="270"/>
                    </a:lnTo>
                    <a:lnTo>
                      <a:pt x="580" y="235"/>
                    </a:lnTo>
                    <a:lnTo>
                      <a:pt x="388" y="289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1" name="Freeform 29"/>
              <p:cNvSpPr>
                <a:spLocks noChangeAspect="1"/>
              </p:cNvSpPr>
              <p:nvPr/>
            </p:nvSpPr>
            <p:spPr bwMode="auto">
              <a:xfrm rot="-2705309">
                <a:off x="2999" y="1873"/>
                <a:ext cx="418" cy="758"/>
              </a:xfrm>
              <a:custGeom>
                <a:avLst/>
                <a:gdLst>
                  <a:gd name="T0" fmla="*/ 1 w 619"/>
                  <a:gd name="T1" fmla="*/ 1 h 1085"/>
                  <a:gd name="T2" fmla="*/ 1 w 619"/>
                  <a:gd name="T3" fmla="*/ 1 h 1085"/>
                  <a:gd name="T4" fmla="*/ 1 w 619"/>
                  <a:gd name="T5" fmla="*/ 1 h 1085"/>
                  <a:gd name="T6" fmla="*/ 1 w 619"/>
                  <a:gd name="T7" fmla="*/ 0 h 1085"/>
                  <a:gd name="T8" fmla="*/ 1 w 619"/>
                  <a:gd name="T9" fmla="*/ 1 h 1085"/>
                  <a:gd name="T10" fmla="*/ 1 w 619"/>
                  <a:gd name="T11" fmla="*/ 1 h 1085"/>
                  <a:gd name="T12" fmla="*/ 1 w 619"/>
                  <a:gd name="T13" fmla="*/ 1 h 1085"/>
                  <a:gd name="T14" fmla="*/ 1 w 619"/>
                  <a:gd name="T15" fmla="*/ 1 h 1085"/>
                  <a:gd name="T16" fmla="*/ 1 w 619"/>
                  <a:gd name="T17" fmla="*/ 1 h 1085"/>
                  <a:gd name="T18" fmla="*/ 1 w 619"/>
                  <a:gd name="T19" fmla="*/ 1 h 1085"/>
                  <a:gd name="T20" fmla="*/ 1 w 619"/>
                  <a:gd name="T21" fmla="*/ 1 h 1085"/>
                  <a:gd name="T22" fmla="*/ 1 w 619"/>
                  <a:gd name="T23" fmla="*/ 1 h 1085"/>
                  <a:gd name="T24" fmla="*/ 1 w 619"/>
                  <a:gd name="T25" fmla="*/ 1 h 1085"/>
                  <a:gd name="T26" fmla="*/ 1 w 619"/>
                  <a:gd name="T27" fmla="*/ 2 h 1085"/>
                  <a:gd name="T28" fmla="*/ 1 w 619"/>
                  <a:gd name="T29" fmla="*/ 2 h 1085"/>
                  <a:gd name="T30" fmla="*/ 1 w 619"/>
                  <a:gd name="T31" fmla="*/ 2 h 1085"/>
                  <a:gd name="T32" fmla="*/ 1 w 619"/>
                  <a:gd name="T33" fmla="*/ 2 h 1085"/>
                  <a:gd name="T34" fmla="*/ 1 w 619"/>
                  <a:gd name="T35" fmla="*/ 2 h 1085"/>
                  <a:gd name="T36" fmla="*/ 1 w 619"/>
                  <a:gd name="T37" fmla="*/ 2 h 1085"/>
                  <a:gd name="T38" fmla="*/ 1 w 619"/>
                  <a:gd name="T39" fmla="*/ 2 h 1085"/>
                  <a:gd name="T40" fmla="*/ 0 w 619"/>
                  <a:gd name="T41" fmla="*/ 1 h 1085"/>
                  <a:gd name="T42" fmla="*/ 1 w 619"/>
                  <a:gd name="T43" fmla="*/ 1 h 1085"/>
                  <a:gd name="T44" fmla="*/ 1 w 619"/>
                  <a:gd name="T45" fmla="*/ 1 h 1085"/>
                  <a:gd name="T46" fmla="*/ 1 w 619"/>
                  <a:gd name="T47" fmla="*/ 1 h 1085"/>
                  <a:gd name="T48" fmla="*/ 1 w 619"/>
                  <a:gd name="T49" fmla="*/ 1 h 10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9"/>
                  <a:gd name="T76" fmla="*/ 0 h 1085"/>
                  <a:gd name="T77" fmla="*/ 619 w 619"/>
                  <a:gd name="T78" fmla="*/ 1085 h 10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9" h="1085">
                    <a:moveTo>
                      <a:pt x="208" y="161"/>
                    </a:moveTo>
                    <a:lnTo>
                      <a:pt x="284" y="80"/>
                    </a:lnTo>
                    <a:lnTo>
                      <a:pt x="411" y="3"/>
                    </a:lnTo>
                    <a:lnTo>
                      <a:pt x="469" y="0"/>
                    </a:lnTo>
                    <a:lnTo>
                      <a:pt x="573" y="34"/>
                    </a:lnTo>
                    <a:lnTo>
                      <a:pt x="619" y="85"/>
                    </a:lnTo>
                    <a:lnTo>
                      <a:pt x="619" y="161"/>
                    </a:lnTo>
                    <a:lnTo>
                      <a:pt x="542" y="304"/>
                    </a:lnTo>
                    <a:lnTo>
                      <a:pt x="458" y="415"/>
                    </a:lnTo>
                    <a:lnTo>
                      <a:pt x="422" y="508"/>
                    </a:lnTo>
                    <a:lnTo>
                      <a:pt x="399" y="615"/>
                    </a:lnTo>
                    <a:lnTo>
                      <a:pt x="422" y="719"/>
                    </a:lnTo>
                    <a:lnTo>
                      <a:pt x="445" y="820"/>
                    </a:lnTo>
                    <a:lnTo>
                      <a:pt x="445" y="935"/>
                    </a:lnTo>
                    <a:lnTo>
                      <a:pt x="411" y="1005"/>
                    </a:lnTo>
                    <a:lnTo>
                      <a:pt x="334" y="1043"/>
                    </a:lnTo>
                    <a:lnTo>
                      <a:pt x="242" y="1085"/>
                    </a:lnTo>
                    <a:lnTo>
                      <a:pt x="157" y="1085"/>
                    </a:lnTo>
                    <a:lnTo>
                      <a:pt x="100" y="1054"/>
                    </a:lnTo>
                    <a:lnTo>
                      <a:pt x="23" y="927"/>
                    </a:lnTo>
                    <a:lnTo>
                      <a:pt x="0" y="797"/>
                    </a:lnTo>
                    <a:lnTo>
                      <a:pt x="8" y="628"/>
                    </a:lnTo>
                    <a:lnTo>
                      <a:pt x="65" y="415"/>
                    </a:lnTo>
                    <a:lnTo>
                      <a:pt x="123" y="277"/>
                    </a:lnTo>
                    <a:lnTo>
                      <a:pt x="208" y="161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2" name="Freeform 30"/>
              <p:cNvSpPr>
                <a:spLocks noChangeAspect="1"/>
              </p:cNvSpPr>
              <p:nvPr/>
            </p:nvSpPr>
            <p:spPr bwMode="auto">
              <a:xfrm rot="-2705309">
                <a:off x="3504" y="2064"/>
                <a:ext cx="812" cy="523"/>
              </a:xfrm>
              <a:custGeom>
                <a:avLst/>
                <a:gdLst>
                  <a:gd name="T0" fmla="*/ 0 w 782"/>
                  <a:gd name="T1" fmla="*/ 1 h 808"/>
                  <a:gd name="T2" fmla="*/ 126 w 782"/>
                  <a:gd name="T3" fmla="*/ 0 h 808"/>
                  <a:gd name="T4" fmla="*/ 308 w 782"/>
                  <a:gd name="T5" fmla="*/ 0 h 808"/>
                  <a:gd name="T6" fmla="*/ 649 w 782"/>
                  <a:gd name="T7" fmla="*/ 1 h 808"/>
                  <a:gd name="T8" fmla="*/ 1053 w 782"/>
                  <a:gd name="T9" fmla="*/ 1 h 808"/>
                  <a:gd name="T10" fmla="*/ 1202 w 782"/>
                  <a:gd name="T11" fmla="*/ 1 h 808"/>
                  <a:gd name="T12" fmla="*/ 1271 w 782"/>
                  <a:gd name="T13" fmla="*/ 1 h 808"/>
                  <a:gd name="T14" fmla="*/ 1284 w 782"/>
                  <a:gd name="T15" fmla="*/ 1 h 808"/>
                  <a:gd name="T16" fmla="*/ 1239 w 782"/>
                  <a:gd name="T17" fmla="*/ 1 h 808"/>
                  <a:gd name="T18" fmla="*/ 1114 w 782"/>
                  <a:gd name="T19" fmla="*/ 1 h 808"/>
                  <a:gd name="T20" fmla="*/ 953 w 782"/>
                  <a:gd name="T21" fmla="*/ 1 h 808"/>
                  <a:gd name="T22" fmla="*/ 836 w 782"/>
                  <a:gd name="T23" fmla="*/ 1 h 808"/>
                  <a:gd name="T24" fmla="*/ 782 w 782"/>
                  <a:gd name="T25" fmla="*/ 1 h 808"/>
                  <a:gd name="T26" fmla="*/ 748 w 782"/>
                  <a:gd name="T27" fmla="*/ 1 h 808"/>
                  <a:gd name="T28" fmla="*/ 759 w 782"/>
                  <a:gd name="T29" fmla="*/ 1 h 808"/>
                  <a:gd name="T30" fmla="*/ 767 w 782"/>
                  <a:gd name="T31" fmla="*/ 1 h 808"/>
                  <a:gd name="T32" fmla="*/ 912 w 782"/>
                  <a:gd name="T33" fmla="*/ 1 h 808"/>
                  <a:gd name="T34" fmla="*/ 1141 w 782"/>
                  <a:gd name="T35" fmla="*/ 1 h 808"/>
                  <a:gd name="T36" fmla="*/ 1284 w 782"/>
                  <a:gd name="T37" fmla="*/ 1 h 808"/>
                  <a:gd name="T38" fmla="*/ 1436 w 782"/>
                  <a:gd name="T39" fmla="*/ 1 h 808"/>
                  <a:gd name="T40" fmla="*/ 1484 w 782"/>
                  <a:gd name="T41" fmla="*/ 1 h 808"/>
                  <a:gd name="T42" fmla="*/ 1436 w 782"/>
                  <a:gd name="T43" fmla="*/ 1 h 808"/>
                  <a:gd name="T44" fmla="*/ 1375 w 782"/>
                  <a:gd name="T45" fmla="*/ 1 h 808"/>
                  <a:gd name="T46" fmla="*/ 1271 w 782"/>
                  <a:gd name="T47" fmla="*/ 1 h 808"/>
                  <a:gd name="T48" fmla="*/ 1134 w 782"/>
                  <a:gd name="T49" fmla="*/ 1 h 808"/>
                  <a:gd name="T50" fmla="*/ 986 w 782"/>
                  <a:gd name="T51" fmla="*/ 1 h 808"/>
                  <a:gd name="T52" fmla="*/ 748 w 782"/>
                  <a:gd name="T53" fmla="*/ 1 h 808"/>
                  <a:gd name="T54" fmla="*/ 673 w 782"/>
                  <a:gd name="T55" fmla="*/ 1 h 808"/>
                  <a:gd name="T56" fmla="*/ 634 w 782"/>
                  <a:gd name="T57" fmla="*/ 1 h 808"/>
                  <a:gd name="T58" fmla="*/ 634 w 782"/>
                  <a:gd name="T59" fmla="*/ 1 h 808"/>
                  <a:gd name="T60" fmla="*/ 634 w 782"/>
                  <a:gd name="T61" fmla="*/ 1 h 808"/>
                  <a:gd name="T62" fmla="*/ 736 w 782"/>
                  <a:gd name="T63" fmla="*/ 1 h 808"/>
                  <a:gd name="T64" fmla="*/ 889 w 782"/>
                  <a:gd name="T65" fmla="*/ 1 h 808"/>
                  <a:gd name="T66" fmla="*/ 1024 w 782"/>
                  <a:gd name="T67" fmla="*/ 1 h 808"/>
                  <a:gd name="T68" fmla="*/ 1108 w 782"/>
                  <a:gd name="T69" fmla="*/ 1 h 808"/>
                  <a:gd name="T70" fmla="*/ 1152 w 782"/>
                  <a:gd name="T71" fmla="*/ 1 h 808"/>
                  <a:gd name="T72" fmla="*/ 1134 w 782"/>
                  <a:gd name="T73" fmla="*/ 1 h 808"/>
                  <a:gd name="T74" fmla="*/ 1072 w 782"/>
                  <a:gd name="T75" fmla="*/ 1 h 808"/>
                  <a:gd name="T76" fmla="*/ 986 w 782"/>
                  <a:gd name="T77" fmla="*/ 1 h 808"/>
                  <a:gd name="T78" fmla="*/ 889 w 782"/>
                  <a:gd name="T79" fmla="*/ 1 h 808"/>
                  <a:gd name="T80" fmla="*/ 679 w 782"/>
                  <a:gd name="T81" fmla="*/ 1 h 808"/>
                  <a:gd name="T82" fmla="*/ 367 w 782"/>
                  <a:gd name="T83" fmla="*/ 1 h 808"/>
                  <a:gd name="T84" fmla="*/ 133 w 782"/>
                  <a:gd name="T85" fmla="*/ 1 h 808"/>
                  <a:gd name="T86" fmla="*/ 37 w 782"/>
                  <a:gd name="T87" fmla="*/ 1 h 808"/>
                  <a:gd name="T88" fmla="*/ 0 w 782"/>
                  <a:gd name="T89" fmla="*/ 1 h 808"/>
                  <a:gd name="T90" fmla="*/ 0 w 782"/>
                  <a:gd name="T91" fmla="*/ 1 h 808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782"/>
                  <a:gd name="T139" fmla="*/ 0 h 808"/>
                  <a:gd name="T140" fmla="*/ 782 w 782"/>
                  <a:gd name="T141" fmla="*/ 808 h 808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782" h="808">
                    <a:moveTo>
                      <a:pt x="0" y="76"/>
                    </a:moveTo>
                    <a:lnTo>
                      <a:pt x="66" y="0"/>
                    </a:lnTo>
                    <a:lnTo>
                      <a:pt x="163" y="0"/>
                    </a:lnTo>
                    <a:lnTo>
                      <a:pt x="343" y="19"/>
                    </a:lnTo>
                    <a:lnTo>
                      <a:pt x="555" y="30"/>
                    </a:lnTo>
                    <a:lnTo>
                      <a:pt x="636" y="65"/>
                    </a:lnTo>
                    <a:lnTo>
                      <a:pt x="670" y="110"/>
                    </a:lnTo>
                    <a:lnTo>
                      <a:pt x="678" y="180"/>
                    </a:lnTo>
                    <a:lnTo>
                      <a:pt x="654" y="253"/>
                    </a:lnTo>
                    <a:lnTo>
                      <a:pt x="589" y="365"/>
                    </a:lnTo>
                    <a:lnTo>
                      <a:pt x="504" y="457"/>
                    </a:lnTo>
                    <a:lnTo>
                      <a:pt x="439" y="541"/>
                    </a:lnTo>
                    <a:lnTo>
                      <a:pt x="412" y="607"/>
                    </a:lnTo>
                    <a:lnTo>
                      <a:pt x="393" y="653"/>
                    </a:lnTo>
                    <a:lnTo>
                      <a:pt x="400" y="689"/>
                    </a:lnTo>
                    <a:lnTo>
                      <a:pt x="405" y="711"/>
                    </a:lnTo>
                    <a:lnTo>
                      <a:pt x="482" y="711"/>
                    </a:lnTo>
                    <a:lnTo>
                      <a:pt x="601" y="692"/>
                    </a:lnTo>
                    <a:lnTo>
                      <a:pt x="678" y="692"/>
                    </a:lnTo>
                    <a:lnTo>
                      <a:pt x="758" y="723"/>
                    </a:lnTo>
                    <a:lnTo>
                      <a:pt x="782" y="761"/>
                    </a:lnTo>
                    <a:lnTo>
                      <a:pt x="758" y="796"/>
                    </a:lnTo>
                    <a:lnTo>
                      <a:pt x="724" y="808"/>
                    </a:lnTo>
                    <a:lnTo>
                      <a:pt x="670" y="792"/>
                    </a:lnTo>
                    <a:lnTo>
                      <a:pt x="597" y="749"/>
                    </a:lnTo>
                    <a:lnTo>
                      <a:pt x="520" y="757"/>
                    </a:lnTo>
                    <a:lnTo>
                      <a:pt x="393" y="780"/>
                    </a:lnTo>
                    <a:lnTo>
                      <a:pt x="355" y="773"/>
                    </a:lnTo>
                    <a:lnTo>
                      <a:pt x="335" y="746"/>
                    </a:lnTo>
                    <a:lnTo>
                      <a:pt x="335" y="681"/>
                    </a:lnTo>
                    <a:lnTo>
                      <a:pt x="335" y="588"/>
                    </a:lnTo>
                    <a:lnTo>
                      <a:pt x="389" y="518"/>
                    </a:lnTo>
                    <a:lnTo>
                      <a:pt x="470" y="414"/>
                    </a:lnTo>
                    <a:lnTo>
                      <a:pt x="540" y="323"/>
                    </a:lnTo>
                    <a:lnTo>
                      <a:pt x="586" y="253"/>
                    </a:lnTo>
                    <a:lnTo>
                      <a:pt x="609" y="192"/>
                    </a:lnTo>
                    <a:lnTo>
                      <a:pt x="597" y="157"/>
                    </a:lnTo>
                    <a:lnTo>
                      <a:pt x="566" y="115"/>
                    </a:lnTo>
                    <a:lnTo>
                      <a:pt x="520" y="103"/>
                    </a:lnTo>
                    <a:lnTo>
                      <a:pt x="470" y="103"/>
                    </a:lnTo>
                    <a:lnTo>
                      <a:pt x="358" y="103"/>
                    </a:lnTo>
                    <a:lnTo>
                      <a:pt x="193" y="134"/>
                    </a:lnTo>
                    <a:lnTo>
                      <a:pt x="70" y="146"/>
                    </a:lnTo>
                    <a:lnTo>
                      <a:pt x="20" y="134"/>
                    </a:lnTo>
                    <a:lnTo>
                      <a:pt x="0" y="11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3" name="Freeform 31"/>
              <p:cNvSpPr>
                <a:spLocks noChangeAspect="1"/>
              </p:cNvSpPr>
              <p:nvPr/>
            </p:nvSpPr>
            <p:spPr bwMode="auto">
              <a:xfrm rot="-4121048">
                <a:off x="2675" y="2797"/>
                <a:ext cx="1159" cy="461"/>
              </a:xfrm>
              <a:custGeom>
                <a:avLst/>
                <a:gdLst>
                  <a:gd name="T0" fmla="*/ 11381 w 992"/>
                  <a:gd name="T1" fmla="*/ 1 h 770"/>
                  <a:gd name="T2" fmla="*/ 11596 w 992"/>
                  <a:gd name="T3" fmla="*/ 1 h 770"/>
                  <a:gd name="T4" fmla="*/ 12393 w 992"/>
                  <a:gd name="T5" fmla="*/ 1 h 770"/>
                  <a:gd name="T6" fmla="*/ 13380 w 992"/>
                  <a:gd name="T7" fmla="*/ 1 h 770"/>
                  <a:gd name="T8" fmla="*/ 13965 w 992"/>
                  <a:gd name="T9" fmla="*/ 1 h 770"/>
                  <a:gd name="T10" fmla="*/ 13709 w 992"/>
                  <a:gd name="T11" fmla="*/ 1 h 770"/>
                  <a:gd name="T12" fmla="*/ 13165 w 992"/>
                  <a:gd name="T13" fmla="*/ 1 h 770"/>
                  <a:gd name="T14" fmla="*/ 12071 w 992"/>
                  <a:gd name="T15" fmla="*/ 1 h 770"/>
                  <a:gd name="T16" fmla="*/ 10722 w 992"/>
                  <a:gd name="T17" fmla="*/ 1 h 770"/>
                  <a:gd name="T18" fmla="*/ 9598 w 992"/>
                  <a:gd name="T19" fmla="*/ 1 h 770"/>
                  <a:gd name="T20" fmla="*/ 8337 w 992"/>
                  <a:gd name="T21" fmla="*/ 1 h 770"/>
                  <a:gd name="T22" fmla="*/ 7136 w 992"/>
                  <a:gd name="T23" fmla="*/ 1 h 770"/>
                  <a:gd name="T24" fmla="*/ 6225 w 992"/>
                  <a:gd name="T25" fmla="*/ 1 h 770"/>
                  <a:gd name="T26" fmla="*/ 5892 w 992"/>
                  <a:gd name="T27" fmla="*/ 1 h 770"/>
                  <a:gd name="T28" fmla="*/ 5522 w 992"/>
                  <a:gd name="T29" fmla="*/ 1 h 770"/>
                  <a:gd name="T30" fmla="*/ 5087 w 992"/>
                  <a:gd name="T31" fmla="*/ 1 h 770"/>
                  <a:gd name="T32" fmla="*/ 4762 w 992"/>
                  <a:gd name="T33" fmla="*/ 1 h 770"/>
                  <a:gd name="T34" fmla="*/ 4762 w 992"/>
                  <a:gd name="T35" fmla="*/ 1 h 770"/>
                  <a:gd name="T36" fmla="*/ 4538 w 992"/>
                  <a:gd name="T37" fmla="*/ 1 h 770"/>
                  <a:gd name="T38" fmla="*/ 3915 w 992"/>
                  <a:gd name="T39" fmla="*/ 1 h 770"/>
                  <a:gd name="T40" fmla="*/ 3146 w 992"/>
                  <a:gd name="T41" fmla="*/ 1 h 770"/>
                  <a:gd name="T42" fmla="*/ 2432 w 992"/>
                  <a:gd name="T43" fmla="*/ 1 h 770"/>
                  <a:gd name="T44" fmla="*/ 1613 w 992"/>
                  <a:gd name="T45" fmla="*/ 1 h 770"/>
                  <a:gd name="T46" fmla="*/ 373 w 992"/>
                  <a:gd name="T47" fmla="*/ 1 h 770"/>
                  <a:gd name="T48" fmla="*/ 0 w 992"/>
                  <a:gd name="T49" fmla="*/ 1 h 770"/>
                  <a:gd name="T50" fmla="*/ 0 w 992"/>
                  <a:gd name="T51" fmla="*/ 1 h 770"/>
                  <a:gd name="T52" fmla="*/ 556 w 992"/>
                  <a:gd name="T53" fmla="*/ 1 h 770"/>
                  <a:gd name="T54" fmla="*/ 1152 w 992"/>
                  <a:gd name="T55" fmla="*/ 1 h 770"/>
                  <a:gd name="T56" fmla="*/ 1667 w 992"/>
                  <a:gd name="T57" fmla="*/ 1 h 770"/>
                  <a:gd name="T58" fmla="*/ 2659 w 992"/>
                  <a:gd name="T59" fmla="*/ 1 h 770"/>
                  <a:gd name="T60" fmla="*/ 3622 w 992"/>
                  <a:gd name="T61" fmla="*/ 1 h 770"/>
                  <a:gd name="T62" fmla="*/ 4538 w 992"/>
                  <a:gd name="T63" fmla="*/ 1 h 770"/>
                  <a:gd name="T64" fmla="*/ 5845 w 992"/>
                  <a:gd name="T65" fmla="*/ 0 h 770"/>
                  <a:gd name="T66" fmla="*/ 5892 w 992"/>
                  <a:gd name="T67" fmla="*/ 1 h 770"/>
                  <a:gd name="T68" fmla="*/ 5596 w 992"/>
                  <a:gd name="T69" fmla="*/ 1 h 770"/>
                  <a:gd name="T70" fmla="*/ 5522 w 992"/>
                  <a:gd name="T71" fmla="*/ 1 h 770"/>
                  <a:gd name="T72" fmla="*/ 5892 w 992"/>
                  <a:gd name="T73" fmla="*/ 1 h 770"/>
                  <a:gd name="T74" fmla="*/ 6508 w 992"/>
                  <a:gd name="T75" fmla="*/ 1 h 770"/>
                  <a:gd name="T76" fmla="*/ 7031 w 992"/>
                  <a:gd name="T77" fmla="*/ 1 h 770"/>
                  <a:gd name="T78" fmla="*/ 7859 w 992"/>
                  <a:gd name="T79" fmla="*/ 1 h 770"/>
                  <a:gd name="T80" fmla="*/ 8660 w 992"/>
                  <a:gd name="T81" fmla="*/ 1 h 770"/>
                  <a:gd name="T82" fmla="*/ 9478 w 992"/>
                  <a:gd name="T83" fmla="*/ 1 h 770"/>
                  <a:gd name="T84" fmla="*/ 10556 w 992"/>
                  <a:gd name="T85" fmla="*/ 1 h 770"/>
                  <a:gd name="T86" fmla="*/ 11268 w 992"/>
                  <a:gd name="T87" fmla="*/ 1 h 770"/>
                  <a:gd name="T88" fmla="*/ 11381 w 992"/>
                  <a:gd name="T89" fmla="*/ 1 h 77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992"/>
                  <a:gd name="T136" fmla="*/ 0 h 770"/>
                  <a:gd name="T137" fmla="*/ 992 w 992"/>
                  <a:gd name="T138" fmla="*/ 770 h 770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992" h="770">
                    <a:moveTo>
                      <a:pt x="808" y="320"/>
                    </a:moveTo>
                    <a:lnTo>
                      <a:pt x="823" y="219"/>
                    </a:lnTo>
                    <a:lnTo>
                      <a:pt x="881" y="181"/>
                    </a:lnTo>
                    <a:lnTo>
                      <a:pt x="950" y="174"/>
                    </a:lnTo>
                    <a:lnTo>
                      <a:pt x="992" y="219"/>
                    </a:lnTo>
                    <a:lnTo>
                      <a:pt x="973" y="308"/>
                    </a:lnTo>
                    <a:lnTo>
                      <a:pt x="935" y="427"/>
                    </a:lnTo>
                    <a:lnTo>
                      <a:pt x="857" y="562"/>
                    </a:lnTo>
                    <a:lnTo>
                      <a:pt x="761" y="677"/>
                    </a:lnTo>
                    <a:lnTo>
                      <a:pt x="681" y="739"/>
                    </a:lnTo>
                    <a:lnTo>
                      <a:pt x="592" y="770"/>
                    </a:lnTo>
                    <a:lnTo>
                      <a:pt x="507" y="759"/>
                    </a:lnTo>
                    <a:lnTo>
                      <a:pt x="442" y="723"/>
                    </a:lnTo>
                    <a:lnTo>
                      <a:pt x="419" y="666"/>
                    </a:lnTo>
                    <a:lnTo>
                      <a:pt x="392" y="566"/>
                    </a:lnTo>
                    <a:lnTo>
                      <a:pt x="361" y="382"/>
                    </a:lnTo>
                    <a:lnTo>
                      <a:pt x="338" y="254"/>
                    </a:lnTo>
                    <a:lnTo>
                      <a:pt x="338" y="104"/>
                    </a:lnTo>
                    <a:lnTo>
                      <a:pt x="323" y="78"/>
                    </a:lnTo>
                    <a:lnTo>
                      <a:pt x="277" y="70"/>
                    </a:lnTo>
                    <a:lnTo>
                      <a:pt x="223" y="112"/>
                    </a:lnTo>
                    <a:lnTo>
                      <a:pt x="173" y="181"/>
                    </a:lnTo>
                    <a:lnTo>
                      <a:pt x="115" y="219"/>
                    </a:lnTo>
                    <a:lnTo>
                      <a:pt x="27" y="219"/>
                    </a:lnTo>
                    <a:lnTo>
                      <a:pt x="0" y="196"/>
                    </a:lnTo>
                    <a:lnTo>
                      <a:pt x="0" y="158"/>
                    </a:lnTo>
                    <a:lnTo>
                      <a:pt x="39" y="123"/>
                    </a:lnTo>
                    <a:lnTo>
                      <a:pt x="81" y="135"/>
                    </a:lnTo>
                    <a:lnTo>
                      <a:pt x="119" y="127"/>
                    </a:lnTo>
                    <a:lnTo>
                      <a:pt x="189" y="78"/>
                    </a:lnTo>
                    <a:lnTo>
                      <a:pt x="257" y="23"/>
                    </a:lnTo>
                    <a:lnTo>
                      <a:pt x="323" y="8"/>
                    </a:lnTo>
                    <a:lnTo>
                      <a:pt x="415" y="0"/>
                    </a:lnTo>
                    <a:lnTo>
                      <a:pt x="419" y="42"/>
                    </a:lnTo>
                    <a:lnTo>
                      <a:pt x="397" y="89"/>
                    </a:lnTo>
                    <a:lnTo>
                      <a:pt x="392" y="208"/>
                    </a:lnTo>
                    <a:lnTo>
                      <a:pt x="419" y="366"/>
                    </a:lnTo>
                    <a:lnTo>
                      <a:pt x="462" y="520"/>
                    </a:lnTo>
                    <a:lnTo>
                      <a:pt x="499" y="612"/>
                    </a:lnTo>
                    <a:lnTo>
                      <a:pt x="558" y="655"/>
                    </a:lnTo>
                    <a:lnTo>
                      <a:pt x="615" y="655"/>
                    </a:lnTo>
                    <a:lnTo>
                      <a:pt x="673" y="612"/>
                    </a:lnTo>
                    <a:lnTo>
                      <a:pt x="750" y="515"/>
                    </a:lnTo>
                    <a:lnTo>
                      <a:pt x="800" y="377"/>
                    </a:lnTo>
                    <a:lnTo>
                      <a:pt x="808" y="32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4" name="Freeform 32"/>
              <p:cNvSpPr>
                <a:spLocks noChangeAspect="1"/>
              </p:cNvSpPr>
              <p:nvPr/>
            </p:nvSpPr>
            <p:spPr bwMode="auto">
              <a:xfrm rot="-2705309">
                <a:off x="2414" y="1540"/>
                <a:ext cx="474" cy="848"/>
              </a:xfrm>
              <a:custGeom>
                <a:avLst/>
                <a:gdLst>
                  <a:gd name="T0" fmla="*/ 1 w 699"/>
                  <a:gd name="T1" fmla="*/ 2 h 1216"/>
                  <a:gd name="T2" fmla="*/ 1 w 699"/>
                  <a:gd name="T3" fmla="*/ 2 h 1216"/>
                  <a:gd name="T4" fmla="*/ 1 w 699"/>
                  <a:gd name="T5" fmla="*/ 2 h 1216"/>
                  <a:gd name="T6" fmla="*/ 1 w 699"/>
                  <a:gd name="T7" fmla="*/ 2 h 1216"/>
                  <a:gd name="T8" fmla="*/ 1 w 699"/>
                  <a:gd name="T9" fmla="*/ 2 h 1216"/>
                  <a:gd name="T10" fmla="*/ 1 w 699"/>
                  <a:gd name="T11" fmla="*/ 3 h 1216"/>
                  <a:gd name="T12" fmla="*/ 1 w 699"/>
                  <a:gd name="T13" fmla="*/ 3 h 1216"/>
                  <a:gd name="T14" fmla="*/ 1 w 699"/>
                  <a:gd name="T15" fmla="*/ 2 h 1216"/>
                  <a:gd name="T16" fmla="*/ 1 w 699"/>
                  <a:gd name="T17" fmla="*/ 2 h 1216"/>
                  <a:gd name="T18" fmla="*/ 1 w 699"/>
                  <a:gd name="T19" fmla="*/ 2 h 1216"/>
                  <a:gd name="T20" fmla="*/ 1 w 699"/>
                  <a:gd name="T21" fmla="*/ 1 h 1216"/>
                  <a:gd name="T22" fmla="*/ 1 w 699"/>
                  <a:gd name="T23" fmla="*/ 1 h 1216"/>
                  <a:gd name="T24" fmla="*/ 1 w 699"/>
                  <a:gd name="T25" fmla="*/ 1 h 1216"/>
                  <a:gd name="T26" fmla="*/ 1 w 699"/>
                  <a:gd name="T27" fmla="*/ 1 h 1216"/>
                  <a:gd name="T28" fmla="*/ 1 w 699"/>
                  <a:gd name="T29" fmla="*/ 1 h 1216"/>
                  <a:gd name="T30" fmla="*/ 1 w 699"/>
                  <a:gd name="T31" fmla="*/ 1 h 1216"/>
                  <a:gd name="T32" fmla="*/ 0 w 699"/>
                  <a:gd name="T33" fmla="*/ 1 h 1216"/>
                  <a:gd name="T34" fmla="*/ 1 w 699"/>
                  <a:gd name="T35" fmla="*/ 1 h 1216"/>
                  <a:gd name="T36" fmla="*/ 1 w 699"/>
                  <a:gd name="T37" fmla="*/ 1 h 1216"/>
                  <a:gd name="T38" fmla="*/ 1 w 699"/>
                  <a:gd name="T39" fmla="*/ 1 h 1216"/>
                  <a:gd name="T40" fmla="*/ 1 w 699"/>
                  <a:gd name="T41" fmla="*/ 1 h 1216"/>
                  <a:gd name="T42" fmla="*/ 1 w 699"/>
                  <a:gd name="T43" fmla="*/ 1 h 1216"/>
                  <a:gd name="T44" fmla="*/ 1 w 699"/>
                  <a:gd name="T45" fmla="*/ 1 h 1216"/>
                  <a:gd name="T46" fmla="*/ 1 w 699"/>
                  <a:gd name="T47" fmla="*/ 1 h 1216"/>
                  <a:gd name="T48" fmla="*/ 1 w 699"/>
                  <a:gd name="T49" fmla="*/ 1 h 1216"/>
                  <a:gd name="T50" fmla="*/ 1 w 699"/>
                  <a:gd name="T51" fmla="*/ 1 h 1216"/>
                  <a:gd name="T52" fmla="*/ 1 w 699"/>
                  <a:gd name="T53" fmla="*/ 0 h 1216"/>
                  <a:gd name="T54" fmla="*/ 1 w 699"/>
                  <a:gd name="T55" fmla="*/ 1 h 1216"/>
                  <a:gd name="T56" fmla="*/ 1 w 699"/>
                  <a:gd name="T57" fmla="*/ 1 h 1216"/>
                  <a:gd name="T58" fmla="*/ 1 w 699"/>
                  <a:gd name="T59" fmla="*/ 1 h 1216"/>
                  <a:gd name="T60" fmla="*/ 1 w 699"/>
                  <a:gd name="T61" fmla="*/ 1 h 1216"/>
                  <a:gd name="T62" fmla="*/ 1 w 699"/>
                  <a:gd name="T63" fmla="*/ 1 h 1216"/>
                  <a:gd name="T64" fmla="*/ 1 w 699"/>
                  <a:gd name="T65" fmla="*/ 1 h 1216"/>
                  <a:gd name="T66" fmla="*/ 1 w 699"/>
                  <a:gd name="T67" fmla="*/ 1 h 1216"/>
                  <a:gd name="T68" fmla="*/ 1 w 699"/>
                  <a:gd name="T69" fmla="*/ 1 h 1216"/>
                  <a:gd name="T70" fmla="*/ 1 w 699"/>
                  <a:gd name="T71" fmla="*/ 1 h 1216"/>
                  <a:gd name="T72" fmla="*/ 1 w 699"/>
                  <a:gd name="T73" fmla="*/ 1 h 1216"/>
                  <a:gd name="T74" fmla="*/ 1 w 699"/>
                  <a:gd name="T75" fmla="*/ 1 h 1216"/>
                  <a:gd name="T76" fmla="*/ 1 w 699"/>
                  <a:gd name="T77" fmla="*/ 1 h 1216"/>
                  <a:gd name="T78" fmla="*/ 1 w 699"/>
                  <a:gd name="T79" fmla="*/ 1 h 1216"/>
                  <a:gd name="T80" fmla="*/ 1 w 699"/>
                  <a:gd name="T81" fmla="*/ 2 h 1216"/>
                  <a:gd name="T82" fmla="*/ 1 w 699"/>
                  <a:gd name="T83" fmla="*/ 2 h 121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99"/>
                  <a:gd name="T127" fmla="*/ 0 h 1216"/>
                  <a:gd name="T128" fmla="*/ 699 w 699"/>
                  <a:gd name="T129" fmla="*/ 1216 h 121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99" h="1216">
                    <a:moveTo>
                      <a:pt x="445" y="923"/>
                    </a:moveTo>
                    <a:lnTo>
                      <a:pt x="560" y="1039"/>
                    </a:lnTo>
                    <a:lnTo>
                      <a:pt x="606" y="1039"/>
                    </a:lnTo>
                    <a:lnTo>
                      <a:pt x="684" y="1086"/>
                    </a:lnTo>
                    <a:lnTo>
                      <a:pt x="699" y="1139"/>
                    </a:lnTo>
                    <a:lnTo>
                      <a:pt x="676" y="1208"/>
                    </a:lnTo>
                    <a:lnTo>
                      <a:pt x="614" y="1216"/>
                    </a:lnTo>
                    <a:lnTo>
                      <a:pt x="537" y="1162"/>
                    </a:lnTo>
                    <a:lnTo>
                      <a:pt x="383" y="1016"/>
                    </a:lnTo>
                    <a:lnTo>
                      <a:pt x="284" y="878"/>
                    </a:lnTo>
                    <a:lnTo>
                      <a:pt x="237" y="769"/>
                    </a:lnTo>
                    <a:lnTo>
                      <a:pt x="206" y="585"/>
                    </a:lnTo>
                    <a:lnTo>
                      <a:pt x="206" y="346"/>
                    </a:lnTo>
                    <a:lnTo>
                      <a:pt x="198" y="285"/>
                    </a:lnTo>
                    <a:lnTo>
                      <a:pt x="153" y="239"/>
                    </a:lnTo>
                    <a:lnTo>
                      <a:pt x="22" y="247"/>
                    </a:lnTo>
                    <a:lnTo>
                      <a:pt x="0" y="223"/>
                    </a:lnTo>
                    <a:lnTo>
                      <a:pt x="29" y="208"/>
                    </a:lnTo>
                    <a:lnTo>
                      <a:pt x="122" y="200"/>
                    </a:lnTo>
                    <a:lnTo>
                      <a:pt x="138" y="185"/>
                    </a:lnTo>
                    <a:lnTo>
                      <a:pt x="6" y="107"/>
                    </a:lnTo>
                    <a:lnTo>
                      <a:pt x="6" y="77"/>
                    </a:lnTo>
                    <a:lnTo>
                      <a:pt x="29" y="70"/>
                    </a:lnTo>
                    <a:lnTo>
                      <a:pt x="138" y="130"/>
                    </a:lnTo>
                    <a:lnTo>
                      <a:pt x="161" y="123"/>
                    </a:lnTo>
                    <a:lnTo>
                      <a:pt x="138" y="8"/>
                    </a:lnTo>
                    <a:lnTo>
                      <a:pt x="153" y="0"/>
                    </a:lnTo>
                    <a:lnTo>
                      <a:pt x="169" y="8"/>
                    </a:lnTo>
                    <a:lnTo>
                      <a:pt x="198" y="123"/>
                    </a:lnTo>
                    <a:lnTo>
                      <a:pt x="222" y="130"/>
                    </a:lnTo>
                    <a:lnTo>
                      <a:pt x="284" y="8"/>
                    </a:lnTo>
                    <a:lnTo>
                      <a:pt x="299" y="8"/>
                    </a:lnTo>
                    <a:lnTo>
                      <a:pt x="299" y="46"/>
                    </a:lnTo>
                    <a:lnTo>
                      <a:pt x="260" y="146"/>
                    </a:lnTo>
                    <a:lnTo>
                      <a:pt x="260" y="200"/>
                    </a:lnTo>
                    <a:lnTo>
                      <a:pt x="276" y="270"/>
                    </a:lnTo>
                    <a:lnTo>
                      <a:pt x="268" y="361"/>
                    </a:lnTo>
                    <a:lnTo>
                      <a:pt x="276" y="531"/>
                    </a:lnTo>
                    <a:lnTo>
                      <a:pt x="291" y="639"/>
                    </a:lnTo>
                    <a:lnTo>
                      <a:pt x="330" y="762"/>
                    </a:lnTo>
                    <a:lnTo>
                      <a:pt x="383" y="855"/>
                    </a:lnTo>
                    <a:lnTo>
                      <a:pt x="445" y="92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5" name="Freeform 33"/>
              <p:cNvSpPr>
                <a:spLocks noChangeAspect="1"/>
              </p:cNvSpPr>
              <p:nvPr/>
            </p:nvSpPr>
            <p:spPr bwMode="auto">
              <a:xfrm rot="-2705309">
                <a:off x="2793" y="1150"/>
                <a:ext cx="620" cy="708"/>
              </a:xfrm>
              <a:custGeom>
                <a:avLst/>
                <a:gdLst>
                  <a:gd name="T0" fmla="*/ 1 w 915"/>
                  <a:gd name="T1" fmla="*/ 1 h 1139"/>
                  <a:gd name="T2" fmla="*/ 0 w 915"/>
                  <a:gd name="T3" fmla="*/ 1 h 1139"/>
                  <a:gd name="T4" fmla="*/ 1 w 915"/>
                  <a:gd name="T5" fmla="*/ 1 h 1139"/>
                  <a:gd name="T6" fmla="*/ 1 w 915"/>
                  <a:gd name="T7" fmla="*/ 1 h 1139"/>
                  <a:gd name="T8" fmla="*/ 1 w 915"/>
                  <a:gd name="T9" fmla="*/ 1 h 1139"/>
                  <a:gd name="T10" fmla="*/ 1 w 915"/>
                  <a:gd name="T11" fmla="*/ 1 h 1139"/>
                  <a:gd name="T12" fmla="*/ 1 w 915"/>
                  <a:gd name="T13" fmla="*/ 1 h 1139"/>
                  <a:gd name="T14" fmla="*/ 1 w 915"/>
                  <a:gd name="T15" fmla="*/ 1 h 1139"/>
                  <a:gd name="T16" fmla="*/ 1 w 915"/>
                  <a:gd name="T17" fmla="*/ 1 h 1139"/>
                  <a:gd name="T18" fmla="*/ 1 w 915"/>
                  <a:gd name="T19" fmla="*/ 1 h 1139"/>
                  <a:gd name="T20" fmla="*/ 1 w 915"/>
                  <a:gd name="T21" fmla="*/ 1 h 1139"/>
                  <a:gd name="T22" fmla="*/ 1 w 915"/>
                  <a:gd name="T23" fmla="*/ 1 h 1139"/>
                  <a:gd name="T24" fmla="*/ 1 w 915"/>
                  <a:gd name="T25" fmla="*/ 1 h 1139"/>
                  <a:gd name="T26" fmla="*/ 1 w 915"/>
                  <a:gd name="T27" fmla="*/ 1 h 1139"/>
                  <a:gd name="T28" fmla="*/ 1 w 915"/>
                  <a:gd name="T29" fmla="*/ 1 h 1139"/>
                  <a:gd name="T30" fmla="*/ 1 w 915"/>
                  <a:gd name="T31" fmla="*/ 1 h 1139"/>
                  <a:gd name="T32" fmla="*/ 1 w 915"/>
                  <a:gd name="T33" fmla="*/ 1 h 1139"/>
                  <a:gd name="T34" fmla="*/ 1 w 915"/>
                  <a:gd name="T35" fmla="*/ 1 h 1139"/>
                  <a:gd name="T36" fmla="*/ 1 w 915"/>
                  <a:gd name="T37" fmla="*/ 1 h 1139"/>
                  <a:gd name="T38" fmla="*/ 1 w 915"/>
                  <a:gd name="T39" fmla="*/ 1 h 1139"/>
                  <a:gd name="T40" fmla="*/ 1 w 915"/>
                  <a:gd name="T41" fmla="*/ 1 h 1139"/>
                  <a:gd name="T42" fmla="*/ 1 w 915"/>
                  <a:gd name="T43" fmla="*/ 1 h 1139"/>
                  <a:gd name="T44" fmla="*/ 1 w 915"/>
                  <a:gd name="T45" fmla="*/ 1 h 1139"/>
                  <a:gd name="T46" fmla="*/ 1 w 915"/>
                  <a:gd name="T47" fmla="*/ 0 h 1139"/>
                  <a:gd name="T48" fmla="*/ 1 w 915"/>
                  <a:gd name="T49" fmla="*/ 1 h 1139"/>
                  <a:gd name="T50" fmla="*/ 1 w 915"/>
                  <a:gd name="T51" fmla="*/ 1 h 1139"/>
                  <a:gd name="T52" fmla="*/ 1 w 915"/>
                  <a:gd name="T53" fmla="*/ 1 h 1139"/>
                  <a:gd name="T54" fmla="*/ 1 w 915"/>
                  <a:gd name="T55" fmla="*/ 1 h 1139"/>
                  <a:gd name="T56" fmla="*/ 1 w 915"/>
                  <a:gd name="T57" fmla="*/ 1 h 1139"/>
                  <a:gd name="T58" fmla="*/ 1 w 915"/>
                  <a:gd name="T59" fmla="*/ 1 h 1139"/>
                  <a:gd name="T60" fmla="*/ 1 w 915"/>
                  <a:gd name="T61" fmla="*/ 1 h 1139"/>
                  <a:gd name="T62" fmla="*/ 1 w 915"/>
                  <a:gd name="T63" fmla="*/ 1 h 1139"/>
                  <a:gd name="T64" fmla="*/ 1 w 915"/>
                  <a:gd name="T65" fmla="*/ 1 h 1139"/>
                  <a:gd name="T66" fmla="*/ 1 w 915"/>
                  <a:gd name="T67" fmla="*/ 1 h 1139"/>
                  <a:gd name="T68" fmla="*/ 1 w 915"/>
                  <a:gd name="T69" fmla="*/ 1 h 1139"/>
                  <a:gd name="T70" fmla="*/ 1 w 915"/>
                  <a:gd name="T71" fmla="*/ 1 h 1139"/>
                  <a:gd name="T72" fmla="*/ 1 w 915"/>
                  <a:gd name="T73" fmla="*/ 1 h 1139"/>
                  <a:gd name="T74" fmla="*/ 1 w 915"/>
                  <a:gd name="T75" fmla="*/ 1 h 1139"/>
                  <a:gd name="T76" fmla="*/ 1 w 915"/>
                  <a:gd name="T77" fmla="*/ 1 h 1139"/>
                  <a:gd name="T78" fmla="*/ 1 w 915"/>
                  <a:gd name="T79" fmla="*/ 1 h 1139"/>
                  <a:gd name="T80" fmla="*/ 1 w 915"/>
                  <a:gd name="T81" fmla="*/ 1 h 1139"/>
                  <a:gd name="T82" fmla="*/ 1 w 915"/>
                  <a:gd name="T83" fmla="*/ 1 h 1139"/>
                  <a:gd name="T84" fmla="*/ 1 w 915"/>
                  <a:gd name="T85" fmla="*/ 1 h 1139"/>
                  <a:gd name="T86" fmla="*/ 1 w 915"/>
                  <a:gd name="T87" fmla="*/ 1 h 113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915"/>
                  <a:gd name="T133" fmla="*/ 0 h 1139"/>
                  <a:gd name="T134" fmla="*/ 915 w 915"/>
                  <a:gd name="T135" fmla="*/ 1139 h 1139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915" h="1139">
                    <a:moveTo>
                      <a:pt x="15" y="1008"/>
                    </a:moveTo>
                    <a:lnTo>
                      <a:pt x="0" y="1061"/>
                    </a:lnTo>
                    <a:lnTo>
                      <a:pt x="15" y="1139"/>
                    </a:lnTo>
                    <a:lnTo>
                      <a:pt x="70" y="1139"/>
                    </a:lnTo>
                    <a:lnTo>
                      <a:pt x="231" y="1108"/>
                    </a:lnTo>
                    <a:lnTo>
                      <a:pt x="408" y="1046"/>
                    </a:lnTo>
                    <a:lnTo>
                      <a:pt x="554" y="946"/>
                    </a:lnTo>
                    <a:lnTo>
                      <a:pt x="639" y="816"/>
                    </a:lnTo>
                    <a:lnTo>
                      <a:pt x="715" y="593"/>
                    </a:lnTo>
                    <a:lnTo>
                      <a:pt x="738" y="385"/>
                    </a:lnTo>
                    <a:lnTo>
                      <a:pt x="738" y="285"/>
                    </a:lnTo>
                    <a:lnTo>
                      <a:pt x="777" y="224"/>
                    </a:lnTo>
                    <a:lnTo>
                      <a:pt x="845" y="200"/>
                    </a:lnTo>
                    <a:lnTo>
                      <a:pt x="907" y="200"/>
                    </a:lnTo>
                    <a:lnTo>
                      <a:pt x="915" y="169"/>
                    </a:lnTo>
                    <a:lnTo>
                      <a:pt x="823" y="177"/>
                    </a:lnTo>
                    <a:lnTo>
                      <a:pt x="808" y="154"/>
                    </a:lnTo>
                    <a:lnTo>
                      <a:pt x="884" y="70"/>
                    </a:lnTo>
                    <a:lnTo>
                      <a:pt x="868" y="47"/>
                    </a:lnTo>
                    <a:lnTo>
                      <a:pt x="853" y="62"/>
                    </a:lnTo>
                    <a:lnTo>
                      <a:pt x="792" y="123"/>
                    </a:lnTo>
                    <a:lnTo>
                      <a:pt x="777" y="123"/>
                    </a:lnTo>
                    <a:lnTo>
                      <a:pt x="777" y="16"/>
                    </a:lnTo>
                    <a:lnTo>
                      <a:pt x="761" y="0"/>
                    </a:lnTo>
                    <a:lnTo>
                      <a:pt x="738" y="8"/>
                    </a:lnTo>
                    <a:lnTo>
                      <a:pt x="746" y="123"/>
                    </a:lnTo>
                    <a:lnTo>
                      <a:pt x="730" y="131"/>
                    </a:lnTo>
                    <a:lnTo>
                      <a:pt x="668" y="70"/>
                    </a:lnTo>
                    <a:lnTo>
                      <a:pt x="623" y="62"/>
                    </a:lnTo>
                    <a:lnTo>
                      <a:pt x="631" y="93"/>
                    </a:lnTo>
                    <a:lnTo>
                      <a:pt x="699" y="162"/>
                    </a:lnTo>
                    <a:lnTo>
                      <a:pt x="699" y="200"/>
                    </a:lnTo>
                    <a:lnTo>
                      <a:pt x="676" y="278"/>
                    </a:lnTo>
                    <a:lnTo>
                      <a:pt x="676" y="346"/>
                    </a:lnTo>
                    <a:lnTo>
                      <a:pt x="676" y="462"/>
                    </a:lnTo>
                    <a:lnTo>
                      <a:pt x="645" y="608"/>
                    </a:lnTo>
                    <a:lnTo>
                      <a:pt x="615" y="700"/>
                    </a:lnTo>
                    <a:lnTo>
                      <a:pt x="561" y="816"/>
                    </a:lnTo>
                    <a:lnTo>
                      <a:pt x="499" y="908"/>
                    </a:lnTo>
                    <a:lnTo>
                      <a:pt x="454" y="954"/>
                    </a:lnTo>
                    <a:lnTo>
                      <a:pt x="330" y="993"/>
                    </a:lnTo>
                    <a:lnTo>
                      <a:pt x="215" y="1008"/>
                    </a:lnTo>
                    <a:lnTo>
                      <a:pt x="99" y="1024"/>
                    </a:lnTo>
                    <a:lnTo>
                      <a:pt x="15" y="1008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157" name="Text Box 3"/>
          <p:cNvSpPr txBox="1">
            <a:spLocks noChangeArrowheads="1"/>
          </p:cNvSpPr>
          <p:nvPr/>
        </p:nvSpPr>
        <p:spPr bwMode="auto">
          <a:xfrm>
            <a:off x="838200" y="5865813"/>
            <a:ext cx="17303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Extra info:</a:t>
            </a:r>
          </a:p>
        </p:txBody>
      </p:sp>
      <p:grpSp>
        <p:nvGrpSpPr>
          <p:cNvPr id="6158" name="Group 17"/>
          <p:cNvGrpSpPr>
            <a:grpSpLocks/>
          </p:cNvGrpSpPr>
          <p:nvPr/>
        </p:nvGrpSpPr>
        <p:grpSpPr bwMode="auto">
          <a:xfrm>
            <a:off x="3810000" y="1371600"/>
            <a:ext cx="1792288" cy="1416050"/>
            <a:chOff x="3810000" y="1371600"/>
            <a:chExt cx="1791729" cy="1416756"/>
          </a:xfrm>
        </p:grpSpPr>
        <p:sp>
          <p:nvSpPr>
            <p:cNvPr id="6165" name="Rectangle 7"/>
            <p:cNvSpPr>
              <a:spLocks noChangeArrowheads="1"/>
            </p:cNvSpPr>
            <p:nvPr/>
          </p:nvSpPr>
          <p:spPr bwMode="auto">
            <a:xfrm>
              <a:off x="3906202" y="2446366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6166" name="Rectangle 7"/>
            <p:cNvSpPr>
              <a:spLocks noChangeArrowheads="1"/>
            </p:cNvSpPr>
            <p:nvPr/>
          </p:nvSpPr>
          <p:spPr bwMode="auto">
            <a:xfrm>
              <a:off x="4471086" y="1733945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6167" name="Rectangle 7"/>
            <p:cNvSpPr>
              <a:spLocks noChangeArrowheads="1"/>
            </p:cNvSpPr>
            <p:nvPr/>
          </p:nvSpPr>
          <p:spPr bwMode="auto">
            <a:xfrm>
              <a:off x="4343400" y="1851378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6168" name="Rectangle 7"/>
            <p:cNvSpPr>
              <a:spLocks noChangeArrowheads="1"/>
            </p:cNvSpPr>
            <p:nvPr/>
          </p:nvSpPr>
          <p:spPr bwMode="auto">
            <a:xfrm>
              <a:off x="4228664" y="1954389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6169" name="Rectangle 7"/>
            <p:cNvSpPr>
              <a:spLocks noChangeArrowheads="1"/>
            </p:cNvSpPr>
            <p:nvPr/>
          </p:nvSpPr>
          <p:spPr bwMode="auto">
            <a:xfrm>
              <a:off x="3810000" y="2685345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6170" name="Rectangle 7"/>
            <p:cNvSpPr>
              <a:spLocks noChangeArrowheads="1"/>
            </p:cNvSpPr>
            <p:nvPr/>
          </p:nvSpPr>
          <p:spPr bwMode="auto">
            <a:xfrm>
              <a:off x="3850740" y="2582334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6171" name="Rectangle 7"/>
            <p:cNvSpPr>
              <a:spLocks noChangeArrowheads="1"/>
            </p:cNvSpPr>
            <p:nvPr/>
          </p:nvSpPr>
          <p:spPr bwMode="auto">
            <a:xfrm>
              <a:off x="3962298" y="2310714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6172" name="Rectangle 7"/>
            <p:cNvSpPr>
              <a:spLocks noChangeArrowheads="1"/>
            </p:cNvSpPr>
            <p:nvPr/>
          </p:nvSpPr>
          <p:spPr bwMode="auto">
            <a:xfrm>
              <a:off x="4027170" y="2182989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6173" name="Rectangle 7"/>
            <p:cNvSpPr>
              <a:spLocks noChangeArrowheads="1"/>
            </p:cNvSpPr>
            <p:nvPr/>
          </p:nvSpPr>
          <p:spPr bwMode="auto">
            <a:xfrm>
              <a:off x="4115727" y="2057400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6174" name="Rectangle 7"/>
            <p:cNvSpPr>
              <a:spLocks noChangeArrowheads="1"/>
            </p:cNvSpPr>
            <p:nvPr/>
          </p:nvSpPr>
          <p:spPr bwMode="auto">
            <a:xfrm>
              <a:off x="4598772" y="1612518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6175" name="Rectangle 7"/>
            <p:cNvSpPr>
              <a:spLocks noChangeArrowheads="1"/>
            </p:cNvSpPr>
            <p:nvPr/>
          </p:nvSpPr>
          <p:spPr bwMode="auto">
            <a:xfrm>
              <a:off x="4837671" y="1497189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6176" name="Rectangle 7"/>
            <p:cNvSpPr>
              <a:spLocks noChangeArrowheads="1"/>
            </p:cNvSpPr>
            <p:nvPr/>
          </p:nvSpPr>
          <p:spPr bwMode="auto">
            <a:xfrm>
              <a:off x="5106429" y="1371600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</p:grpSp>
      <p:sp>
        <p:nvSpPr>
          <p:cNvPr id="6159" name="Rectangle 74"/>
          <p:cNvSpPr>
            <a:spLocks noChangeArrowheads="1"/>
          </p:cNvSpPr>
          <p:nvPr/>
        </p:nvSpPr>
        <p:spPr bwMode="auto">
          <a:xfrm>
            <a:off x="2527300" y="5876925"/>
            <a:ext cx="6235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>
                <a:solidFill>
                  <a:srgbClr val="CC00CC"/>
                </a:solidFill>
              </a:rPr>
              <a:t>Center of mass</a:t>
            </a:r>
            <a:r>
              <a:rPr lang="en-US" altLang="en-US" sz="2800" i="0"/>
              <a:t> is within bottom block</a:t>
            </a:r>
          </a:p>
        </p:txBody>
      </p:sp>
      <p:sp>
        <p:nvSpPr>
          <p:cNvPr id="6160" name="Rectangle 75"/>
          <p:cNvSpPr>
            <a:spLocks noChangeArrowheads="1"/>
          </p:cNvSpPr>
          <p:nvPr/>
        </p:nvSpPr>
        <p:spPr bwMode="auto">
          <a:xfrm>
            <a:off x="2581275" y="6256338"/>
            <a:ext cx="6235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>
                <a:solidFill>
                  <a:srgbClr val="FFC000"/>
                </a:solidFill>
              </a:rPr>
              <a:t>Leaning distance </a:t>
            </a:r>
            <a:r>
              <a:rPr lang="en-US" altLang="en-US" sz="2800" i="0"/>
              <a:t>so far</a:t>
            </a:r>
          </a:p>
        </p:txBody>
      </p:sp>
      <p:cxnSp>
        <p:nvCxnSpPr>
          <p:cNvPr id="6161" name="Straight Connector 19"/>
          <p:cNvCxnSpPr>
            <a:cxnSpLocks noChangeShapeType="1"/>
          </p:cNvCxnSpPr>
          <p:nvPr/>
        </p:nvCxnSpPr>
        <p:spPr bwMode="auto">
          <a:xfrm flipV="1">
            <a:off x="4254500" y="1663700"/>
            <a:ext cx="0" cy="1155700"/>
          </a:xfrm>
          <a:prstGeom prst="line">
            <a:avLst/>
          </a:prstGeom>
          <a:noFill/>
          <a:ln w="25400" algn="ctr">
            <a:solidFill>
              <a:srgbClr val="CC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2" name="Straight Arrow Connector 76"/>
          <p:cNvCxnSpPr>
            <a:cxnSpLocks noChangeShapeType="1"/>
          </p:cNvCxnSpPr>
          <p:nvPr/>
        </p:nvCxnSpPr>
        <p:spPr bwMode="auto">
          <a:xfrm>
            <a:off x="4329113" y="2868613"/>
            <a:ext cx="1379537" cy="1587"/>
          </a:xfrm>
          <a:prstGeom prst="straightConnector1">
            <a:avLst/>
          </a:prstGeom>
          <a:noFill/>
          <a:ln w="25400" algn="ctr">
            <a:solidFill>
              <a:schemeClr val="accent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3" name="Text Box 3"/>
          <p:cNvSpPr txBox="1">
            <a:spLocks noChangeArrowheads="1"/>
          </p:cNvSpPr>
          <p:nvPr/>
        </p:nvSpPr>
        <p:spPr bwMode="auto">
          <a:xfrm>
            <a:off x="304800" y="3389313"/>
            <a:ext cx="29225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Where should we </a:t>
            </a:r>
            <a:br>
              <a:rPr lang="en-US" altLang="en-US" sz="2800" i="0"/>
            </a:br>
            <a:r>
              <a:rPr lang="en-US" altLang="en-US" sz="2800" i="0"/>
              <a:t>put the next block?</a:t>
            </a:r>
          </a:p>
        </p:txBody>
      </p:sp>
      <p:sp>
        <p:nvSpPr>
          <p:cNvPr id="92" name="Text Box 3"/>
          <p:cNvSpPr txBox="1">
            <a:spLocks noChangeArrowheads="1"/>
          </p:cNvSpPr>
          <p:nvPr/>
        </p:nvSpPr>
        <p:spPr bwMode="auto">
          <a:xfrm>
            <a:off x="3702050" y="3343275"/>
            <a:ext cx="1930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No progress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952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Leaning Tower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095375" y="847725"/>
            <a:ext cx="7466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Output: Stack them leaning as far over as possible.</a:t>
            </a:r>
          </a:p>
        </p:txBody>
      </p:sp>
      <p:sp>
        <p:nvSpPr>
          <p:cNvPr id="7172" name="Text Box 9"/>
          <p:cNvSpPr txBox="1">
            <a:spLocks noChangeArrowheads="1"/>
          </p:cNvSpPr>
          <p:nvPr/>
        </p:nvSpPr>
        <p:spPr bwMode="auto">
          <a:xfrm>
            <a:off x="1068388" y="390525"/>
            <a:ext cx="452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Input: Lots of 2in wide blocks</a:t>
            </a:r>
          </a:p>
        </p:txBody>
      </p:sp>
      <p:grpSp>
        <p:nvGrpSpPr>
          <p:cNvPr id="7173" name="Group 10"/>
          <p:cNvGrpSpPr>
            <a:grpSpLocks/>
          </p:cNvGrpSpPr>
          <p:nvPr/>
        </p:nvGrpSpPr>
        <p:grpSpPr bwMode="auto">
          <a:xfrm>
            <a:off x="1371600" y="5029200"/>
            <a:ext cx="1181100" cy="1066800"/>
            <a:chOff x="1224" y="2539"/>
            <a:chExt cx="2280" cy="1785"/>
          </a:xfrm>
        </p:grpSpPr>
        <p:sp>
          <p:nvSpPr>
            <p:cNvPr id="7210" name="Freeform 11" descr="Green marble"/>
            <p:cNvSpPr>
              <a:spLocks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>
                <a:gd name="T0" fmla="*/ 748 w 2280"/>
                <a:gd name="T1" fmla="*/ 30 h 1785"/>
                <a:gd name="T2" fmla="*/ 1224 w 2280"/>
                <a:gd name="T3" fmla="*/ 305 h 1785"/>
                <a:gd name="T4" fmla="*/ 2184 w 2280"/>
                <a:gd name="T5" fmla="*/ 257 h 1785"/>
                <a:gd name="T6" fmla="*/ 1800 w 2280"/>
                <a:gd name="T7" fmla="*/ 1121 h 1785"/>
                <a:gd name="T8" fmla="*/ 1743 w 2280"/>
                <a:gd name="T9" fmla="*/ 1313 h 1785"/>
                <a:gd name="T10" fmla="*/ 1717 w 2280"/>
                <a:gd name="T11" fmla="*/ 1479 h 1785"/>
                <a:gd name="T12" fmla="*/ 1560 w 2280"/>
                <a:gd name="T13" fmla="*/ 1549 h 1785"/>
                <a:gd name="T14" fmla="*/ 1272 w 2280"/>
                <a:gd name="T15" fmla="*/ 1553 h 1785"/>
                <a:gd name="T16" fmla="*/ 168 w 2280"/>
                <a:gd name="T17" fmla="*/ 1649 h 1785"/>
                <a:gd name="T18" fmla="*/ 264 w 2280"/>
                <a:gd name="T19" fmla="*/ 737 h 1785"/>
                <a:gd name="T20" fmla="*/ 425 w 2280"/>
                <a:gd name="T21" fmla="*/ 126 h 1785"/>
                <a:gd name="T22" fmla="*/ 748 w 2280"/>
                <a:gd name="T23" fmla="*/ 30 h 178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280"/>
                <a:gd name="T37" fmla="*/ 0 h 1785"/>
                <a:gd name="T38" fmla="*/ 2280 w 2280"/>
                <a:gd name="T39" fmla="*/ 1785 h 178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11" name="Group 12"/>
            <p:cNvGrpSpPr>
              <a:grpSpLocks/>
            </p:cNvGrpSpPr>
            <p:nvPr/>
          </p:nvGrpSpPr>
          <p:grpSpPr bwMode="auto">
            <a:xfrm>
              <a:off x="1584" y="2688"/>
              <a:ext cx="1216" cy="1440"/>
              <a:chOff x="2641" y="1488"/>
              <a:chExt cx="2655" cy="2488"/>
            </a:xfrm>
          </p:grpSpPr>
          <p:grpSp>
            <p:nvGrpSpPr>
              <p:cNvPr id="7212" name="Group 13"/>
              <p:cNvGrpSpPr>
                <a:grpSpLocks/>
              </p:cNvGrpSpPr>
              <p:nvPr/>
            </p:nvGrpSpPr>
            <p:grpSpPr bwMode="auto">
              <a:xfrm>
                <a:off x="2641" y="1488"/>
                <a:ext cx="2496" cy="2436"/>
                <a:chOff x="2641" y="1488"/>
                <a:chExt cx="2496" cy="2436"/>
              </a:xfrm>
            </p:grpSpPr>
            <p:sp>
              <p:nvSpPr>
                <p:cNvPr id="7217" name="Freeform 14"/>
                <p:cNvSpPr>
                  <a:spLocks/>
                </p:cNvSpPr>
                <p:nvPr/>
              </p:nvSpPr>
              <p:spPr bwMode="auto">
                <a:xfrm>
                  <a:off x="3465" y="1900"/>
                  <a:ext cx="434" cy="514"/>
                </a:xfrm>
                <a:custGeom>
                  <a:avLst/>
                  <a:gdLst>
                    <a:gd name="T0" fmla="*/ 132 w 434"/>
                    <a:gd name="T1" fmla="*/ 186 h 514"/>
                    <a:gd name="T2" fmla="*/ 157 w 434"/>
                    <a:gd name="T3" fmla="*/ 114 h 514"/>
                    <a:gd name="T4" fmla="*/ 189 w 434"/>
                    <a:gd name="T5" fmla="*/ 42 h 514"/>
                    <a:gd name="T6" fmla="*/ 236 w 434"/>
                    <a:gd name="T7" fmla="*/ 6 h 514"/>
                    <a:gd name="T8" fmla="*/ 302 w 434"/>
                    <a:gd name="T9" fmla="*/ 0 h 514"/>
                    <a:gd name="T10" fmla="*/ 355 w 434"/>
                    <a:gd name="T11" fmla="*/ 24 h 514"/>
                    <a:gd name="T12" fmla="*/ 393 w 434"/>
                    <a:gd name="T13" fmla="*/ 63 h 514"/>
                    <a:gd name="T14" fmla="*/ 421 w 434"/>
                    <a:gd name="T15" fmla="*/ 135 h 514"/>
                    <a:gd name="T16" fmla="*/ 434 w 434"/>
                    <a:gd name="T17" fmla="*/ 222 h 514"/>
                    <a:gd name="T18" fmla="*/ 434 w 434"/>
                    <a:gd name="T19" fmla="*/ 312 h 514"/>
                    <a:gd name="T20" fmla="*/ 412 w 434"/>
                    <a:gd name="T21" fmla="*/ 411 h 514"/>
                    <a:gd name="T22" fmla="*/ 355 w 434"/>
                    <a:gd name="T23" fmla="*/ 474 h 514"/>
                    <a:gd name="T24" fmla="*/ 299 w 434"/>
                    <a:gd name="T25" fmla="*/ 514 h 514"/>
                    <a:gd name="T26" fmla="*/ 245 w 434"/>
                    <a:gd name="T27" fmla="*/ 510 h 514"/>
                    <a:gd name="T28" fmla="*/ 198 w 434"/>
                    <a:gd name="T29" fmla="*/ 468 h 514"/>
                    <a:gd name="T30" fmla="*/ 157 w 434"/>
                    <a:gd name="T31" fmla="*/ 396 h 514"/>
                    <a:gd name="T32" fmla="*/ 129 w 434"/>
                    <a:gd name="T33" fmla="*/ 333 h 514"/>
                    <a:gd name="T34" fmla="*/ 129 w 434"/>
                    <a:gd name="T35" fmla="*/ 252 h 514"/>
                    <a:gd name="T36" fmla="*/ 0 w 434"/>
                    <a:gd name="T37" fmla="*/ 234 h 514"/>
                    <a:gd name="T38" fmla="*/ 16 w 434"/>
                    <a:gd name="T39" fmla="*/ 189 h 514"/>
                    <a:gd name="T40" fmla="*/ 132 w 434"/>
                    <a:gd name="T41" fmla="*/ 186 h 51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34"/>
                    <a:gd name="T64" fmla="*/ 0 h 514"/>
                    <a:gd name="T65" fmla="*/ 434 w 434"/>
                    <a:gd name="T66" fmla="*/ 514 h 514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34" h="514">
                      <a:moveTo>
                        <a:pt x="132" y="186"/>
                      </a:moveTo>
                      <a:lnTo>
                        <a:pt x="157" y="114"/>
                      </a:lnTo>
                      <a:lnTo>
                        <a:pt x="189" y="42"/>
                      </a:lnTo>
                      <a:lnTo>
                        <a:pt x="236" y="6"/>
                      </a:lnTo>
                      <a:lnTo>
                        <a:pt x="302" y="0"/>
                      </a:lnTo>
                      <a:lnTo>
                        <a:pt x="355" y="24"/>
                      </a:lnTo>
                      <a:lnTo>
                        <a:pt x="393" y="63"/>
                      </a:lnTo>
                      <a:lnTo>
                        <a:pt x="421" y="135"/>
                      </a:lnTo>
                      <a:lnTo>
                        <a:pt x="434" y="222"/>
                      </a:lnTo>
                      <a:lnTo>
                        <a:pt x="434" y="312"/>
                      </a:lnTo>
                      <a:lnTo>
                        <a:pt x="412" y="411"/>
                      </a:lnTo>
                      <a:lnTo>
                        <a:pt x="355" y="474"/>
                      </a:lnTo>
                      <a:lnTo>
                        <a:pt x="299" y="514"/>
                      </a:lnTo>
                      <a:lnTo>
                        <a:pt x="245" y="510"/>
                      </a:lnTo>
                      <a:lnTo>
                        <a:pt x="198" y="468"/>
                      </a:lnTo>
                      <a:lnTo>
                        <a:pt x="157" y="396"/>
                      </a:lnTo>
                      <a:lnTo>
                        <a:pt x="129" y="333"/>
                      </a:lnTo>
                      <a:lnTo>
                        <a:pt x="129" y="252"/>
                      </a:lnTo>
                      <a:lnTo>
                        <a:pt x="0" y="234"/>
                      </a:lnTo>
                      <a:lnTo>
                        <a:pt x="16" y="189"/>
                      </a:lnTo>
                      <a:lnTo>
                        <a:pt x="132" y="186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18" name="Freeform 15"/>
                <p:cNvSpPr>
                  <a:spLocks/>
                </p:cNvSpPr>
                <p:nvPr/>
              </p:nvSpPr>
              <p:spPr bwMode="auto">
                <a:xfrm>
                  <a:off x="3752" y="1488"/>
                  <a:ext cx="566" cy="1154"/>
                </a:xfrm>
                <a:custGeom>
                  <a:avLst/>
                  <a:gdLst>
                    <a:gd name="T0" fmla="*/ 13 w 566"/>
                    <a:gd name="T1" fmla="*/ 1145 h 1154"/>
                    <a:gd name="T2" fmla="*/ 0 w 566"/>
                    <a:gd name="T3" fmla="*/ 1088 h 1154"/>
                    <a:gd name="T4" fmla="*/ 31 w 566"/>
                    <a:gd name="T5" fmla="*/ 1042 h 1154"/>
                    <a:gd name="T6" fmla="*/ 134 w 566"/>
                    <a:gd name="T7" fmla="*/ 988 h 1154"/>
                    <a:gd name="T8" fmla="*/ 226 w 566"/>
                    <a:gd name="T9" fmla="*/ 927 h 1154"/>
                    <a:gd name="T10" fmla="*/ 313 w 566"/>
                    <a:gd name="T11" fmla="*/ 827 h 1154"/>
                    <a:gd name="T12" fmla="*/ 432 w 566"/>
                    <a:gd name="T13" fmla="*/ 689 h 1154"/>
                    <a:gd name="T14" fmla="*/ 463 w 566"/>
                    <a:gd name="T15" fmla="*/ 634 h 1154"/>
                    <a:gd name="T16" fmla="*/ 479 w 566"/>
                    <a:gd name="T17" fmla="*/ 580 h 1154"/>
                    <a:gd name="T18" fmla="*/ 472 w 566"/>
                    <a:gd name="T19" fmla="*/ 526 h 1154"/>
                    <a:gd name="T20" fmla="*/ 444 w 566"/>
                    <a:gd name="T21" fmla="*/ 426 h 1154"/>
                    <a:gd name="T22" fmla="*/ 376 w 566"/>
                    <a:gd name="T23" fmla="*/ 299 h 1154"/>
                    <a:gd name="T24" fmla="*/ 301 w 566"/>
                    <a:gd name="T25" fmla="*/ 229 h 1154"/>
                    <a:gd name="T26" fmla="*/ 235 w 566"/>
                    <a:gd name="T27" fmla="*/ 190 h 1154"/>
                    <a:gd name="T28" fmla="*/ 181 w 566"/>
                    <a:gd name="T29" fmla="*/ 184 h 1154"/>
                    <a:gd name="T30" fmla="*/ 153 w 566"/>
                    <a:gd name="T31" fmla="*/ 190 h 1154"/>
                    <a:gd name="T32" fmla="*/ 150 w 566"/>
                    <a:gd name="T33" fmla="*/ 163 h 1154"/>
                    <a:gd name="T34" fmla="*/ 215 w 566"/>
                    <a:gd name="T35" fmla="*/ 154 h 1154"/>
                    <a:gd name="T36" fmla="*/ 291 w 566"/>
                    <a:gd name="T37" fmla="*/ 154 h 1154"/>
                    <a:gd name="T38" fmla="*/ 238 w 566"/>
                    <a:gd name="T39" fmla="*/ 93 h 1154"/>
                    <a:gd name="T40" fmla="*/ 206 w 566"/>
                    <a:gd name="T41" fmla="*/ 45 h 1154"/>
                    <a:gd name="T42" fmla="*/ 229 w 566"/>
                    <a:gd name="T43" fmla="*/ 27 h 1154"/>
                    <a:gd name="T44" fmla="*/ 313 w 566"/>
                    <a:gd name="T45" fmla="*/ 109 h 1154"/>
                    <a:gd name="T46" fmla="*/ 329 w 566"/>
                    <a:gd name="T47" fmla="*/ 121 h 1154"/>
                    <a:gd name="T48" fmla="*/ 313 w 566"/>
                    <a:gd name="T49" fmla="*/ 57 h 1154"/>
                    <a:gd name="T50" fmla="*/ 301 w 566"/>
                    <a:gd name="T51" fmla="*/ 9 h 1154"/>
                    <a:gd name="T52" fmla="*/ 313 w 566"/>
                    <a:gd name="T53" fmla="*/ 0 h 1154"/>
                    <a:gd name="T54" fmla="*/ 341 w 566"/>
                    <a:gd name="T55" fmla="*/ 9 h 1154"/>
                    <a:gd name="T56" fmla="*/ 366 w 566"/>
                    <a:gd name="T57" fmla="*/ 121 h 1154"/>
                    <a:gd name="T58" fmla="*/ 379 w 566"/>
                    <a:gd name="T59" fmla="*/ 118 h 1154"/>
                    <a:gd name="T60" fmla="*/ 379 w 566"/>
                    <a:gd name="T61" fmla="*/ 30 h 1154"/>
                    <a:gd name="T62" fmla="*/ 404 w 566"/>
                    <a:gd name="T63" fmla="*/ 21 h 1154"/>
                    <a:gd name="T64" fmla="*/ 422 w 566"/>
                    <a:gd name="T65" fmla="*/ 36 h 1154"/>
                    <a:gd name="T66" fmla="*/ 413 w 566"/>
                    <a:gd name="T67" fmla="*/ 154 h 1154"/>
                    <a:gd name="T68" fmla="*/ 407 w 566"/>
                    <a:gd name="T69" fmla="*/ 202 h 1154"/>
                    <a:gd name="T70" fmla="*/ 422 w 566"/>
                    <a:gd name="T71" fmla="*/ 299 h 1154"/>
                    <a:gd name="T72" fmla="*/ 472 w 566"/>
                    <a:gd name="T73" fmla="*/ 402 h 1154"/>
                    <a:gd name="T74" fmla="*/ 525 w 566"/>
                    <a:gd name="T75" fmla="*/ 520 h 1154"/>
                    <a:gd name="T76" fmla="*/ 566 w 566"/>
                    <a:gd name="T77" fmla="*/ 607 h 1154"/>
                    <a:gd name="T78" fmla="*/ 563 w 566"/>
                    <a:gd name="T79" fmla="*/ 652 h 1154"/>
                    <a:gd name="T80" fmla="*/ 488 w 566"/>
                    <a:gd name="T81" fmla="*/ 734 h 1154"/>
                    <a:gd name="T82" fmla="*/ 385 w 566"/>
                    <a:gd name="T83" fmla="*/ 836 h 1154"/>
                    <a:gd name="T84" fmla="*/ 301 w 566"/>
                    <a:gd name="T85" fmla="*/ 937 h 1154"/>
                    <a:gd name="T86" fmla="*/ 197 w 566"/>
                    <a:gd name="T87" fmla="*/ 1070 h 1154"/>
                    <a:gd name="T88" fmla="*/ 112 w 566"/>
                    <a:gd name="T89" fmla="*/ 1136 h 1154"/>
                    <a:gd name="T90" fmla="*/ 47 w 566"/>
                    <a:gd name="T91" fmla="*/ 1154 h 1154"/>
                    <a:gd name="T92" fmla="*/ 13 w 566"/>
                    <a:gd name="T93" fmla="*/ 1145 h 1154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566"/>
                    <a:gd name="T142" fmla="*/ 0 h 1154"/>
                    <a:gd name="T143" fmla="*/ 566 w 566"/>
                    <a:gd name="T144" fmla="*/ 1154 h 1154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566" h="1154">
                      <a:moveTo>
                        <a:pt x="13" y="1145"/>
                      </a:moveTo>
                      <a:lnTo>
                        <a:pt x="0" y="1088"/>
                      </a:lnTo>
                      <a:lnTo>
                        <a:pt x="31" y="1042"/>
                      </a:lnTo>
                      <a:lnTo>
                        <a:pt x="134" y="988"/>
                      </a:lnTo>
                      <a:lnTo>
                        <a:pt x="226" y="927"/>
                      </a:lnTo>
                      <a:lnTo>
                        <a:pt x="313" y="827"/>
                      </a:lnTo>
                      <a:lnTo>
                        <a:pt x="432" y="689"/>
                      </a:lnTo>
                      <a:lnTo>
                        <a:pt x="463" y="634"/>
                      </a:lnTo>
                      <a:lnTo>
                        <a:pt x="479" y="580"/>
                      </a:lnTo>
                      <a:lnTo>
                        <a:pt x="472" y="526"/>
                      </a:lnTo>
                      <a:lnTo>
                        <a:pt x="444" y="426"/>
                      </a:lnTo>
                      <a:lnTo>
                        <a:pt x="376" y="299"/>
                      </a:lnTo>
                      <a:lnTo>
                        <a:pt x="301" y="229"/>
                      </a:lnTo>
                      <a:lnTo>
                        <a:pt x="235" y="190"/>
                      </a:lnTo>
                      <a:lnTo>
                        <a:pt x="181" y="184"/>
                      </a:lnTo>
                      <a:lnTo>
                        <a:pt x="153" y="190"/>
                      </a:lnTo>
                      <a:lnTo>
                        <a:pt x="150" y="163"/>
                      </a:lnTo>
                      <a:lnTo>
                        <a:pt x="215" y="154"/>
                      </a:lnTo>
                      <a:lnTo>
                        <a:pt x="291" y="154"/>
                      </a:lnTo>
                      <a:lnTo>
                        <a:pt x="238" y="93"/>
                      </a:lnTo>
                      <a:lnTo>
                        <a:pt x="206" y="45"/>
                      </a:lnTo>
                      <a:lnTo>
                        <a:pt x="229" y="27"/>
                      </a:lnTo>
                      <a:lnTo>
                        <a:pt x="313" y="109"/>
                      </a:lnTo>
                      <a:lnTo>
                        <a:pt x="329" y="121"/>
                      </a:lnTo>
                      <a:lnTo>
                        <a:pt x="313" y="57"/>
                      </a:lnTo>
                      <a:lnTo>
                        <a:pt x="301" y="9"/>
                      </a:lnTo>
                      <a:lnTo>
                        <a:pt x="313" y="0"/>
                      </a:lnTo>
                      <a:lnTo>
                        <a:pt x="341" y="9"/>
                      </a:lnTo>
                      <a:lnTo>
                        <a:pt x="366" y="121"/>
                      </a:lnTo>
                      <a:lnTo>
                        <a:pt x="379" y="118"/>
                      </a:lnTo>
                      <a:lnTo>
                        <a:pt x="379" y="30"/>
                      </a:lnTo>
                      <a:lnTo>
                        <a:pt x="404" y="21"/>
                      </a:lnTo>
                      <a:lnTo>
                        <a:pt x="422" y="36"/>
                      </a:lnTo>
                      <a:lnTo>
                        <a:pt x="413" y="154"/>
                      </a:lnTo>
                      <a:lnTo>
                        <a:pt x="407" y="202"/>
                      </a:lnTo>
                      <a:lnTo>
                        <a:pt x="422" y="299"/>
                      </a:lnTo>
                      <a:lnTo>
                        <a:pt x="472" y="402"/>
                      </a:lnTo>
                      <a:lnTo>
                        <a:pt x="525" y="520"/>
                      </a:lnTo>
                      <a:lnTo>
                        <a:pt x="566" y="607"/>
                      </a:lnTo>
                      <a:lnTo>
                        <a:pt x="563" y="652"/>
                      </a:lnTo>
                      <a:lnTo>
                        <a:pt x="488" y="734"/>
                      </a:lnTo>
                      <a:lnTo>
                        <a:pt x="385" y="836"/>
                      </a:lnTo>
                      <a:lnTo>
                        <a:pt x="301" y="937"/>
                      </a:lnTo>
                      <a:lnTo>
                        <a:pt x="197" y="1070"/>
                      </a:lnTo>
                      <a:lnTo>
                        <a:pt x="112" y="1136"/>
                      </a:lnTo>
                      <a:lnTo>
                        <a:pt x="47" y="1154"/>
                      </a:lnTo>
                      <a:lnTo>
                        <a:pt x="13" y="1145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19" name="Freeform 16"/>
                <p:cNvSpPr>
                  <a:spLocks/>
                </p:cNvSpPr>
                <p:nvPr/>
              </p:nvSpPr>
              <p:spPr bwMode="auto">
                <a:xfrm>
                  <a:off x="2641" y="2564"/>
                  <a:ext cx="1037" cy="581"/>
                </a:xfrm>
                <a:custGeom>
                  <a:avLst/>
                  <a:gdLst>
                    <a:gd name="T0" fmla="*/ 210 w 1037"/>
                    <a:gd name="T1" fmla="*/ 468 h 581"/>
                    <a:gd name="T2" fmla="*/ 361 w 1037"/>
                    <a:gd name="T3" fmla="*/ 462 h 581"/>
                    <a:gd name="T4" fmla="*/ 498 w 1037"/>
                    <a:gd name="T5" fmla="*/ 444 h 581"/>
                    <a:gd name="T6" fmla="*/ 583 w 1037"/>
                    <a:gd name="T7" fmla="*/ 423 h 581"/>
                    <a:gd name="T8" fmla="*/ 705 w 1037"/>
                    <a:gd name="T9" fmla="*/ 354 h 581"/>
                    <a:gd name="T10" fmla="*/ 792 w 1037"/>
                    <a:gd name="T11" fmla="*/ 288 h 581"/>
                    <a:gd name="T12" fmla="*/ 906 w 1037"/>
                    <a:gd name="T13" fmla="*/ 207 h 581"/>
                    <a:gd name="T14" fmla="*/ 959 w 1037"/>
                    <a:gd name="T15" fmla="*/ 156 h 581"/>
                    <a:gd name="T16" fmla="*/ 1000 w 1037"/>
                    <a:gd name="T17" fmla="*/ 120 h 581"/>
                    <a:gd name="T18" fmla="*/ 1037 w 1037"/>
                    <a:gd name="T19" fmla="*/ 81 h 581"/>
                    <a:gd name="T20" fmla="*/ 1037 w 1037"/>
                    <a:gd name="T21" fmla="*/ 39 h 581"/>
                    <a:gd name="T22" fmla="*/ 996 w 1037"/>
                    <a:gd name="T23" fmla="*/ 0 h 581"/>
                    <a:gd name="T24" fmla="*/ 971 w 1037"/>
                    <a:gd name="T25" fmla="*/ 9 h 581"/>
                    <a:gd name="T26" fmla="*/ 903 w 1037"/>
                    <a:gd name="T27" fmla="*/ 90 h 581"/>
                    <a:gd name="T28" fmla="*/ 828 w 1037"/>
                    <a:gd name="T29" fmla="*/ 183 h 581"/>
                    <a:gd name="T30" fmla="*/ 752 w 1037"/>
                    <a:gd name="T31" fmla="*/ 270 h 581"/>
                    <a:gd name="T32" fmla="*/ 642 w 1037"/>
                    <a:gd name="T33" fmla="*/ 342 h 581"/>
                    <a:gd name="T34" fmla="*/ 548 w 1037"/>
                    <a:gd name="T35" fmla="*/ 390 h 581"/>
                    <a:gd name="T36" fmla="*/ 445 w 1037"/>
                    <a:gd name="T37" fmla="*/ 414 h 581"/>
                    <a:gd name="T38" fmla="*/ 301 w 1037"/>
                    <a:gd name="T39" fmla="*/ 417 h 581"/>
                    <a:gd name="T40" fmla="*/ 216 w 1037"/>
                    <a:gd name="T41" fmla="*/ 417 h 581"/>
                    <a:gd name="T42" fmla="*/ 144 w 1037"/>
                    <a:gd name="T43" fmla="*/ 363 h 581"/>
                    <a:gd name="T44" fmla="*/ 125 w 1037"/>
                    <a:gd name="T45" fmla="*/ 327 h 581"/>
                    <a:gd name="T46" fmla="*/ 94 w 1037"/>
                    <a:gd name="T47" fmla="*/ 327 h 581"/>
                    <a:gd name="T48" fmla="*/ 116 w 1037"/>
                    <a:gd name="T49" fmla="*/ 372 h 581"/>
                    <a:gd name="T50" fmla="*/ 150 w 1037"/>
                    <a:gd name="T51" fmla="*/ 414 h 581"/>
                    <a:gd name="T52" fmla="*/ 66 w 1037"/>
                    <a:gd name="T53" fmla="*/ 396 h 581"/>
                    <a:gd name="T54" fmla="*/ 3 w 1037"/>
                    <a:gd name="T55" fmla="*/ 387 h 581"/>
                    <a:gd name="T56" fmla="*/ 3 w 1037"/>
                    <a:gd name="T57" fmla="*/ 405 h 581"/>
                    <a:gd name="T58" fmla="*/ 59 w 1037"/>
                    <a:gd name="T59" fmla="*/ 417 h 581"/>
                    <a:gd name="T60" fmla="*/ 97 w 1037"/>
                    <a:gd name="T61" fmla="*/ 441 h 581"/>
                    <a:gd name="T62" fmla="*/ 131 w 1037"/>
                    <a:gd name="T63" fmla="*/ 444 h 581"/>
                    <a:gd name="T64" fmla="*/ 78 w 1037"/>
                    <a:gd name="T65" fmla="*/ 462 h 581"/>
                    <a:gd name="T66" fmla="*/ 0 w 1037"/>
                    <a:gd name="T67" fmla="*/ 481 h 581"/>
                    <a:gd name="T68" fmla="*/ 3 w 1037"/>
                    <a:gd name="T69" fmla="*/ 499 h 581"/>
                    <a:gd name="T70" fmla="*/ 28 w 1037"/>
                    <a:gd name="T71" fmla="*/ 505 h 581"/>
                    <a:gd name="T72" fmla="*/ 103 w 1037"/>
                    <a:gd name="T73" fmla="*/ 481 h 581"/>
                    <a:gd name="T74" fmla="*/ 150 w 1037"/>
                    <a:gd name="T75" fmla="*/ 477 h 581"/>
                    <a:gd name="T76" fmla="*/ 122 w 1037"/>
                    <a:gd name="T77" fmla="*/ 505 h 581"/>
                    <a:gd name="T78" fmla="*/ 78 w 1037"/>
                    <a:gd name="T79" fmla="*/ 550 h 581"/>
                    <a:gd name="T80" fmla="*/ 59 w 1037"/>
                    <a:gd name="T81" fmla="*/ 562 h 581"/>
                    <a:gd name="T82" fmla="*/ 75 w 1037"/>
                    <a:gd name="T83" fmla="*/ 581 h 581"/>
                    <a:gd name="T84" fmla="*/ 113 w 1037"/>
                    <a:gd name="T85" fmla="*/ 559 h 581"/>
                    <a:gd name="T86" fmla="*/ 163 w 1037"/>
                    <a:gd name="T87" fmla="*/ 514 h 581"/>
                    <a:gd name="T88" fmla="*/ 210 w 1037"/>
                    <a:gd name="T89" fmla="*/ 468 h 581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1037"/>
                    <a:gd name="T136" fmla="*/ 0 h 581"/>
                    <a:gd name="T137" fmla="*/ 1037 w 1037"/>
                    <a:gd name="T138" fmla="*/ 581 h 581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1037" h="581">
                      <a:moveTo>
                        <a:pt x="210" y="468"/>
                      </a:moveTo>
                      <a:lnTo>
                        <a:pt x="361" y="462"/>
                      </a:lnTo>
                      <a:lnTo>
                        <a:pt x="498" y="444"/>
                      </a:lnTo>
                      <a:lnTo>
                        <a:pt x="583" y="423"/>
                      </a:lnTo>
                      <a:lnTo>
                        <a:pt x="705" y="354"/>
                      </a:lnTo>
                      <a:lnTo>
                        <a:pt x="792" y="288"/>
                      </a:lnTo>
                      <a:lnTo>
                        <a:pt x="906" y="207"/>
                      </a:lnTo>
                      <a:lnTo>
                        <a:pt x="959" y="156"/>
                      </a:lnTo>
                      <a:lnTo>
                        <a:pt x="1000" y="120"/>
                      </a:lnTo>
                      <a:lnTo>
                        <a:pt x="1037" y="81"/>
                      </a:lnTo>
                      <a:lnTo>
                        <a:pt x="1037" y="39"/>
                      </a:lnTo>
                      <a:lnTo>
                        <a:pt x="996" y="0"/>
                      </a:lnTo>
                      <a:lnTo>
                        <a:pt x="971" y="9"/>
                      </a:lnTo>
                      <a:lnTo>
                        <a:pt x="903" y="90"/>
                      </a:lnTo>
                      <a:lnTo>
                        <a:pt x="828" y="183"/>
                      </a:lnTo>
                      <a:lnTo>
                        <a:pt x="752" y="270"/>
                      </a:lnTo>
                      <a:lnTo>
                        <a:pt x="642" y="342"/>
                      </a:lnTo>
                      <a:lnTo>
                        <a:pt x="548" y="390"/>
                      </a:lnTo>
                      <a:lnTo>
                        <a:pt x="445" y="414"/>
                      </a:lnTo>
                      <a:lnTo>
                        <a:pt x="301" y="417"/>
                      </a:lnTo>
                      <a:lnTo>
                        <a:pt x="216" y="417"/>
                      </a:lnTo>
                      <a:lnTo>
                        <a:pt x="144" y="363"/>
                      </a:lnTo>
                      <a:lnTo>
                        <a:pt x="125" y="327"/>
                      </a:lnTo>
                      <a:lnTo>
                        <a:pt x="94" y="327"/>
                      </a:lnTo>
                      <a:lnTo>
                        <a:pt x="116" y="372"/>
                      </a:lnTo>
                      <a:lnTo>
                        <a:pt x="150" y="414"/>
                      </a:lnTo>
                      <a:lnTo>
                        <a:pt x="66" y="396"/>
                      </a:lnTo>
                      <a:lnTo>
                        <a:pt x="3" y="387"/>
                      </a:lnTo>
                      <a:lnTo>
                        <a:pt x="3" y="405"/>
                      </a:lnTo>
                      <a:lnTo>
                        <a:pt x="59" y="417"/>
                      </a:lnTo>
                      <a:lnTo>
                        <a:pt x="97" y="441"/>
                      </a:lnTo>
                      <a:lnTo>
                        <a:pt x="131" y="444"/>
                      </a:lnTo>
                      <a:lnTo>
                        <a:pt x="78" y="462"/>
                      </a:lnTo>
                      <a:lnTo>
                        <a:pt x="0" y="481"/>
                      </a:lnTo>
                      <a:lnTo>
                        <a:pt x="3" y="499"/>
                      </a:lnTo>
                      <a:lnTo>
                        <a:pt x="28" y="505"/>
                      </a:lnTo>
                      <a:lnTo>
                        <a:pt x="103" y="481"/>
                      </a:lnTo>
                      <a:lnTo>
                        <a:pt x="150" y="477"/>
                      </a:lnTo>
                      <a:lnTo>
                        <a:pt x="122" y="505"/>
                      </a:lnTo>
                      <a:lnTo>
                        <a:pt x="78" y="550"/>
                      </a:lnTo>
                      <a:lnTo>
                        <a:pt x="59" y="562"/>
                      </a:lnTo>
                      <a:lnTo>
                        <a:pt x="75" y="581"/>
                      </a:lnTo>
                      <a:lnTo>
                        <a:pt x="113" y="559"/>
                      </a:lnTo>
                      <a:lnTo>
                        <a:pt x="163" y="514"/>
                      </a:lnTo>
                      <a:lnTo>
                        <a:pt x="210" y="468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20" name="Freeform 17"/>
                <p:cNvSpPr>
                  <a:spLocks/>
                </p:cNvSpPr>
                <p:nvPr/>
              </p:nvSpPr>
              <p:spPr bwMode="auto">
                <a:xfrm>
                  <a:off x="3596" y="2504"/>
                  <a:ext cx="608" cy="800"/>
                </a:xfrm>
                <a:custGeom>
                  <a:avLst/>
                  <a:gdLst>
                    <a:gd name="T0" fmla="*/ 38 w 608"/>
                    <a:gd name="T1" fmla="*/ 90 h 800"/>
                    <a:gd name="T2" fmla="*/ 63 w 608"/>
                    <a:gd name="T3" fmla="*/ 27 h 800"/>
                    <a:gd name="T4" fmla="*/ 104 w 608"/>
                    <a:gd name="T5" fmla="*/ 0 h 800"/>
                    <a:gd name="T6" fmla="*/ 141 w 608"/>
                    <a:gd name="T7" fmla="*/ 0 h 800"/>
                    <a:gd name="T8" fmla="*/ 179 w 608"/>
                    <a:gd name="T9" fmla="*/ 18 h 800"/>
                    <a:gd name="T10" fmla="*/ 216 w 608"/>
                    <a:gd name="T11" fmla="*/ 54 h 800"/>
                    <a:gd name="T12" fmla="*/ 235 w 608"/>
                    <a:gd name="T13" fmla="*/ 117 h 800"/>
                    <a:gd name="T14" fmla="*/ 245 w 608"/>
                    <a:gd name="T15" fmla="*/ 180 h 800"/>
                    <a:gd name="T16" fmla="*/ 263 w 608"/>
                    <a:gd name="T17" fmla="*/ 243 h 800"/>
                    <a:gd name="T18" fmla="*/ 298 w 608"/>
                    <a:gd name="T19" fmla="*/ 312 h 800"/>
                    <a:gd name="T20" fmla="*/ 357 w 608"/>
                    <a:gd name="T21" fmla="*/ 384 h 800"/>
                    <a:gd name="T22" fmla="*/ 415 w 608"/>
                    <a:gd name="T23" fmla="*/ 432 h 800"/>
                    <a:gd name="T24" fmla="*/ 499 w 608"/>
                    <a:gd name="T25" fmla="*/ 468 h 800"/>
                    <a:gd name="T26" fmla="*/ 571 w 608"/>
                    <a:gd name="T27" fmla="*/ 522 h 800"/>
                    <a:gd name="T28" fmla="*/ 608 w 608"/>
                    <a:gd name="T29" fmla="*/ 577 h 800"/>
                    <a:gd name="T30" fmla="*/ 602 w 608"/>
                    <a:gd name="T31" fmla="*/ 622 h 800"/>
                    <a:gd name="T32" fmla="*/ 593 w 608"/>
                    <a:gd name="T33" fmla="*/ 676 h 800"/>
                    <a:gd name="T34" fmla="*/ 565 w 608"/>
                    <a:gd name="T35" fmla="*/ 712 h 800"/>
                    <a:gd name="T36" fmla="*/ 518 w 608"/>
                    <a:gd name="T37" fmla="*/ 757 h 800"/>
                    <a:gd name="T38" fmla="*/ 449 w 608"/>
                    <a:gd name="T39" fmla="*/ 790 h 800"/>
                    <a:gd name="T40" fmla="*/ 396 w 608"/>
                    <a:gd name="T41" fmla="*/ 800 h 800"/>
                    <a:gd name="T42" fmla="*/ 320 w 608"/>
                    <a:gd name="T43" fmla="*/ 784 h 800"/>
                    <a:gd name="T44" fmla="*/ 251 w 608"/>
                    <a:gd name="T45" fmla="*/ 748 h 800"/>
                    <a:gd name="T46" fmla="*/ 179 w 608"/>
                    <a:gd name="T47" fmla="*/ 694 h 800"/>
                    <a:gd name="T48" fmla="*/ 129 w 608"/>
                    <a:gd name="T49" fmla="*/ 631 h 800"/>
                    <a:gd name="T50" fmla="*/ 82 w 608"/>
                    <a:gd name="T51" fmla="*/ 550 h 800"/>
                    <a:gd name="T52" fmla="*/ 44 w 608"/>
                    <a:gd name="T53" fmla="*/ 456 h 800"/>
                    <a:gd name="T54" fmla="*/ 19 w 608"/>
                    <a:gd name="T55" fmla="*/ 375 h 800"/>
                    <a:gd name="T56" fmla="*/ 7 w 608"/>
                    <a:gd name="T57" fmla="*/ 297 h 800"/>
                    <a:gd name="T58" fmla="*/ 0 w 608"/>
                    <a:gd name="T59" fmla="*/ 189 h 800"/>
                    <a:gd name="T60" fmla="*/ 19 w 608"/>
                    <a:gd name="T61" fmla="*/ 117 h 800"/>
                    <a:gd name="T62" fmla="*/ 38 w 608"/>
                    <a:gd name="T63" fmla="*/ 90 h 800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608"/>
                    <a:gd name="T97" fmla="*/ 0 h 800"/>
                    <a:gd name="T98" fmla="*/ 608 w 608"/>
                    <a:gd name="T99" fmla="*/ 800 h 800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608" h="800">
                      <a:moveTo>
                        <a:pt x="38" y="90"/>
                      </a:moveTo>
                      <a:lnTo>
                        <a:pt x="63" y="27"/>
                      </a:lnTo>
                      <a:lnTo>
                        <a:pt x="104" y="0"/>
                      </a:lnTo>
                      <a:lnTo>
                        <a:pt x="141" y="0"/>
                      </a:lnTo>
                      <a:lnTo>
                        <a:pt x="179" y="18"/>
                      </a:lnTo>
                      <a:lnTo>
                        <a:pt x="216" y="54"/>
                      </a:lnTo>
                      <a:lnTo>
                        <a:pt x="235" y="117"/>
                      </a:lnTo>
                      <a:lnTo>
                        <a:pt x="245" y="180"/>
                      </a:lnTo>
                      <a:lnTo>
                        <a:pt x="263" y="243"/>
                      </a:lnTo>
                      <a:lnTo>
                        <a:pt x="298" y="312"/>
                      </a:lnTo>
                      <a:lnTo>
                        <a:pt x="357" y="384"/>
                      </a:lnTo>
                      <a:lnTo>
                        <a:pt x="415" y="432"/>
                      </a:lnTo>
                      <a:lnTo>
                        <a:pt x="499" y="468"/>
                      </a:lnTo>
                      <a:lnTo>
                        <a:pt x="571" y="522"/>
                      </a:lnTo>
                      <a:lnTo>
                        <a:pt x="608" y="577"/>
                      </a:lnTo>
                      <a:lnTo>
                        <a:pt x="602" y="622"/>
                      </a:lnTo>
                      <a:lnTo>
                        <a:pt x="593" y="676"/>
                      </a:lnTo>
                      <a:lnTo>
                        <a:pt x="565" y="712"/>
                      </a:lnTo>
                      <a:lnTo>
                        <a:pt x="518" y="757"/>
                      </a:lnTo>
                      <a:lnTo>
                        <a:pt x="449" y="790"/>
                      </a:lnTo>
                      <a:lnTo>
                        <a:pt x="396" y="800"/>
                      </a:lnTo>
                      <a:lnTo>
                        <a:pt x="320" y="784"/>
                      </a:lnTo>
                      <a:lnTo>
                        <a:pt x="251" y="748"/>
                      </a:lnTo>
                      <a:lnTo>
                        <a:pt x="179" y="694"/>
                      </a:lnTo>
                      <a:lnTo>
                        <a:pt x="129" y="631"/>
                      </a:lnTo>
                      <a:lnTo>
                        <a:pt x="82" y="550"/>
                      </a:lnTo>
                      <a:lnTo>
                        <a:pt x="44" y="456"/>
                      </a:lnTo>
                      <a:lnTo>
                        <a:pt x="19" y="375"/>
                      </a:lnTo>
                      <a:lnTo>
                        <a:pt x="7" y="297"/>
                      </a:lnTo>
                      <a:lnTo>
                        <a:pt x="0" y="189"/>
                      </a:lnTo>
                      <a:lnTo>
                        <a:pt x="19" y="117"/>
                      </a:lnTo>
                      <a:lnTo>
                        <a:pt x="38" y="9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21" name="Freeform 18"/>
                <p:cNvSpPr>
                  <a:spLocks/>
                </p:cNvSpPr>
                <p:nvPr/>
              </p:nvSpPr>
              <p:spPr bwMode="auto">
                <a:xfrm>
                  <a:off x="4094" y="2846"/>
                  <a:ext cx="1043" cy="726"/>
                </a:xfrm>
                <a:custGeom>
                  <a:avLst/>
                  <a:gdLst>
                    <a:gd name="T0" fmla="*/ 116 w 1043"/>
                    <a:gd name="T1" fmla="*/ 230 h 726"/>
                    <a:gd name="T2" fmla="*/ 216 w 1043"/>
                    <a:gd name="T3" fmla="*/ 147 h 726"/>
                    <a:gd name="T4" fmla="*/ 338 w 1043"/>
                    <a:gd name="T5" fmla="*/ 72 h 726"/>
                    <a:gd name="T6" fmla="*/ 417 w 1043"/>
                    <a:gd name="T7" fmla="*/ 27 h 726"/>
                    <a:gd name="T8" fmla="*/ 479 w 1043"/>
                    <a:gd name="T9" fmla="*/ 12 h 726"/>
                    <a:gd name="T10" fmla="*/ 529 w 1043"/>
                    <a:gd name="T11" fmla="*/ 0 h 726"/>
                    <a:gd name="T12" fmla="*/ 573 w 1043"/>
                    <a:gd name="T13" fmla="*/ 18 h 726"/>
                    <a:gd name="T14" fmla="*/ 601 w 1043"/>
                    <a:gd name="T15" fmla="*/ 75 h 726"/>
                    <a:gd name="T16" fmla="*/ 620 w 1043"/>
                    <a:gd name="T17" fmla="*/ 230 h 726"/>
                    <a:gd name="T18" fmla="*/ 620 w 1043"/>
                    <a:gd name="T19" fmla="*/ 416 h 726"/>
                    <a:gd name="T20" fmla="*/ 620 w 1043"/>
                    <a:gd name="T21" fmla="*/ 536 h 726"/>
                    <a:gd name="T22" fmla="*/ 642 w 1043"/>
                    <a:gd name="T23" fmla="*/ 609 h 726"/>
                    <a:gd name="T24" fmla="*/ 686 w 1043"/>
                    <a:gd name="T25" fmla="*/ 597 h 726"/>
                    <a:gd name="T26" fmla="*/ 717 w 1043"/>
                    <a:gd name="T27" fmla="*/ 552 h 726"/>
                    <a:gd name="T28" fmla="*/ 779 w 1043"/>
                    <a:gd name="T29" fmla="*/ 500 h 726"/>
                    <a:gd name="T30" fmla="*/ 876 w 1043"/>
                    <a:gd name="T31" fmla="*/ 470 h 726"/>
                    <a:gd name="T32" fmla="*/ 943 w 1043"/>
                    <a:gd name="T33" fmla="*/ 470 h 726"/>
                    <a:gd name="T34" fmla="*/ 1043 w 1043"/>
                    <a:gd name="T35" fmla="*/ 488 h 726"/>
                    <a:gd name="T36" fmla="*/ 1037 w 1043"/>
                    <a:gd name="T37" fmla="*/ 524 h 726"/>
                    <a:gd name="T38" fmla="*/ 1015 w 1043"/>
                    <a:gd name="T39" fmla="*/ 555 h 726"/>
                    <a:gd name="T40" fmla="*/ 981 w 1043"/>
                    <a:gd name="T41" fmla="*/ 561 h 726"/>
                    <a:gd name="T42" fmla="*/ 943 w 1043"/>
                    <a:gd name="T43" fmla="*/ 542 h 726"/>
                    <a:gd name="T44" fmla="*/ 886 w 1043"/>
                    <a:gd name="T45" fmla="*/ 518 h 726"/>
                    <a:gd name="T46" fmla="*/ 829 w 1043"/>
                    <a:gd name="T47" fmla="*/ 518 h 726"/>
                    <a:gd name="T48" fmla="*/ 754 w 1043"/>
                    <a:gd name="T49" fmla="*/ 564 h 726"/>
                    <a:gd name="T50" fmla="*/ 708 w 1043"/>
                    <a:gd name="T51" fmla="*/ 633 h 726"/>
                    <a:gd name="T52" fmla="*/ 698 w 1043"/>
                    <a:gd name="T53" fmla="*/ 690 h 726"/>
                    <a:gd name="T54" fmla="*/ 679 w 1043"/>
                    <a:gd name="T55" fmla="*/ 726 h 726"/>
                    <a:gd name="T56" fmla="*/ 604 w 1043"/>
                    <a:gd name="T57" fmla="*/ 723 h 726"/>
                    <a:gd name="T58" fmla="*/ 601 w 1043"/>
                    <a:gd name="T59" fmla="*/ 669 h 726"/>
                    <a:gd name="T60" fmla="*/ 576 w 1043"/>
                    <a:gd name="T61" fmla="*/ 591 h 726"/>
                    <a:gd name="T62" fmla="*/ 567 w 1043"/>
                    <a:gd name="T63" fmla="*/ 509 h 726"/>
                    <a:gd name="T64" fmla="*/ 573 w 1043"/>
                    <a:gd name="T65" fmla="*/ 401 h 726"/>
                    <a:gd name="T66" fmla="*/ 564 w 1043"/>
                    <a:gd name="T67" fmla="*/ 248 h 726"/>
                    <a:gd name="T68" fmla="*/ 558 w 1043"/>
                    <a:gd name="T69" fmla="*/ 147 h 726"/>
                    <a:gd name="T70" fmla="*/ 539 w 1043"/>
                    <a:gd name="T71" fmla="*/ 111 h 726"/>
                    <a:gd name="T72" fmla="*/ 501 w 1043"/>
                    <a:gd name="T73" fmla="*/ 75 h 726"/>
                    <a:gd name="T74" fmla="*/ 461 w 1043"/>
                    <a:gd name="T75" fmla="*/ 75 h 726"/>
                    <a:gd name="T76" fmla="*/ 403 w 1043"/>
                    <a:gd name="T77" fmla="*/ 111 h 726"/>
                    <a:gd name="T78" fmla="*/ 328 w 1043"/>
                    <a:gd name="T79" fmla="*/ 181 h 726"/>
                    <a:gd name="T80" fmla="*/ 235 w 1043"/>
                    <a:gd name="T81" fmla="*/ 272 h 726"/>
                    <a:gd name="T82" fmla="*/ 141 w 1043"/>
                    <a:gd name="T83" fmla="*/ 356 h 726"/>
                    <a:gd name="T84" fmla="*/ 94 w 1043"/>
                    <a:gd name="T85" fmla="*/ 383 h 726"/>
                    <a:gd name="T86" fmla="*/ 38 w 1043"/>
                    <a:gd name="T87" fmla="*/ 383 h 726"/>
                    <a:gd name="T88" fmla="*/ 0 w 1043"/>
                    <a:gd name="T89" fmla="*/ 344 h 726"/>
                    <a:gd name="T90" fmla="*/ 3 w 1043"/>
                    <a:gd name="T91" fmla="*/ 281 h 726"/>
                    <a:gd name="T92" fmla="*/ 41 w 1043"/>
                    <a:gd name="T93" fmla="*/ 248 h 726"/>
                    <a:gd name="T94" fmla="*/ 84 w 1043"/>
                    <a:gd name="T95" fmla="*/ 239 h 726"/>
                    <a:gd name="T96" fmla="*/ 116 w 1043"/>
                    <a:gd name="T97" fmla="*/ 230 h 72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043"/>
                    <a:gd name="T148" fmla="*/ 0 h 726"/>
                    <a:gd name="T149" fmla="*/ 1043 w 1043"/>
                    <a:gd name="T150" fmla="*/ 726 h 72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043" h="726">
                      <a:moveTo>
                        <a:pt x="116" y="230"/>
                      </a:moveTo>
                      <a:lnTo>
                        <a:pt x="216" y="147"/>
                      </a:lnTo>
                      <a:lnTo>
                        <a:pt x="338" y="72"/>
                      </a:lnTo>
                      <a:lnTo>
                        <a:pt x="417" y="27"/>
                      </a:lnTo>
                      <a:lnTo>
                        <a:pt x="479" y="12"/>
                      </a:lnTo>
                      <a:lnTo>
                        <a:pt x="529" y="0"/>
                      </a:lnTo>
                      <a:lnTo>
                        <a:pt x="573" y="18"/>
                      </a:lnTo>
                      <a:lnTo>
                        <a:pt x="601" y="75"/>
                      </a:lnTo>
                      <a:lnTo>
                        <a:pt x="620" y="230"/>
                      </a:lnTo>
                      <a:lnTo>
                        <a:pt x="620" y="416"/>
                      </a:lnTo>
                      <a:lnTo>
                        <a:pt x="620" y="536"/>
                      </a:lnTo>
                      <a:lnTo>
                        <a:pt x="642" y="609"/>
                      </a:lnTo>
                      <a:lnTo>
                        <a:pt x="686" y="597"/>
                      </a:lnTo>
                      <a:lnTo>
                        <a:pt x="717" y="552"/>
                      </a:lnTo>
                      <a:lnTo>
                        <a:pt x="779" y="500"/>
                      </a:lnTo>
                      <a:lnTo>
                        <a:pt x="876" y="470"/>
                      </a:lnTo>
                      <a:lnTo>
                        <a:pt x="943" y="470"/>
                      </a:lnTo>
                      <a:lnTo>
                        <a:pt x="1043" y="488"/>
                      </a:lnTo>
                      <a:lnTo>
                        <a:pt x="1037" y="524"/>
                      </a:lnTo>
                      <a:lnTo>
                        <a:pt x="1015" y="555"/>
                      </a:lnTo>
                      <a:lnTo>
                        <a:pt x="981" y="561"/>
                      </a:lnTo>
                      <a:lnTo>
                        <a:pt x="943" y="542"/>
                      </a:lnTo>
                      <a:lnTo>
                        <a:pt x="886" y="518"/>
                      </a:lnTo>
                      <a:lnTo>
                        <a:pt x="829" y="518"/>
                      </a:lnTo>
                      <a:lnTo>
                        <a:pt x="754" y="564"/>
                      </a:lnTo>
                      <a:lnTo>
                        <a:pt x="708" y="633"/>
                      </a:lnTo>
                      <a:lnTo>
                        <a:pt x="698" y="690"/>
                      </a:lnTo>
                      <a:lnTo>
                        <a:pt x="679" y="726"/>
                      </a:lnTo>
                      <a:lnTo>
                        <a:pt x="604" y="723"/>
                      </a:lnTo>
                      <a:lnTo>
                        <a:pt x="601" y="669"/>
                      </a:lnTo>
                      <a:lnTo>
                        <a:pt x="576" y="591"/>
                      </a:lnTo>
                      <a:lnTo>
                        <a:pt x="567" y="509"/>
                      </a:lnTo>
                      <a:lnTo>
                        <a:pt x="573" y="401"/>
                      </a:lnTo>
                      <a:lnTo>
                        <a:pt x="564" y="248"/>
                      </a:lnTo>
                      <a:lnTo>
                        <a:pt x="558" y="147"/>
                      </a:lnTo>
                      <a:lnTo>
                        <a:pt x="539" y="111"/>
                      </a:lnTo>
                      <a:lnTo>
                        <a:pt x="501" y="75"/>
                      </a:lnTo>
                      <a:lnTo>
                        <a:pt x="461" y="75"/>
                      </a:lnTo>
                      <a:lnTo>
                        <a:pt x="403" y="111"/>
                      </a:lnTo>
                      <a:lnTo>
                        <a:pt x="328" y="181"/>
                      </a:lnTo>
                      <a:lnTo>
                        <a:pt x="235" y="272"/>
                      </a:lnTo>
                      <a:lnTo>
                        <a:pt x="141" y="356"/>
                      </a:lnTo>
                      <a:lnTo>
                        <a:pt x="94" y="383"/>
                      </a:lnTo>
                      <a:lnTo>
                        <a:pt x="38" y="383"/>
                      </a:lnTo>
                      <a:lnTo>
                        <a:pt x="0" y="344"/>
                      </a:lnTo>
                      <a:lnTo>
                        <a:pt x="3" y="281"/>
                      </a:lnTo>
                      <a:lnTo>
                        <a:pt x="41" y="248"/>
                      </a:lnTo>
                      <a:lnTo>
                        <a:pt x="84" y="239"/>
                      </a:lnTo>
                      <a:lnTo>
                        <a:pt x="116" y="23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22" name="Freeform 19"/>
                <p:cNvSpPr>
                  <a:spLocks/>
                </p:cNvSpPr>
                <p:nvPr/>
              </p:nvSpPr>
              <p:spPr bwMode="auto">
                <a:xfrm>
                  <a:off x="4038" y="3162"/>
                  <a:ext cx="713" cy="762"/>
                </a:xfrm>
                <a:custGeom>
                  <a:avLst/>
                  <a:gdLst>
                    <a:gd name="T0" fmla="*/ 0 w 713"/>
                    <a:gd name="T1" fmla="*/ 64 h 762"/>
                    <a:gd name="T2" fmla="*/ 22 w 713"/>
                    <a:gd name="T3" fmla="*/ 16 h 762"/>
                    <a:gd name="T4" fmla="*/ 69 w 713"/>
                    <a:gd name="T5" fmla="*/ 0 h 762"/>
                    <a:gd name="T6" fmla="*/ 134 w 713"/>
                    <a:gd name="T7" fmla="*/ 7 h 762"/>
                    <a:gd name="T8" fmla="*/ 150 w 713"/>
                    <a:gd name="T9" fmla="*/ 52 h 762"/>
                    <a:gd name="T10" fmla="*/ 125 w 713"/>
                    <a:gd name="T11" fmla="*/ 227 h 762"/>
                    <a:gd name="T12" fmla="*/ 122 w 713"/>
                    <a:gd name="T13" fmla="*/ 360 h 762"/>
                    <a:gd name="T14" fmla="*/ 116 w 713"/>
                    <a:gd name="T15" fmla="*/ 435 h 762"/>
                    <a:gd name="T16" fmla="*/ 116 w 713"/>
                    <a:gd name="T17" fmla="*/ 450 h 762"/>
                    <a:gd name="T18" fmla="*/ 131 w 713"/>
                    <a:gd name="T19" fmla="*/ 524 h 762"/>
                    <a:gd name="T20" fmla="*/ 172 w 713"/>
                    <a:gd name="T21" fmla="*/ 536 h 762"/>
                    <a:gd name="T22" fmla="*/ 225 w 713"/>
                    <a:gd name="T23" fmla="*/ 524 h 762"/>
                    <a:gd name="T24" fmla="*/ 303 w 713"/>
                    <a:gd name="T25" fmla="*/ 481 h 762"/>
                    <a:gd name="T26" fmla="*/ 387 w 713"/>
                    <a:gd name="T27" fmla="*/ 460 h 762"/>
                    <a:gd name="T28" fmla="*/ 482 w 713"/>
                    <a:gd name="T29" fmla="*/ 444 h 762"/>
                    <a:gd name="T30" fmla="*/ 585 w 713"/>
                    <a:gd name="T31" fmla="*/ 432 h 762"/>
                    <a:gd name="T32" fmla="*/ 660 w 713"/>
                    <a:gd name="T33" fmla="*/ 432 h 762"/>
                    <a:gd name="T34" fmla="*/ 694 w 713"/>
                    <a:gd name="T35" fmla="*/ 441 h 762"/>
                    <a:gd name="T36" fmla="*/ 713 w 713"/>
                    <a:gd name="T37" fmla="*/ 463 h 762"/>
                    <a:gd name="T38" fmla="*/ 704 w 713"/>
                    <a:gd name="T39" fmla="*/ 496 h 762"/>
                    <a:gd name="T40" fmla="*/ 657 w 713"/>
                    <a:gd name="T41" fmla="*/ 524 h 762"/>
                    <a:gd name="T42" fmla="*/ 613 w 713"/>
                    <a:gd name="T43" fmla="*/ 563 h 762"/>
                    <a:gd name="T44" fmla="*/ 572 w 713"/>
                    <a:gd name="T45" fmla="*/ 618 h 762"/>
                    <a:gd name="T46" fmla="*/ 547 w 713"/>
                    <a:gd name="T47" fmla="*/ 663 h 762"/>
                    <a:gd name="T48" fmla="*/ 526 w 713"/>
                    <a:gd name="T49" fmla="*/ 708 h 762"/>
                    <a:gd name="T50" fmla="*/ 510 w 713"/>
                    <a:gd name="T51" fmla="*/ 762 h 762"/>
                    <a:gd name="T52" fmla="*/ 488 w 713"/>
                    <a:gd name="T53" fmla="*/ 762 h 762"/>
                    <a:gd name="T54" fmla="*/ 469 w 713"/>
                    <a:gd name="T55" fmla="*/ 741 h 762"/>
                    <a:gd name="T56" fmla="*/ 462 w 713"/>
                    <a:gd name="T57" fmla="*/ 681 h 762"/>
                    <a:gd name="T58" fmla="*/ 507 w 713"/>
                    <a:gd name="T59" fmla="*/ 627 h 762"/>
                    <a:gd name="T60" fmla="*/ 566 w 713"/>
                    <a:gd name="T61" fmla="*/ 563 h 762"/>
                    <a:gd name="T62" fmla="*/ 622 w 713"/>
                    <a:gd name="T63" fmla="*/ 515 h 762"/>
                    <a:gd name="T64" fmla="*/ 647 w 713"/>
                    <a:gd name="T65" fmla="*/ 499 h 762"/>
                    <a:gd name="T66" fmla="*/ 657 w 713"/>
                    <a:gd name="T67" fmla="*/ 478 h 762"/>
                    <a:gd name="T68" fmla="*/ 632 w 713"/>
                    <a:gd name="T69" fmla="*/ 463 h 762"/>
                    <a:gd name="T70" fmla="*/ 547 w 713"/>
                    <a:gd name="T71" fmla="*/ 463 h 762"/>
                    <a:gd name="T72" fmla="*/ 440 w 713"/>
                    <a:gd name="T73" fmla="*/ 481 h 762"/>
                    <a:gd name="T74" fmla="*/ 356 w 713"/>
                    <a:gd name="T75" fmla="*/ 509 h 762"/>
                    <a:gd name="T76" fmla="*/ 265 w 713"/>
                    <a:gd name="T77" fmla="*/ 560 h 762"/>
                    <a:gd name="T78" fmla="*/ 187 w 713"/>
                    <a:gd name="T79" fmla="*/ 596 h 762"/>
                    <a:gd name="T80" fmla="*/ 103 w 713"/>
                    <a:gd name="T81" fmla="*/ 599 h 762"/>
                    <a:gd name="T82" fmla="*/ 69 w 713"/>
                    <a:gd name="T83" fmla="*/ 587 h 762"/>
                    <a:gd name="T84" fmla="*/ 50 w 713"/>
                    <a:gd name="T85" fmla="*/ 542 h 762"/>
                    <a:gd name="T86" fmla="*/ 37 w 713"/>
                    <a:gd name="T87" fmla="*/ 478 h 762"/>
                    <a:gd name="T88" fmla="*/ 31 w 713"/>
                    <a:gd name="T89" fmla="*/ 360 h 762"/>
                    <a:gd name="T90" fmla="*/ 19 w 713"/>
                    <a:gd name="T91" fmla="*/ 151 h 762"/>
                    <a:gd name="T92" fmla="*/ 0 w 713"/>
                    <a:gd name="T93" fmla="*/ 64 h 762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713"/>
                    <a:gd name="T142" fmla="*/ 0 h 762"/>
                    <a:gd name="T143" fmla="*/ 713 w 713"/>
                    <a:gd name="T144" fmla="*/ 762 h 762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713" h="762">
                      <a:moveTo>
                        <a:pt x="0" y="64"/>
                      </a:moveTo>
                      <a:lnTo>
                        <a:pt x="22" y="16"/>
                      </a:lnTo>
                      <a:lnTo>
                        <a:pt x="69" y="0"/>
                      </a:lnTo>
                      <a:lnTo>
                        <a:pt x="134" y="7"/>
                      </a:lnTo>
                      <a:lnTo>
                        <a:pt x="150" y="52"/>
                      </a:lnTo>
                      <a:lnTo>
                        <a:pt x="125" y="227"/>
                      </a:lnTo>
                      <a:lnTo>
                        <a:pt x="122" y="360"/>
                      </a:lnTo>
                      <a:lnTo>
                        <a:pt x="116" y="435"/>
                      </a:lnTo>
                      <a:lnTo>
                        <a:pt x="116" y="450"/>
                      </a:lnTo>
                      <a:lnTo>
                        <a:pt x="131" y="524"/>
                      </a:lnTo>
                      <a:lnTo>
                        <a:pt x="172" y="536"/>
                      </a:lnTo>
                      <a:lnTo>
                        <a:pt x="225" y="524"/>
                      </a:lnTo>
                      <a:lnTo>
                        <a:pt x="303" y="481"/>
                      </a:lnTo>
                      <a:lnTo>
                        <a:pt x="387" y="460"/>
                      </a:lnTo>
                      <a:lnTo>
                        <a:pt x="482" y="444"/>
                      </a:lnTo>
                      <a:lnTo>
                        <a:pt x="585" y="432"/>
                      </a:lnTo>
                      <a:lnTo>
                        <a:pt x="660" y="432"/>
                      </a:lnTo>
                      <a:lnTo>
                        <a:pt x="694" y="441"/>
                      </a:lnTo>
                      <a:lnTo>
                        <a:pt x="713" y="463"/>
                      </a:lnTo>
                      <a:lnTo>
                        <a:pt x="704" y="496"/>
                      </a:lnTo>
                      <a:lnTo>
                        <a:pt x="657" y="524"/>
                      </a:lnTo>
                      <a:lnTo>
                        <a:pt x="613" y="563"/>
                      </a:lnTo>
                      <a:lnTo>
                        <a:pt x="572" y="618"/>
                      </a:lnTo>
                      <a:lnTo>
                        <a:pt x="547" y="663"/>
                      </a:lnTo>
                      <a:lnTo>
                        <a:pt x="526" y="708"/>
                      </a:lnTo>
                      <a:lnTo>
                        <a:pt x="510" y="762"/>
                      </a:lnTo>
                      <a:lnTo>
                        <a:pt x="488" y="762"/>
                      </a:lnTo>
                      <a:lnTo>
                        <a:pt x="469" y="741"/>
                      </a:lnTo>
                      <a:lnTo>
                        <a:pt x="462" y="681"/>
                      </a:lnTo>
                      <a:lnTo>
                        <a:pt x="507" y="627"/>
                      </a:lnTo>
                      <a:lnTo>
                        <a:pt x="566" y="563"/>
                      </a:lnTo>
                      <a:lnTo>
                        <a:pt x="622" y="515"/>
                      </a:lnTo>
                      <a:lnTo>
                        <a:pt x="647" y="499"/>
                      </a:lnTo>
                      <a:lnTo>
                        <a:pt x="657" y="478"/>
                      </a:lnTo>
                      <a:lnTo>
                        <a:pt x="632" y="463"/>
                      </a:lnTo>
                      <a:lnTo>
                        <a:pt x="547" y="463"/>
                      </a:lnTo>
                      <a:lnTo>
                        <a:pt x="440" y="481"/>
                      </a:lnTo>
                      <a:lnTo>
                        <a:pt x="356" y="509"/>
                      </a:lnTo>
                      <a:lnTo>
                        <a:pt x="265" y="560"/>
                      </a:lnTo>
                      <a:lnTo>
                        <a:pt x="187" y="596"/>
                      </a:lnTo>
                      <a:lnTo>
                        <a:pt x="103" y="599"/>
                      </a:lnTo>
                      <a:lnTo>
                        <a:pt x="69" y="587"/>
                      </a:lnTo>
                      <a:lnTo>
                        <a:pt x="50" y="542"/>
                      </a:lnTo>
                      <a:lnTo>
                        <a:pt x="37" y="478"/>
                      </a:lnTo>
                      <a:lnTo>
                        <a:pt x="31" y="360"/>
                      </a:lnTo>
                      <a:lnTo>
                        <a:pt x="19" y="151"/>
                      </a:lnTo>
                      <a:lnTo>
                        <a:pt x="0" y="64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213" name="Group 20"/>
              <p:cNvGrpSpPr>
                <a:grpSpLocks/>
              </p:cNvGrpSpPr>
              <p:nvPr/>
            </p:nvGrpSpPr>
            <p:grpSpPr bwMode="auto">
              <a:xfrm>
                <a:off x="4864" y="3099"/>
                <a:ext cx="432" cy="877"/>
                <a:chOff x="4864" y="3099"/>
                <a:chExt cx="432" cy="877"/>
              </a:xfrm>
            </p:grpSpPr>
            <p:sp>
              <p:nvSpPr>
                <p:cNvPr id="7214" name="Freeform 21"/>
                <p:cNvSpPr>
                  <a:spLocks/>
                </p:cNvSpPr>
                <p:nvPr/>
              </p:nvSpPr>
              <p:spPr bwMode="auto">
                <a:xfrm>
                  <a:off x="4956" y="3588"/>
                  <a:ext cx="340" cy="109"/>
                </a:xfrm>
                <a:custGeom>
                  <a:avLst/>
                  <a:gdLst>
                    <a:gd name="T0" fmla="*/ 340 w 340"/>
                    <a:gd name="T1" fmla="*/ 109 h 109"/>
                    <a:gd name="T2" fmla="*/ 165 w 340"/>
                    <a:gd name="T3" fmla="*/ 30 h 109"/>
                    <a:gd name="T4" fmla="*/ 48 w 340"/>
                    <a:gd name="T5" fmla="*/ 0 h 109"/>
                    <a:gd name="T6" fmla="*/ 10 w 340"/>
                    <a:gd name="T7" fmla="*/ 0 h 109"/>
                    <a:gd name="T8" fmla="*/ 0 w 340"/>
                    <a:gd name="T9" fmla="*/ 27 h 109"/>
                    <a:gd name="T10" fmla="*/ 22 w 340"/>
                    <a:gd name="T11" fmla="*/ 48 h 109"/>
                    <a:gd name="T12" fmla="*/ 70 w 340"/>
                    <a:gd name="T13" fmla="*/ 54 h 109"/>
                    <a:gd name="T14" fmla="*/ 184 w 340"/>
                    <a:gd name="T15" fmla="*/ 75 h 109"/>
                    <a:gd name="T16" fmla="*/ 340 w 340"/>
                    <a:gd name="T17" fmla="*/ 109 h 10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0"/>
                    <a:gd name="T28" fmla="*/ 0 h 109"/>
                    <a:gd name="T29" fmla="*/ 340 w 340"/>
                    <a:gd name="T30" fmla="*/ 109 h 10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0" h="109">
                      <a:moveTo>
                        <a:pt x="340" y="109"/>
                      </a:moveTo>
                      <a:lnTo>
                        <a:pt x="165" y="30"/>
                      </a:lnTo>
                      <a:lnTo>
                        <a:pt x="48" y="0"/>
                      </a:lnTo>
                      <a:lnTo>
                        <a:pt x="10" y="0"/>
                      </a:lnTo>
                      <a:lnTo>
                        <a:pt x="0" y="27"/>
                      </a:lnTo>
                      <a:lnTo>
                        <a:pt x="22" y="48"/>
                      </a:lnTo>
                      <a:lnTo>
                        <a:pt x="70" y="54"/>
                      </a:lnTo>
                      <a:lnTo>
                        <a:pt x="184" y="75"/>
                      </a:lnTo>
                      <a:lnTo>
                        <a:pt x="340" y="109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15" name="Freeform 22"/>
                <p:cNvSpPr>
                  <a:spLocks/>
                </p:cNvSpPr>
                <p:nvPr/>
              </p:nvSpPr>
              <p:spPr bwMode="auto">
                <a:xfrm>
                  <a:off x="4864" y="3685"/>
                  <a:ext cx="97" cy="291"/>
                </a:xfrm>
                <a:custGeom>
                  <a:avLst/>
                  <a:gdLst>
                    <a:gd name="T0" fmla="*/ 97 w 97"/>
                    <a:gd name="T1" fmla="*/ 291 h 291"/>
                    <a:gd name="T2" fmla="*/ 94 w 97"/>
                    <a:gd name="T3" fmla="*/ 148 h 291"/>
                    <a:gd name="T4" fmla="*/ 69 w 97"/>
                    <a:gd name="T5" fmla="*/ 39 h 291"/>
                    <a:gd name="T6" fmla="*/ 41 w 97"/>
                    <a:gd name="T7" fmla="*/ 0 h 291"/>
                    <a:gd name="T8" fmla="*/ 19 w 97"/>
                    <a:gd name="T9" fmla="*/ 0 h 291"/>
                    <a:gd name="T10" fmla="*/ 0 w 97"/>
                    <a:gd name="T11" fmla="*/ 12 h 291"/>
                    <a:gd name="T12" fmla="*/ 0 w 97"/>
                    <a:gd name="T13" fmla="*/ 54 h 291"/>
                    <a:gd name="T14" fmla="*/ 47 w 97"/>
                    <a:gd name="T15" fmla="*/ 184 h 291"/>
                    <a:gd name="T16" fmla="*/ 97 w 97"/>
                    <a:gd name="T17" fmla="*/ 291 h 29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97"/>
                    <a:gd name="T28" fmla="*/ 0 h 291"/>
                    <a:gd name="T29" fmla="*/ 97 w 97"/>
                    <a:gd name="T30" fmla="*/ 291 h 29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97" h="291">
                      <a:moveTo>
                        <a:pt x="97" y="291"/>
                      </a:moveTo>
                      <a:lnTo>
                        <a:pt x="94" y="148"/>
                      </a:lnTo>
                      <a:lnTo>
                        <a:pt x="69" y="39"/>
                      </a:lnTo>
                      <a:lnTo>
                        <a:pt x="41" y="0"/>
                      </a:lnTo>
                      <a:lnTo>
                        <a:pt x="19" y="0"/>
                      </a:lnTo>
                      <a:lnTo>
                        <a:pt x="0" y="12"/>
                      </a:lnTo>
                      <a:lnTo>
                        <a:pt x="0" y="54"/>
                      </a:lnTo>
                      <a:lnTo>
                        <a:pt x="47" y="184"/>
                      </a:lnTo>
                      <a:lnTo>
                        <a:pt x="97" y="291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16" name="Freeform 23"/>
                <p:cNvSpPr>
                  <a:spLocks/>
                </p:cNvSpPr>
                <p:nvPr/>
              </p:nvSpPr>
              <p:spPr bwMode="auto">
                <a:xfrm>
                  <a:off x="5004" y="3099"/>
                  <a:ext cx="214" cy="111"/>
                </a:xfrm>
                <a:custGeom>
                  <a:avLst/>
                  <a:gdLst>
                    <a:gd name="T0" fmla="*/ 0 w 214"/>
                    <a:gd name="T1" fmla="*/ 72 h 111"/>
                    <a:gd name="T2" fmla="*/ 42 w 214"/>
                    <a:gd name="T3" fmla="*/ 30 h 111"/>
                    <a:gd name="T4" fmla="*/ 100 w 214"/>
                    <a:gd name="T5" fmla="*/ 3 h 111"/>
                    <a:gd name="T6" fmla="*/ 166 w 214"/>
                    <a:gd name="T7" fmla="*/ 0 h 111"/>
                    <a:gd name="T8" fmla="*/ 214 w 214"/>
                    <a:gd name="T9" fmla="*/ 9 h 111"/>
                    <a:gd name="T10" fmla="*/ 138 w 214"/>
                    <a:gd name="T11" fmla="*/ 18 h 111"/>
                    <a:gd name="T12" fmla="*/ 109 w 214"/>
                    <a:gd name="T13" fmla="*/ 36 h 111"/>
                    <a:gd name="T14" fmla="*/ 81 w 214"/>
                    <a:gd name="T15" fmla="*/ 63 h 111"/>
                    <a:gd name="T16" fmla="*/ 68 w 214"/>
                    <a:gd name="T17" fmla="*/ 93 h 111"/>
                    <a:gd name="T18" fmla="*/ 42 w 214"/>
                    <a:gd name="T19" fmla="*/ 111 h 111"/>
                    <a:gd name="T20" fmla="*/ 10 w 214"/>
                    <a:gd name="T21" fmla="*/ 108 h 111"/>
                    <a:gd name="T22" fmla="*/ 0 w 214"/>
                    <a:gd name="T23" fmla="*/ 72 h 11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14"/>
                    <a:gd name="T37" fmla="*/ 0 h 111"/>
                    <a:gd name="T38" fmla="*/ 214 w 214"/>
                    <a:gd name="T39" fmla="*/ 111 h 111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14" h="111">
                      <a:moveTo>
                        <a:pt x="0" y="72"/>
                      </a:moveTo>
                      <a:lnTo>
                        <a:pt x="42" y="30"/>
                      </a:lnTo>
                      <a:lnTo>
                        <a:pt x="100" y="3"/>
                      </a:lnTo>
                      <a:lnTo>
                        <a:pt x="166" y="0"/>
                      </a:lnTo>
                      <a:lnTo>
                        <a:pt x="214" y="9"/>
                      </a:lnTo>
                      <a:lnTo>
                        <a:pt x="138" y="18"/>
                      </a:lnTo>
                      <a:lnTo>
                        <a:pt x="109" y="36"/>
                      </a:lnTo>
                      <a:lnTo>
                        <a:pt x="81" y="63"/>
                      </a:lnTo>
                      <a:lnTo>
                        <a:pt x="68" y="93"/>
                      </a:lnTo>
                      <a:lnTo>
                        <a:pt x="42" y="111"/>
                      </a:lnTo>
                      <a:lnTo>
                        <a:pt x="10" y="108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7174" name="Text Box 34"/>
          <p:cNvSpPr txBox="1">
            <a:spLocks noChangeArrowheads="1"/>
          </p:cNvSpPr>
          <p:nvPr/>
        </p:nvSpPr>
        <p:spPr bwMode="auto">
          <a:xfrm>
            <a:off x="2530475" y="5095875"/>
            <a:ext cx="298608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More of the output:</a:t>
            </a:r>
            <a:br>
              <a:rPr lang="en-US" altLang="en-US" sz="2800" i="0"/>
            </a:br>
            <a:endParaRPr lang="en-US" altLang="en-US" sz="2800" i="0"/>
          </a:p>
        </p:txBody>
      </p:sp>
      <p:sp>
        <p:nvSpPr>
          <p:cNvPr id="7175" name="Right Arrow 1"/>
          <p:cNvSpPr>
            <a:spLocks noChangeArrowheads="1"/>
          </p:cNvSpPr>
          <p:nvPr/>
        </p:nvSpPr>
        <p:spPr bwMode="auto">
          <a:xfrm>
            <a:off x="5130800" y="2725738"/>
            <a:ext cx="979488" cy="722312"/>
          </a:xfrm>
          <a:prstGeom prst="rightArrow">
            <a:avLst>
              <a:gd name="adj1" fmla="val 50000"/>
              <a:gd name="adj2" fmla="val 4986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 i="0"/>
          </a:p>
        </p:txBody>
      </p:sp>
      <p:sp>
        <p:nvSpPr>
          <p:cNvPr id="7176" name="AutoShape 6" descr="data:image/jpeg;base64,/9j/4AAQSkZJRgABAQAAAQABAAD/2wBDAAkGBwgHBgkIBwgKCgkLDRYPDQwMDRsUFRAWIB0iIiAdHx8kKDQsJCYxJx8fLT0tMTU3Ojo6Iys/RD84QzQ5Ojf/2wBDAQoKCg0MDRoPDxo3JR8lNzc3Nzc3Nzc3Nzc3Nzc3Nzc3Nzc3Nzc3Nzc3Nzc3Nzc3Nzc3Nzc3Nzc3Nzc3Nzc3Nzf/wAARCAC9AQsDASIAAhEBAxEB/8QAGwAAAgMBAQEAAAAAAAAAAAAAAQIAAwQFBgf/xAA8EAABAwMCBAQEBAMIAgMAAAABAAIRAwQhEjEFQVFhEyJxgQYUkaEyQrHBI3LwFTNSU2KC0eGi8RZ0kv/EABkBAAMBAQEAAAAAAAAAAAAAAAABAgMEBf/EACERAQEAAgIDAQEBAQEAAAAAAAABAhEDIRIxQRNRBBRh/9oADAMBAAIRAxEAPwDx5rfDD3ERe25/0XAIB9C1X2FtwCvxCm2pxStTtCx2t1VzWuacRB268lfxH4NHFOI1rulf0KbK9QvIAB0g+hXlOO8E4hwSroutL6JcQyvTdqY/06ehVb30N2dvV8W4Jw8VaZ4bxqjUt9JL3VajHw7kABBM+mFyanCyxhc2+tn/AOnQRPukrcLuavCbe8HyDTVYwtawnxIAg6htmJPquZw+hbVA017unQfrhzagMAdcKd6hb3XT4ayoaZcGF0PMuaFSGuF5W3aW5MNGy9LY3PDrEGlSuW1qc725x9wqeJ2/Dr2v41L5mmXDzOxLvUbLmuWstouXbhyXsc6kNjkneUjqdRzzkc4aT1S3dEjytJDQYEnJVFAvaCx7SSNlpLL6ErfSFElrngeI0iAB0VlN9CPLTOqDHJY2nT5g4N18t4W/h1Kobxj69LxKbSMHYqL12LVvyjq4p+M1xZGwIOrsum01KVJrqbAWAT0x0WpgouqVHm3YNtO5gLQNGiGUmNbM4asuTl2m5SubcBzm+ZzCIkgGCOy5IY+tVmoS1kgkNGSvQVaVKvULWty3clYbm2qy0DS1zsCHcpUYZUbVh7aVFho0W93VCM91XUvS1klsaRgHAlY+LsqUqnguIcwGRp5wsbWBrHah5Xt2g/Ud1tJPZxvuX0yymyk8+IfM8A4/rdBtw91P+50tZh0n8SyMY2jrIcSACWmI1CcKxtZtyW09Wnn5tsZRb/FXHrdPcGkNReRlsgTusxrbtoN1U3CBO4PNb6XC6dwKbwX6QDrAEg+h9Ve6xbIcyg2m4N82jAcOWPVLykSy2Vyz8LgS6MjkvVcNoWNe3aa9tWOj8IFXSBmSdj0XJHDqQq03NJJDy4ggR/W671sytoJt7R7xzIyovJfjTizmF3rax76NBlenaW1SkyrU8V3mNTU4jPpsFyH2jqRc/wAJ7y50jExldwUeJFoLLKoQdjj/AJQNtxWRNiQD/ie0EfdRllnl8Xlnu7kYeGXHE206vDqb6lvZ3BJqO8MuIxyAneIVfFKItqdOlR8R+kQ0vBGPeF0zZ8VMxRpMjrVErm8Uo3Nq1r7sAk4bBkBPPLK4asRcrXCuXeEBSYBkeY7n3WWnTmp4pdqLWxH9ck9ZxfRDy5xqVD0xjCoe1rHc9YOmZxCygjVWbUqNaxtRjRzl2yrcCx5YXNe1uQ70lVNeWtBdqgO5bqOc12hwOoOJAnqf6KqSq2avSdoZSoU2lxySOUoupOpAh8HUBpDf+UKbX0yWuLWveJp55TgKys2oaAex2KbskHdG7Oil0avcGmBBgNzAHZZxVuSJD2QdshU3FRknxCSNIAnnK0tYQAAG7c09L/8AXrn/AA3w9w/u3D0cVRV+FrKq3S41C2Z0l8j7rua5U1L2fGMHCPwvR0Bgq1NIEAGDC5lX4CoPc5zbqo2TOwwvYaihrPVLxhyvL2fwk6z/AAXGv+YLZ/ZVYQw0jpBnBldrUQUdXchZ5cOOXs/JxG8Ja6o0VabGg/me0wPVW0vhulXqP+WFnUDDG5/4XYFRw2eR7qGpUmdWQs7/AJ58Lcrnf/FKwENp2Y7Z/wCFdT+GLoNH8Sg3tBMLey7r0yDqJjlKufxO5LNNMN1nbygpf8+J6wc8/DlVgc6rfU2hok6aRMD6rnFltTqafmXvbzc2nH7rT8UX1zQ+G/DqFzK9e5LHkGDABMfouF8P3Dqgr2lam7xKWRJggHqs8+Ca3CuM9R0nGzp5Y+s93doAXr6dzbQGUxSIGBABC8q63GAXSZg+RPToVGmaZaCO8KMd4/Bqz4t+N7O0rWVKoy3pOripp1U2Bpgg9N+S8M2yug9zTaudTGAJK9pUbX/M0nPqq3Yw9rgPRZ5cmW/Sd9+nk28MvKtOH0HN5AlPb8DqCo1zxHuF6lpa4GTKBewGJErO8mQy5Lr057LSu0aW1S1gGGyo3h7oIdUERGcn0W11Vg7x0VlBwqmBpA/1OhRu1MtrCOF05B1OnqtFvaNpDyF465WwtAbLalHHdAtBz4zPQAn9lWsleOSym+oyIqPxt5la26rf5rh/uWRzZI0vJ6+T/tAtYBgvJ/lH/KesxrJsNzUcJNV31WTiNL5u3czVLvyyYEosbJhlKqe+ytFpc1I8O0qkDmSQl4Z1pMcq8Vfvr03FppAEYODt1WdtRz2BrqZBG+ML2fEuE3RtnVH2rGhu7juV5k2dSjTqGtTOcSTsnqz3FeOmUt8EkVDPmAAA2KprUnaHuZ5dEHPNWMuKZqOpunWCJc7qkuQWtqPIcWtG4VSXZRB5mDzNJn+sq97Wmj5hIByAYWegxmqnoGQNUnmrK8uo+Gww6BEbp5Y9quKpjRUBDnjSTIDhstDKD3MBbqcOuqFbwvhtS5qeGAXHn6c16anwMU2BouaTQPyktJH3V+Ow6WpEO7opNI5YXqMVgdKMzzVMOG2UQ8QAZS2FsJ2Bh/vHR6BVB0kLFxKuaLgRMRJAUZ5am18eMyy1XY+XpkeSrnoRCTwKnIY7Lk23E2OGCZOyu/tIt3esZz6dF4JW7QQfOCG8zGwVlLjljQ4ZVuLTQbhr3M2y0Dn2ndcS44s1wh1WPRcupeUHltOm3NWoNdSCJ99leHLMrrTPPi8Z7WfEFz83T4K2s8u8QPqvDjMmd1o4BQL7y6uSAWOa1gd1I3VXG+H1TUoVrwtp8Nou8OkXOiXxnbIBj7LocBu23FiNDdIpnRvv3Wk9MPrfUtqdT8bCSD1VsMLYfTY7HMZSayjr6o1P4rYmjQfu1zOha6VG24BkVpbOWnCGvKhJCm4Sn5NPEqtvXaAeH0Q5xw6mACR0wsbeGW1QAZpvOzXEghPqPRO24qtxqdHQ5UXilPyn1GcGAI8zTAiU7ODUwfxH2Kr+YOrzMB9BH6Kxt1TmdD2ns6VP5SfD3FzOFUm5Jd7uTjh9sIxMcgFWziBbkscW/wCIjC0i91NxTaf5XT+6PCfxW5SC0oty2k33CMU6Z8oA9AqL29fSpk06Li/lLDCle54VcUabKr3a2sh1RlQscTzxspvXoaWm6Y0ai+PZVVOKUGEg1C7HRcSsaZJNF9TST5fEOoqrwDVHlc0nniFlc858T3HUr8dpgEMZqxs6IXmeN3FS9oPYGENcQS1uRif+votwt3Bpa7Vp2lL8vQ1k6icdeayy5cr7Ly08jbW9wyqf4PiSZyDuunb21+6aLnGhRq/jeGyQOy7/AIDemOUFEsGmAAOUzt6KLy3fRXPt52twm9eKWmvIpmGlzYMcphWUuDVNQe+t5ucDku40OBOP3jun0iR6c1N5Mqn9LXNo2DGTMntJV3ggY0nC2ACZ1Ap9B/xKd1PtvyTsFI6D7I5HRQEle2opaUpbjl9VYc4lLBncfRAUlrg7Bd6brNdtDywOkbjK6BzzK4HxfrZZ0XNMO1kBwPbZRnN46PDLxy2xXVnWt3l1GoGsOYcdlVTYarwKvEqLJMaWBzj+kfdeera3EeLU1epV1o11N40uI6QFjjxz61y5r8e8teEWtAAub4z/APFUM/Za61ClWomjUpt0HlELncCv33NB1O4A8RkeZuzxyPqupMreSRlcvJwPjIvNhaUqdN73io1rhBIcAHR75W74dsaljw5tOqA17vMR07LowDsUtR4o03VHSQ0TjdPWiXBjnuDWySV1LeyZTZNYBzu5wFyOGcc4ZTdFw+rTqHALmYHuureXjPlvFova5hbLXNMgrPPKx0cOEva19C2e3NINPVuCsVayIM0Hah0O65djxrxCfFa5kkgF3P0PNdale0i2S6QsseWz21y4scvTK5rmGHNIPdAOJW115RdhxaR3TUn0W/xPDplo5laTllY3gsZbe2qXXiGi0OFMw8zGlWW1j8zW8JlRvlzUf+RgG5JXR4fYuv6bqujTRkjRTwXEPIP6FeV+NOOGjY3fC7Kg2hbuqBlaoHebDpeBHXAWrG9Ofx/4mfeXltbcIDmcMoVWsa8iPHdP4j2jZdlzIJgbFea4XbfOX1E0Wj5S0dqDuTncgP1XqZwmRWOqM/A97fQlMa73A62sqfzsBQBEowFFkVtNdu5sVLRo/lMJPAszPhvq0ieRyExaOSmkHdLwlHkAtS4xTrU39phV1bW4B81IuA6ZCfQI9VGmoxwLXER0Kn8oryZKrHj8VLHMxlJTFMQHNfM4HJdMXNcHzO1fzCVDXY8RWt2O9MKLwy/B0zMp0SBoeQfRSrZyRoe0ZzyWkCzJILKjPQp20KJxSuYnk5ReCfwaxYDa1NUta494wqzRqA7OH+xdX5as0ywteR0cgDdNEaCIWV4IX5ys85UmMCEm6BdHLC9LSFgcVJVc9vdTUQcJaJYCFzfiW2+b4JcMAlzAKjR6GT9pW6DMoSHAh4kHBHVGhXy+q+i55bGkDDVYwhpaWEknun4vw02fEK1APDmtOJxhZKcNALC09ADKxsso+PTcHvjaXUmSw/iG+F60Ma9ofTfhwkEHBXz2hVFUA+BU1N2LCvQ8P4lVp2j6QlpZzeAfpyWmNL07lzfU7MDxidR2a3JPsvP8Q4vUuXQXMbT5MmVjun1apdUdUL3O3kFywiv5tOkT2MJWhofXPJ9P2atvCOIVm3NKy1fwKzg2GnY9lyH1QZaQ8Ecgd16P4Ysn0abrmqxoNQDRLfMB1lLUvSsbY9BWoUalAUajJYBiDt6LD/ZLwf4d7Vazo4A/dbg8HoE4eIPTqncMaqZ5T1WJvCWgguua59HQtlvbUaJh3iObOdT5TT3lSeSJhJ6F5Mr7qv4u+Lqlk3+z7Eik+Je4YgkT7HIXF+HLQ3dq+txC2boL9VMPH4id3QunV4XY3F6LutRD64gy7nC2ztn6Kom90GMZTaGMaGtHICAip6KJhC0ZIUjO6BMKAycJATsgBKh2yPsjIJGEBIQj0RJ91JxOyDlQBCMppgoax/q+iDCOakBMCD/6UIG4P2QCtBacEj0KtFesBAqOj+ZKBIwUdPdIMkkqElVmdxspqWiFm/NF7Sx2k7qsE80QeiRG1EThTVI7JYz7KThA24/xPwyjd2FWvpArUmyHdR0K8Vb2Xmkgk9sY9V9B4vRuLjh1alaFgrPADfE23C8LUouZVcKxeXtMOJPlB/ZZ5iNVFppmBI+p+5WsmWnIkBc3+K38FanAGxMq+3umaS2qcn8wOFnKqxrpVswCku7enVDnNe0OAzmEWFpIcDhPpp1HM8adIOeUjmFfslXCeDXd+5lRsC2B/vHnONwOa9ywBrA1ogNEAdklBlOlTY2i0MpgeVjRACvt3gsLjnJAPZGVmHbXj47n1FRY1wkiDzUDY2z2R1gmWjmVCXe3VaTubZ2augkgSRlMH47oFxO5kIQCJ/ZBHDoON0dSpyNgYTDJRoLZJ2UnCrBBxIACIMcvqgLBCB7JNUgptQ9UBCSeRCkkdEC6QiIJQDSYEkKbc0s7k59kNigzjJCmY5wkBzzKOrEwkcPIATNcFVqG5ROwjmg1gIBkFEOBEyqeeyIzyQGMbTy6qHpEKsPJJ6dE2oZVMqIJPNHI3SgnliVNRxlAOHE81NSrnmUQJjKAsGXLxPGaVzYX1Rrhoc+TgghwMr2ciMlZb61pXYY2qwOgYxssuW6x204sPPLTwBpkSCz6I0gG/m05G69gPh23c+TrA6ByyH4cpkOIcQQcTlYTljpv+bOOGKhiA4lp5rv/AA3wht4x9e4P8Fp0hpmHHmvO3hbb1nUqbw8swXAYXf8Ah34kvHVLfh1X5LQ4hlN9W18rRBwSwh3TK1sutxjJN6r1jqfhsJDmwBsED/CtBJjGSuN8X3da34Pp8O2Y6tUDPEtbl5iMnyuaCNuq8S29uWtxXqRzGswo8cs5u1thyY8e5I+mWlN7rdr3AEvzBOw5K7w3DdhWbgDKh4Pa+LZ8QuKnhy59N9ENznGp4O3Zbi65b/dfD9d55G44nQpj/wASUTkznSMsMb2qIE5x2ISkADcFZ+K3vFqVEF9jw63YXQG29x41Se56ei1cMFvUtvFvr/8AiPbijSt8s9Xc1p+s+o/K30SSdswpAjJA9Uz2Bsmm4kTAMRPskI5zH7rTHKZTcZ2WXVRwAmDPtuhq5EH6IxEwUo6znsqIQ8RH3RBA7pSM+3RANd1GRhILAfX6qEicqokjEpmS6ctAHUwg1gJIwiJ5kfVVDB2yjvJAMeiBFh3kn7oEoEu6boRpMFpSUaQiTGfoq5MzHtum1bYKAcOAd+Ej3RkdB9UktydWegSkZwg1FOpQjLQ/3SvewmWN0jmJVRLeQ+6AOIVMqsLiCO6YVYaRDT3IVJdMKDOyCWTzUcSlmcHZQtJBcgDJG8J6TvOJAjuqXDUDmewCQFzTIGR1Uck3jY14brOV1GubqLTAK878TX7rC3qU6ZipUw39/wCu66VS9pUqXi1XBgAnJ39F8/4xxCrxG+fXqHE+Vo2aFx8WG69Hm5Zjj17Y5lx/8lptbipTq06tMhpY4FqyOfIwAAeQTscdjsF2POdbjfF7riraQuW0G+ETpbSphgMxk9ThYKNPxCGNGXwI7ykLwQA6Oq28EBq8QoU3nnqBPojUk6Pfe69/wlwNEt1WrXU4aBcNfH1bt9FtdSuHGW8Mt7n/AOlxAav/AM1Gj9VxaVICTO+8piXz/DcT3iFz/nl9ja8mPytF5d2tOtTpVaN7aV3PAbSvbUtkz+V7SRKfhnDb64c+vSFCuyNI+XeHEZ/MN5WG/rcTuLM29K5qaNQOlz8Kjh1k22PjGmGXJnVUaYJn0V/luaT+njfJ3nh1Mmm8FrwfM13JI4xnCpZJkknKsEkclrx8cwmmWedzu6sGdxkJg7BlrT3PJU5JETtlNq6g46hWgzneYYHfCWQZwFMkRHJGMfh+6NBD1j6qaoJM+4SzAyiT5c/olQjnOx5iZ3CPjODY1n0CESGzyR04JjsgF1nIJkKF2wQ0gAgj7oOY4AI6OHB7qAmYKVrnAxt6pmODhmUqcHU4ghpMdEQcZ39EDUAAEYRDzGCg2GQDgq1pbmdJIVQbJ9FA0kwOapBqjgYAaGyVHAsPmnsRsnFu1wPmGBMyqnaAN5KEi3W84E+yLmOH4iI+qRz2mNI0x3SjU4gBxc44CD1ttsGu8doNJ1RjhGBlaeOXdGzsaxp2ra1VrSQwu3KsAHD7PQwONQjzOAleavLpxrF9w7S0fhBxPdZ73enRrwx7eGvbmtcVS6o8mT+HkPZUDaOW5MK7ibWMvavguBYTLY6dFl1TjVg9Ueme9rCQcZCgxulaWzB+yfU0va0TJPPkmZ6YJ2Y4x0C6nBLSrUvqVUw0MeHHUY+igeynShnsr72xrcPdSdWr0Xmq0ODabySB1IIEKhp64FpHY7JvKQPKOy8nZcUqUnNAdtuOq9HaXLLmi2qw74I6FUizTUABHllOBJPkVbSRHVPrmSUtEZog5TCMbj1SSSOyYEH/ANpmYHHNMA4Ce6rnMppndBG39QpqwDJhJOYH1UyeyAcuA6+6mZESUphDlMH3KWgsB8wyUxqPAgOwq5OxwUXOkyefNGggcMghEZBmAIQIMANGCgMcjjokcBwE7ZPRTb2zEokzGJPdSARnfZJQHAxMDdDfKncjB3kJi3OJPogMffdWa/LAaPUKsTME/RAgzIVM7RqVHHJkx3S6iZxEIubzOUpAjZBELy7kfVLTu/lKviOYHFu3ZMQIxjKrqs8QweuQle5pWN8btqpfE9P8z2z/ADLx/wAVcUdf8VfVa4uphrWiTMABdp1hQjT4TPdIeGWpMm3pn/ascOO43e3Rnzec1p4qodbiSJlAgDqvanhtr/k08dWqt3C7Tb5emf8Aar0y3HjSc435EqyhTc94hwEGS4jC9eOF2oBIoU4/lT/IUQAAxgHSIRoPLPqPYI5g4ITVeJXF1p+arPqls6S/MSvTnh1BzctbHcKl/BbNwl1Ie2E+xt5zxW7NyV6v4fY6naRUkOeZA6BU23CrGm7UKJ1DYnK6tHwqeGwMbJylbtpa4TAn6pmzISt5AH2RAd/hVRK0QIzJKEgHJIStDgJd0TQZmITMwMnKkyZOEIJiRg9kCDzafXugHB6j/pEGdgEIPLb0TAYiEAA0z2hNOYO/qhB2ChCAmxl0z1UjG6MZUj7dEBDO+87KT0JCmknspMDaUqEORiR17piMb8uvNIM/iG+yIdBJbzx6pGhHMk7ck3iHnv8AyhQQdgAI5bonfYH3QbnzB2PsiWyMqvzRuUwBAyZTZ1COkghE5y0ZUzy9lNzGx9N0ETP1SEQ4CeauI7H6bpC3JnriEAjmkiSPeUv5iMn0VvlPMJXAEExnog1ZbER1U0k7gfVONwZyoQDEfcJUwDBE4UDARsJTnEaoznHJSJknPokFRbykfRCN/LMK0iDH7oAADkMpkrFOSIET1TaIOQSrGglwABceQQkOEgSY5pHAa0scC1bw4RgDPZYxHXJ6rQ0zy2TgWgjEYTTnsq4MQZUGPSFQO05ynJnP7KqcSZ+qOoyZ+yQPPJTc5QkZ+4QBO0mUzE9xhEZ7DoEoyDKPlH0QEOOeZ2Rn1yoCT0UGOaAIIzOFJAGJQ2ETsjPlOYSoHO7T/wBINImJO6MDkZlTYGYk9FJhMuydkNP9SmxvE4SFkmQAmbHO2xUEkfugPxR3U1HSQOSpCRynYokkZH1RjOSlOB+iQNIiSYhI48+X6ok6WTuZjKJAcAdh0CCITqPcqCNuXdFzoCjYJyJQZS2Bk4IQALc7fsnkjmlcQZxsJ3RoCOboMIxJ3jskG05+qZroEICFpORP0SmYH6BWmAAY36lKMnkMJAmA0jG/JEARymETMap9lMgjM+yAIBJ9NldJEnJSBu0GMdE+xA+6YM3zHIyo3fO6IHNE4QB5bKAHfJ6qSZ09lHYxPdOGgBO8x1TxEQUgO/omAnnz6IBvXmhA5CUuSfsmBggc+qKB6ADuoPZSMQmLAAO6RBz/AEwppMmIEdFABq7jmg6GwY2QBInkYU6gbITAChzBGMpKg4DQAMpXEgkCfomdh0Dk6FBVeBAIj0Qb/9k="/>
          <p:cNvSpPr>
            <a:spLocks noChangeAspect="1" noChangeArrowheads="1"/>
          </p:cNvSpPr>
          <p:nvPr/>
        </p:nvSpPr>
        <p:spPr bwMode="auto">
          <a:xfrm>
            <a:off x="187325" y="-228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7177" name="AutoShape 8" descr="data:image/jpeg;base64,/9j/4AAQSkZJRgABAQAAAQABAAD/2wBDAAkGBwgHBgkIBwgKCgkLDRYPDQwMDRsUFRAWIB0iIiAdHx8kKDQsJCYxJx8fLT0tMTU3Ojo6Iys/RD84QzQ5Ojf/2wBDAQoKCg0MDRoPDxo3JR8lNzc3Nzc3Nzc3Nzc3Nzc3Nzc3Nzc3Nzc3Nzc3Nzc3Nzc3Nzc3Nzc3Nzc3Nzc3Nzc3Nzf/wAARCAC9AQsDASIAAhEBAxEB/8QAGwAAAgMBAQEAAAAAAAAAAAAAAQIAAwQFBgf/xAA8EAABAwMCBAQEBAMIAgMAAAABAAIRAwQhEjEFQVFhEyJxgQYUkaEyQrHBI3LwFTNSU2KC0eGi8RZ0kv/EABkBAAMBAQEAAAAAAAAAAAAAAAABAgMEBf/EACERAQEAAgIDAQEBAQEAAAAAAAABAhEDIRIxQRNRBBRh/9oADAMBAAIRAxEAPwDx5rfDD3ERe25/0XAIB9C1X2FtwCvxCm2pxStTtCx2t1VzWuacRB268lfxH4NHFOI1rulf0KbK9QvIAB0g+hXlOO8E4hwSroutL6JcQyvTdqY/06ehVb30N2dvV8W4Jw8VaZ4bxqjUt9JL3VajHw7kABBM+mFyanCyxhc2+tn/AOnQRPukrcLuavCbe8HyDTVYwtawnxIAg6htmJPquZw+hbVA017unQfrhzagMAdcKd6hb3XT4ayoaZcGF0PMuaFSGuF5W3aW5MNGy9LY3PDrEGlSuW1qc725x9wqeJ2/Dr2v41L5mmXDzOxLvUbLmuWstouXbhyXsc6kNjkneUjqdRzzkc4aT1S3dEjytJDQYEnJVFAvaCx7SSNlpLL6ErfSFElrngeI0iAB0VlN9CPLTOqDHJY2nT5g4N18t4W/h1Kobxj69LxKbSMHYqL12LVvyjq4p+M1xZGwIOrsum01KVJrqbAWAT0x0WpgouqVHm3YNtO5gLQNGiGUmNbM4asuTl2m5SubcBzm+ZzCIkgGCOy5IY+tVmoS1kgkNGSvQVaVKvULWty3clYbm2qy0DS1zsCHcpUYZUbVh7aVFho0W93VCM91XUvS1klsaRgHAlY+LsqUqnguIcwGRp5wsbWBrHah5Xt2g/Ud1tJPZxvuX0yymyk8+IfM8A4/rdBtw91P+50tZh0n8SyMY2jrIcSACWmI1CcKxtZtyW09Wnn5tsZRb/FXHrdPcGkNReRlsgTusxrbtoN1U3CBO4PNb6XC6dwKbwX6QDrAEg+h9Ve6xbIcyg2m4N82jAcOWPVLykSy2Vyz8LgS6MjkvVcNoWNe3aa9tWOj8IFXSBmSdj0XJHDqQq03NJJDy4ggR/W671sytoJt7R7xzIyovJfjTizmF3rax76NBlenaW1SkyrU8V3mNTU4jPpsFyH2jqRc/wAJ7y50jExldwUeJFoLLKoQdjj/AJQNtxWRNiQD/ie0EfdRllnl8Xlnu7kYeGXHE206vDqb6lvZ3BJqO8MuIxyAneIVfFKItqdOlR8R+kQ0vBGPeF0zZ8VMxRpMjrVErm8Uo3Nq1r7sAk4bBkBPPLK4asRcrXCuXeEBSYBkeY7n3WWnTmp4pdqLWxH9ck9ZxfRDy5xqVD0xjCoe1rHc9YOmZxCygjVWbUqNaxtRjRzl2yrcCx5YXNe1uQ70lVNeWtBdqgO5bqOc12hwOoOJAnqf6KqSq2avSdoZSoU2lxySOUoupOpAh8HUBpDf+UKbX0yWuLWveJp55TgKys2oaAex2KbskHdG7Oil0avcGmBBgNzAHZZxVuSJD2QdshU3FRknxCSNIAnnK0tYQAAG7c09L/8AXrn/AA3w9w/u3D0cVRV+FrKq3S41C2Z0l8j7rua5U1L2fGMHCPwvR0Bgq1NIEAGDC5lX4CoPc5zbqo2TOwwvYaihrPVLxhyvL2fwk6z/AAXGv+YLZ/ZVYQw0jpBnBldrUQUdXchZ5cOOXs/JxG8Ja6o0VabGg/me0wPVW0vhulXqP+WFnUDDG5/4XYFRw2eR7qGpUmdWQs7/AJ58Lcrnf/FKwENp2Y7Z/wCFdT+GLoNH8Sg3tBMLey7r0yDqJjlKufxO5LNNMN1nbygpf8+J6wc8/DlVgc6rfU2hok6aRMD6rnFltTqafmXvbzc2nH7rT8UX1zQ+G/DqFzK9e5LHkGDABMfouF8P3Dqgr2lam7xKWRJggHqs8+Ca3CuM9R0nGzp5Y+s93doAXr6dzbQGUxSIGBABC8q63GAXSZg+RPToVGmaZaCO8KMd4/Bqz4t+N7O0rWVKoy3pOripp1U2Bpgg9N+S8M2yug9zTaudTGAJK9pUbX/M0nPqq3Yw9rgPRZ5cmW/Sd9+nk28MvKtOH0HN5AlPb8DqCo1zxHuF6lpa4GTKBewGJErO8mQy5Lr057LSu0aW1S1gGGyo3h7oIdUERGcn0W11Vg7x0VlBwqmBpA/1OhRu1MtrCOF05B1OnqtFvaNpDyF465WwtAbLalHHdAtBz4zPQAn9lWsleOSym+oyIqPxt5la26rf5rh/uWRzZI0vJ6+T/tAtYBgvJ/lH/KesxrJsNzUcJNV31WTiNL5u3czVLvyyYEosbJhlKqe+ytFpc1I8O0qkDmSQl4Z1pMcq8Vfvr03FppAEYODt1WdtRz2BrqZBG+ML2fEuE3RtnVH2rGhu7juV5k2dSjTqGtTOcSTsnqz3FeOmUt8EkVDPmAAA2KprUnaHuZ5dEHPNWMuKZqOpunWCJc7qkuQWtqPIcWtG4VSXZRB5mDzNJn+sq97Wmj5hIByAYWegxmqnoGQNUnmrK8uo+Gww6BEbp5Y9quKpjRUBDnjSTIDhstDKD3MBbqcOuqFbwvhtS5qeGAXHn6c16anwMU2BouaTQPyktJH3V+Ow6WpEO7opNI5YXqMVgdKMzzVMOG2UQ8QAZS2FsJ2Bh/vHR6BVB0kLFxKuaLgRMRJAUZ5am18eMyy1XY+XpkeSrnoRCTwKnIY7Lk23E2OGCZOyu/tIt3esZz6dF4JW7QQfOCG8zGwVlLjljQ4ZVuLTQbhr3M2y0Dn2ndcS44s1wh1WPRcupeUHltOm3NWoNdSCJ99leHLMrrTPPi8Z7WfEFz83T4K2s8u8QPqvDjMmd1o4BQL7y6uSAWOa1gd1I3VXG+H1TUoVrwtp8Nou8OkXOiXxnbIBj7LocBu23FiNDdIpnRvv3Wk9MPrfUtqdT8bCSD1VsMLYfTY7HMZSayjr6o1P4rYmjQfu1zOha6VG24BkVpbOWnCGvKhJCm4Sn5NPEqtvXaAeH0Q5xw6mACR0wsbeGW1QAZpvOzXEghPqPRO24qtxqdHQ5UXilPyn1GcGAI8zTAiU7ODUwfxH2Kr+YOrzMB9BH6Kxt1TmdD2ns6VP5SfD3FzOFUm5Jd7uTjh9sIxMcgFWziBbkscW/wCIjC0i91NxTaf5XT+6PCfxW5SC0oty2k33CMU6Z8oA9AqL29fSpk06Li/lLDCle54VcUabKr3a2sh1RlQscTzxspvXoaWm6Y0ai+PZVVOKUGEg1C7HRcSsaZJNF9TST5fEOoqrwDVHlc0nniFlc858T3HUr8dpgEMZqxs6IXmeN3FS9oPYGENcQS1uRif+votwt3Bpa7Vp2lL8vQ1k6icdeayy5cr7Ly08jbW9wyqf4PiSZyDuunb21+6aLnGhRq/jeGyQOy7/AIDemOUFEsGmAAOUzt6KLy3fRXPt52twm9eKWmvIpmGlzYMcphWUuDVNQe+t5ucDku40OBOP3jun0iR6c1N5Mqn9LXNo2DGTMntJV3ggY0nC2ACZ1Ap9B/xKd1PtvyTsFI6D7I5HRQEle2opaUpbjl9VYc4lLBncfRAUlrg7Bd6brNdtDywOkbjK6BzzK4HxfrZZ0XNMO1kBwPbZRnN46PDLxy2xXVnWt3l1GoGsOYcdlVTYarwKvEqLJMaWBzj+kfdeera3EeLU1epV1o11N40uI6QFjjxz61y5r8e8teEWtAAub4z/APFUM/Za61ClWomjUpt0HlELncCv33NB1O4A8RkeZuzxyPqupMreSRlcvJwPjIvNhaUqdN73io1rhBIcAHR75W74dsaljw5tOqA17vMR07LowDsUtR4o03VHSQ0TjdPWiXBjnuDWySV1LeyZTZNYBzu5wFyOGcc4ZTdFw+rTqHALmYHuureXjPlvFova5hbLXNMgrPPKx0cOEva19C2e3NINPVuCsVayIM0Hah0O65djxrxCfFa5kkgF3P0PNdale0i2S6QsseWz21y4scvTK5rmGHNIPdAOJW115RdhxaR3TUn0W/xPDplo5laTllY3gsZbe2qXXiGi0OFMw8zGlWW1j8zW8JlRvlzUf+RgG5JXR4fYuv6bqujTRkjRTwXEPIP6FeV+NOOGjY3fC7Kg2hbuqBlaoHebDpeBHXAWrG9Ofx/4mfeXltbcIDmcMoVWsa8iPHdP4j2jZdlzIJgbFea4XbfOX1E0Wj5S0dqDuTncgP1XqZwmRWOqM/A97fQlMa73A62sqfzsBQBEowFFkVtNdu5sVLRo/lMJPAszPhvq0ieRyExaOSmkHdLwlHkAtS4xTrU39phV1bW4B81IuA6ZCfQI9VGmoxwLXER0Kn8oryZKrHj8VLHMxlJTFMQHNfM4HJdMXNcHzO1fzCVDXY8RWt2O9MKLwy/B0zMp0SBoeQfRSrZyRoe0ZzyWkCzJILKjPQp20KJxSuYnk5ReCfwaxYDa1NUta494wqzRqA7OH+xdX5as0ywteR0cgDdNEaCIWV4IX5ys85UmMCEm6BdHLC9LSFgcVJVc9vdTUQcJaJYCFzfiW2+b4JcMAlzAKjR6GT9pW6DMoSHAh4kHBHVGhXy+q+i55bGkDDVYwhpaWEknun4vw02fEK1APDmtOJxhZKcNALC09ADKxsso+PTcHvjaXUmSw/iG+F60Ma9ofTfhwkEHBXz2hVFUA+BU1N2LCvQ8P4lVp2j6QlpZzeAfpyWmNL07lzfU7MDxidR2a3JPsvP8Q4vUuXQXMbT5MmVjun1apdUdUL3O3kFywiv5tOkT2MJWhofXPJ9P2atvCOIVm3NKy1fwKzg2GnY9lyH1QZaQ8Ecgd16P4Ysn0abrmqxoNQDRLfMB1lLUvSsbY9BWoUalAUajJYBiDt6LD/ZLwf4d7Vazo4A/dbg8HoE4eIPTqncMaqZ5T1WJvCWgguua59HQtlvbUaJh3iObOdT5TT3lSeSJhJ6F5Mr7qv4u+Lqlk3+z7Eik+Je4YgkT7HIXF+HLQ3dq+txC2boL9VMPH4id3QunV4XY3F6LutRD64gy7nC2ztn6Kom90GMZTaGMaGtHICAip6KJhC0ZIUjO6BMKAycJATsgBKh2yPsjIJGEBIQj0RJ91JxOyDlQBCMppgoax/q+iDCOakBMCD/6UIG4P2QCtBacEj0KtFesBAqOj+ZKBIwUdPdIMkkqElVmdxspqWiFm/NF7Sx2k7qsE80QeiRG1EThTVI7JYz7KThA24/xPwyjd2FWvpArUmyHdR0K8Vb2Xmkgk9sY9V9B4vRuLjh1alaFgrPADfE23C8LUouZVcKxeXtMOJPlB/ZZ5iNVFppmBI+p+5WsmWnIkBc3+K38FanAGxMq+3umaS2qcn8wOFnKqxrpVswCku7enVDnNe0OAzmEWFpIcDhPpp1HM8adIOeUjmFfslXCeDXd+5lRsC2B/vHnONwOa9ywBrA1ogNEAdklBlOlTY2i0MpgeVjRACvt3gsLjnJAPZGVmHbXj47n1FRY1wkiDzUDY2z2R1gmWjmVCXe3VaTubZ2augkgSRlMH47oFxO5kIQCJ/ZBHDoON0dSpyNgYTDJRoLZJ2UnCrBBxIACIMcvqgLBCB7JNUgptQ9UBCSeRCkkdEC6QiIJQDSYEkKbc0s7k59kNigzjJCmY5wkBzzKOrEwkcPIATNcFVqG5ROwjmg1gIBkFEOBEyqeeyIzyQGMbTy6qHpEKsPJJ6dE2oZVMqIJPNHI3SgnliVNRxlAOHE81NSrnmUQJjKAsGXLxPGaVzYX1Rrhoc+TgghwMr2ciMlZb61pXYY2qwOgYxssuW6x204sPPLTwBpkSCz6I0gG/m05G69gPh23c+TrA6ByyH4cpkOIcQQcTlYTljpv+bOOGKhiA4lp5rv/AA3wht4x9e4P8Fp0hpmHHmvO3hbb1nUqbw8swXAYXf8Ah34kvHVLfh1X5LQ4hlN9W18rRBwSwh3TK1sutxjJN6r1jqfhsJDmwBsED/CtBJjGSuN8X3da34Pp8O2Y6tUDPEtbl5iMnyuaCNuq8S29uWtxXqRzGswo8cs5u1thyY8e5I+mWlN7rdr3AEvzBOw5K7w3DdhWbgDKh4Pa+LZ8QuKnhy59N9ENznGp4O3Zbi65b/dfD9d55G44nQpj/wASUTkznSMsMb2qIE5x2ISkADcFZ+K3vFqVEF9jw63YXQG29x41Se56ei1cMFvUtvFvr/8AiPbijSt8s9Xc1p+s+o/K30SSdswpAjJA9Uz2Bsmm4kTAMRPskI5zH7rTHKZTcZ2WXVRwAmDPtuhq5EH6IxEwUo6znsqIQ8RH3RBA7pSM+3RANd1GRhILAfX6qEicqokjEpmS6ctAHUwg1gJIwiJ5kfVVDB2yjvJAMeiBFh3kn7oEoEu6boRpMFpSUaQiTGfoq5MzHtum1bYKAcOAd+Ej3RkdB9UktydWegSkZwg1FOpQjLQ/3SvewmWN0jmJVRLeQ+6AOIVMqsLiCO6YVYaRDT3IVJdMKDOyCWTzUcSlmcHZQtJBcgDJG8J6TvOJAjuqXDUDmewCQFzTIGR1Uck3jY14brOV1GubqLTAK878TX7rC3qU6ZipUw39/wCu66VS9pUqXi1XBgAnJ39F8/4xxCrxG+fXqHE+Vo2aFx8WG69Hm5Zjj17Y5lx/8lptbipTq06tMhpY4FqyOfIwAAeQTscdjsF2POdbjfF7riraQuW0G+ETpbSphgMxk9ThYKNPxCGNGXwI7ykLwQA6Oq28EBq8QoU3nnqBPojUk6Pfe69/wlwNEt1WrXU4aBcNfH1bt9FtdSuHGW8Mt7n/AOlxAav/AM1Gj9VxaVICTO+8piXz/DcT3iFz/nl9ja8mPytF5d2tOtTpVaN7aV3PAbSvbUtkz+V7SRKfhnDb64c+vSFCuyNI+XeHEZ/MN5WG/rcTuLM29K5qaNQOlz8Kjh1k22PjGmGXJnVUaYJn0V/luaT+njfJ3nh1Mmm8FrwfM13JI4xnCpZJkknKsEkclrx8cwmmWedzu6sGdxkJg7BlrT3PJU5JETtlNq6g46hWgzneYYHfCWQZwFMkRHJGMfh+6NBD1j6qaoJM+4SzAyiT5c/olQjnOx5iZ3CPjODY1n0CESGzyR04JjsgF1nIJkKF2wQ0gAgj7oOY4AI6OHB7qAmYKVrnAxt6pmODhmUqcHU4ghpMdEQcZ39EDUAAEYRDzGCg2GQDgq1pbmdJIVQbJ9FA0kwOapBqjgYAaGyVHAsPmnsRsnFu1wPmGBMyqnaAN5KEi3W84E+yLmOH4iI+qRz2mNI0x3SjU4gBxc44CD1ttsGu8doNJ1RjhGBlaeOXdGzsaxp2ra1VrSQwu3KsAHD7PQwONQjzOAleavLpxrF9w7S0fhBxPdZ73enRrwx7eGvbmtcVS6o8mT+HkPZUDaOW5MK7ibWMvavguBYTLY6dFl1TjVg9Ueme9rCQcZCgxulaWzB+yfU0va0TJPPkmZ6YJ2Y4x0C6nBLSrUvqVUw0MeHHUY+igeynShnsr72xrcPdSdWr0Xmq0ODabySB1IIEKhp64FpHY7JvKQPKOy8nZcUqUnNAdtuOq9HaXLLmi2qw74I6FUizTUABHllOBJPkVbSRHVPrmSUtEZog5TCMbj1SSSOyYEH/ANpmYHHNMA4Ce6rnMppndBG39QpqwDJhJOYH1UyeyAcuA6+6mZESUphDlMH3KWgsB8wyUxqPAgOwq5OxwUXOkyefNGggcMghEZBmAIQIMANGCgMcjjokcBwE7ZPRTb2zEokzGJPdSARnfZJQHAxMDdDfKncjB3kJi3OJPogMffdWa/LAaPUKsTME/RAgzIVM7RqVHHJkx3S6iZxEIubzOUpAjZBELy7kfVLTu/lKviOYHFu3ZMQIxjKrqs8QweuQle5pWN8btqpfE9P8z2z/ADLx/wAVcUdf8VfVa4uphrWiTMABdp1hQjT4TPdIeGWpMm3pn/ascOO43e3Rnzec1p4qodbiSJlAgDqvanhtr/k08dWqt3C7Tb5emf8Aar0y3HjSc435EqyhTc94hwEGS4jC9eOF2oBIoU4/lT/IUQAAxgHSIRoPLPqPYI5g4ITVeJXF1p+arPqls6S/MSvTnh1BzctbHcKl/BbNwl1Ie2E+xt5zxW7NyV6v4fY6naRUkOeZA6BU23CrGm7UKJ1DYnK6tHwqeGwMbJylbtpa4TAn6pmzISt5AH2RAd/hVRK0QIzJKEgHJIStDgJd0TQZmITMwMnKkyZOEIJiRg9kCDzafXugHB6j/pEGdgEIPLb0TAYiEAA0z2hNOYO/qhB2ChCAmxl0z1UjG6MZUj7dEBDO+87KT0JCmknspMDaUqEORiR17piMb8uvNIM/iG+yIdBJbzx6pGhHMk7ck3iHnv8AyhQQdgAI5bonfYH3QbnzB2PsiWyMqvzRuUwBAyZTZ1COkghE5y0ZUzy9lNzGx9N0ETP1SEQ4CeauI7H6bpC3JnriEAjmkiSPeUv5iMn0VvlPMJXAEExnog1ZbER1U0k7gfVONwZyoQDEfcJUwDBE4UDARsJTnEaoznHJSJknPokFRbykfRCN/LMK0iDH7oAADkMpkrFOSIET1TaIOQSrGglwABceQQkOEgSY5pHAa0scC1bw4RgDPZYxHXJ6rQ0zy2TgWgjEYTTnsq4MQZUGPSFQO05ynJnP7KqcSZ+qOoyZ+yQPPJTc5QkZ+4QBO0mUzE9xhEZ7DoEoyDKPlH0QEOOeZ2Rn1yoCT0UGOaAIIzOFJAGJQ2ETsjPlOYSoHO7T/wBINImJO6MDkZlTYGYk9FJhMuydkNP9SmxvE4SFkmQAmbHO2xUEkfugPxR3U1HSQOSpCRynYokkZH1RjOSlOB+iQNIiSYhI48+X6ok6WTuZjKJAcAdh0CCITqPcqCNuXdFzoCjYJyJQZS2Bk4IQALc7fsnkjmlcQZxsJ3RoCOboMIxJ3jskG05+qZroEICFpORP0SmYH6BWmAAY36lKMnkMJAmA0jG/JEARymETMap9lMgjM+yAIBJ9NldJEnJSBu0GMdE+xA+6YM3zHIyo3fO6IHNE4QB5bKAHfJ6qSZ09lHYxPdOGgBO8x1TxEQUgO/omAnnz6IBvXmhA5CUuSfsmBggc+qKB6ADuoPZSMQmLAAO6RBz/AEwppMmIEdFABq7jmg6GwY2QBInkYU6gbITAChzBGMpKg4DQAMpXEgkCfomdh0Dk6FBVeBAIj0Qb/9k="/>
          <p:cNvSpPr>
            <a:spLocks noChangeAspect="1" noChangeArrowheads="1"/>
          </p:cNvSpPr>
          <p:nvPr/>
        </p:nvSpPr>
        <p:spPr bwMode="auto">
          <a:xfrm>
            <a:off x="339725" y="-7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7178" name="Rectangle 6"/>
          <p:cNvSpPr>
            <a:spLocks noChangeArrowheads="1"/>
          </p:cNvSpPr>
          <p:nvPr/>
        </p:nvSpPr>
        <p:spPr bwMode="auto">
          <a:xfrm>
            <a:off x="2540000" y="5499100"/>
            <a:ext cx="57086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I have produced the </a:t>
            </a:r>
            <a:r>
              <a:rPr lang="en-US" altLang="en-US" sz="2800" i="0">
                <a:solidFill>
                  <a:srgbClr val="FF0000"/>
                </a:solidFill>
              </a:rPr>
              <a:t>last</a:t>
            </a:r>
            <a:r>
              <a:rPr lang="en-US" altLang="en-US" sz="2800" i="0"/>
              <a:t> </a:t>
            </a:r>
            <a:r>
              <a:rPr lang="en-US" altLang="en-US" sz="2800"/>
              <a:t>i-1</a:t>
            </a:r>
            <a:r>
              <a:rPr lang="en-US" altLang="en-US" sz="2800" i="0"/>
              <a:t> objects. </a:t>
            </a:r>
          </a:p>
        </p:txBody>
      </p:sp>
      <p:grpSp>
        <p:nvGrpSpPr>
          <p:cNvPr id="7179" name="Group 24"/>
          <p:cNvGrpSpPr>
            <a:grpSpLocks noChangeAspect="1"/>
          </p:cNvGrpSpPr>
          <p:nvPr/>
        </p:nvGrpSpPr>
        <p:grpSpPr bwMode="auto">
          <a:xfrm rot="2360341">
            <a:off x="762000" y="2505075"/>
            <a:ext cx="1079500" cy="1079500"/>
            <a:chOff x="1224" y="1212"/>
            <a:chExt cx="3144" cy="3112"/>
          </a:xfrm>
        </p:grpSpPr>
        <p:sp>
          <p:nvSpPr>
            <p:cNvPr id="7201" name="Freeform 25" descr="Green marble"/>
            <p:cNvSpPr>
              <a:spLocks noChangeAspect="1"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>
                <a:gd name="T0" fmla="*/ 748 w 2280"/>
                <a:gd name="T1" fmla="*/ 30 h 1785"/>
                <a:gd name="T2" fmla="*/ 1224 w 2280"/>
                <a:gd name="T3" fmla="*/ 305 h 1785"/>
                <a:gd name="T4" fmla="*/ 2184 w 2280"/>
                <a:gd name="T5" fmla="*/ 257 h 1785"/>
                <a:gd name="T6" fmla="*/ 1800 w 2280"/>
                <a:gd name="T7" fmla="*/ 1121 h 1785"/>
                <a:gd name="T8" fmla="*/ 1743 w 2280"/>
                <a:gd name="T9" fmla="*/ 1313 h 1785"/>
                <a:gd name="T10" fmla="*/ 1717 w 2280"/>
                <a:gd name="T11" fmla="*/ 1479 h 1785"/>
                <a:gd name="T12" fmla="*/ 1560 w 2280"/>
                <a:gd name="T13" fmla="*/ 1549 h 1785"/>
                <a:gd name="T14" fmla="*/ 1272 w 2280"/>
                <a:gd name="T15" fmla="*/ 1553 h 1785"/>
                <a:gd name="T16" fmla="*/ 168 w 2280"/>
                <a:gd name="T17" fmla="*/ 1649 h 1785"/>
                <a:gd name="T18" fmla="*/ 264 w 2280"/>
                <a:gd name="T19" fmla="*/ 737 h 1785"/>
                <a:gd name="T20" fmla="*/ 425 w 2280"/>
                <a:gd name="T21" fmla="*/ 126 h 1785"/>
                <a:gd name="T22" fmla="*/ 748 w 2280"/>
                <a:gd name="T23" fmla="*/ 30 h 178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280"/>
                <a:gd name="T37" fmla="*/ 0 h 1785"/>
                <a:gd name="T38" fmla="*/ 2280 w 2280"/>
                <a:gd name="T39" fmla="*/ 1785 h 178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2" name="Freeform 26" descr="Green marble"/>
            <p:cNvSpPr>
              <a:spLocks noChangeAspect="1"/>
            </p:cNvSpPr>
            <p:nvPr/>
          </p:nvSpPr>
          <p:spPr bwMode="auto">
            <a:xfrm>
              <a:off x="3056" y="1628"/>
              <a:ext cx="1312" cy="1296"/>
            </a:xfrm>
            <a:custGeom>
              <a:avLst/>
              <a:gdLst>
                <a:gd name="T0" fmla="*/ 592 w 1312"/>
                <a:gd name="T1" fmla="*/ 160 h 1296"/>
                <a:gd name="T2" fmla="*/ 16 w 1312"/>
                <a:gd name="T3" fmla="*/ 640 h 1296"/>
                <a:gd name="T4" fmla="*/ 496 w 1312"/>
                <a:gd name="T5" fmla="*/ 1024 h 1296"/>
                <a:gd name="T6" fmla="*/ 1216 w 1312"/>
                <a:gd name="T7" fmla="*/ 1216 h 1296"/>
                <a:gd name="T8" fmla="*/ 1072 w 1312"/>
                <a:gd name="T9" fmla="*/ 544 h 1296"/>
                <a:gd name="T10" fmla="*/ 1120 w 1312"/>
                <a:gd name="T11" fmla="*/ 64 h 1296"/>
                <a:gd name="T12" fmla="*/ 592 w 1312"/>
                <a:gd name="T13" fmla="*/ 160 h 12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12"/>
                <a:gd name="T22" fmla="*/ 0 h 1296"/>
                <a:gd name="T23" fmla="*/ 1312 w 1312"/>
                <a:gd name="T24" fmla="*/ 1296 h 12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12" h="1296">
                  <a:moveTo>
                    <a:pt x="592" y="160"/>
                  </a:moveTo>
                  <a:cubicBezTo>
                    <a:pt x="408" y="256"/>
                    <a:pt x="32" y="496"/>
                    <a:pt x="16" y="640"/>
                  </a:cubicBezTo>
                  <a:cubicBezTo>
                    <a:pt x="0" y="784"/>
                    <a:pt x="296" y="928"/>
                    <a:pt x="496" y="1024"/>
                  </a:cubicBezTo>
                  <a:cubicBezTo>
                    <a:pt x="696" y="1120"/>
                    <a:pt x="1120" y="1296"/>
                    <a:pt x="1216" y="1216"/>
                  </a:cubicBezTo>
                  <a:cubicBezTo>
                    <a:pt x="1312" y="1136"/>
                    <a:pt x="1088" y="736"/>
                    <a:pt x="1072" y="544"/>
                  </a:cubicBezTo>
                  <a:cubicBezTo>
                    <a:pt x="1056" y="352"/>
                    <a:pt x="1208" y="128"/>
                    <a:pt x="1120" y="64"/>
                  </a:cubicBezTo>
                  <a:cubicBezTo>
                    <a:pt x="1032" y="0"/>
                    <a:pt x="776" y="64"/>
                    <a:pt x="592" y="160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03" name="Group 27"/>
            <p:cNvGrpSpPr>
              <a:grpSpLocks noChangeAspect="1"/>
            </p:cNvGrpSpPr>
            <p:nvPr/>
          </p:nvGrpSpPr>
          <p:grpSpPr bwMode="auto">
            <a:xfrm>
              <a:off x="1776" y="1212"/>
              <a:ext cx="1944" cy="2413"/>
              <a:chOff x="2227" y="1194"/>
              <a:chExt cx="1944" cy="2413"/>
            </a:xfrm>
          </p:grpSpPr>
          <p:sp>
            <p:nvSpPr>
              <p:cNvPr id="7204" name="Freeform 28"/>
              <p:cNvSpPr>
                <a:spLocks noChangeAspect="1"/>
              </p:cNvSpPr>
              <p:nvPr/>
            </p:nvSpPr>
            <p:spPr bwMode="auto">
              <a:xfrm rot="-2705309">
                <a:off x="2708" y="1513"/>
                <a:ext cx="406" cy="340"/>
              </a:xfrm>
              <a:custGeom>
                <a:avLst/>
                <a:gdLst>
                  <a:gd name="T0" fmla="*/ 1 w 600"/>
                  <a:gd name="T1" fmla="*/ 1 h 608"/>
                  <a:gd name="T2" fmla="*/ 1 w 600"/>
                  <a:gd name="T3" fmla="*/ 1 h 608"/>
                  <a:gd name="T4" fmla="*/ 1 w 600"/>
                  <a:gd name="T5" fmla="*/ 1 h 608"/>
                  <a:gd name="T6" fmla="*/ 1 w 600"/>
                  <a:gd name="T7" fmla="*/ 1 h 608"/>
                  <a:gd name="T8" fmla="*/ 1 w 600"/>
                  <a:gd name="T9" fmla="*/ 0 h 608"/>
                  <a:gd name="T10" fmla="*/ 1 w 600"/>
                  <a:gd name="T11" fmla="*/ 1 h 608"/>
                  <a:gd name="T12" fmla="*/ 1 w 600"/>
                  <a:gd name="T13" fmla="*/ 1 h 608"/>
                  <a:gd name="T14" fmla="*/ 0 w 600"/>
                  <a:gd name="T15" fmla="*/ 1 h 608"/>
                  <a:gd name="T16" fmla="*/ 1 w 600"/>
                  <a:gd name="T17" fmla="*/ 1 h 608"/>
                  <a:gd name="T18" fmla="*/ 1 w 600"/>
                  <a:gd name="T19" fmla="*/ 1 h 608"/>
                  <a:gd name="T20" fmla="*/ 1 w 600"/>
                  <a:gd name="T21" fmla="*/ 1 h 608"/>
                  <a:gd name="T22" fmla="*/ 1 w 600"/>
                  <a:gd name="T23" fmla="*/ 1 h 608"/>
                  <a:gd name="T24" fmla="*/ 1 w 600"/>
                  <a:gd name="T25" fmla="*/ 1 h 608"/>
                  <a:gd name="T26" fmla="*/ 1 w 600"/>
                  <a:gd name="T27" fmla="*/ 1 h 608"/>
                  <a:gd name="T28" fmla="*/ 1 w 600"/>
                  <a:gd name="T29" fmla="*/ 1 h 608"/>
                  <a:gd name="T30" fmla="*/ 1 w 600"/>
                  <a:gd name="T31" fmla="*/ 1 h 608"/>
                  <a:gd name="T32" fmla="*/ 1 w 600"/>
                  <a:gd name="T33" fmla="*/ 1 h 608"/>
                  <a:gd name="T34" fmla="*/ 1 w 600"/>
                  <a:gd name="T35" fmla="*/ 1 h 608"/>
                  <a:gd name="T36" fmla="*/ 1 w 600"/>
                  <a:gd name="T37" fmla="*/ 1 h 608"/>
                  <a:gd name="T38" fmla="*/ 1 w 600"/>
                  <a:gd name="T39" fmla="*/ 1 h 608"/>
                  <a:gd name="T40" fmla="*/ 1 w 600"/>
                  <a:gd name="T41" fmla="*/ 1 h 608"/>
                  <a:gd name="T42" fmla="*/ 1 w 600"/>
                  <a:gd name="T43" fmla="*/ 1 h 60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00"/>
                  <a:gd name="T67" fmla="*/ 0 h 608"/>
                  <a:gd name="T68" fmla="*/ 600 w 600"/>
                  <a:gd name="T69" fmla="*/ 608 h 60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00" h="608">
                    <a:moveTo>
                      <a:pt x="388" y="289"/>
                    </a:moveTo>
                    <a:lnTo>
                      <a:pt x="372" y="177"/>
                    </a:lnTo>
                    <a:lnTo>
                      <a:pt x="341" y="78"/>
                    </a:lnTo>
                    <a:lnTo>
                      <a:pt x="284" y="24"/>
                    </a:lnTo>
                    <a:lnTo>
                      <a:pt x="185" y="0"/>
                    </a:lnTo>
                    <a:lnTo>
                      <a:pt x="100" y="24"/>
                    </a:lnTo>
                    <a:lnTo>
                      <a:pt x="19" y="123"/>
                    </a:lnTo>
                    <a:lnTo>
                      <a:pt x="0" y="243"/>
                    </a:lnTo>
                    <a:lnTo>
                      <a:pt x="19" y="370"/>
                    </a:lnTo>
                    <a:lnTo>
                      <a:pt x="50" y="447"/>
                    </a:lnTo>
                    <a:lnTo>
                      <a:pt x="88" y="528"/>
                    </a:lnTo>
                    <a:lnTo>
                      <a:pt x="130" y="582"/>
                    </a:lnTo>
                    <a:lnTo>
                      <a:pt x="177" y="608"/>
                    </a:lnTo>
                    <a:lnTo>
                      <a:pt x="242" y="585"/>
                    </a:lnTo>
                    <a:lnTo>
                      <a:pt x="307" y="531"/>
                    </a:lnTo>
                    <a:lnTo>
                      <a:pt x="349" y="455"/>
                    </a:lnTo>
                    <a:lnTo>
                      <a:pt x="388" y="390"/>
                    </a:lnTo>
                    <a:lnTo>
                      <a:pt x="400" y="351"/>
                    </a:lnTo>
                    <a:lnTo>
                      <a:pt x="565" y="293"/>
                    </a:lnTo>
                    <a:lnTo>
                      <a:pt x="600" y="270"/>
                    </a:lnTo>
                    <a:lnTo>
                      <a:pt x="580" y="235"/>
                    </a:lnTo>
                    <a:lnTo>
                      <a:pt x="388" y="289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5" name="Freeform 29"/>
              <p:cNvSpPr>
                <a:spLocks noChangeAspect="1"/>
              </p:cNvSpPr>
              <p:nvPr/>
            </p:nvSpPr>
            <p:spPr bwMode="auto">
              <a:xfrm rot="-2705309">
                <a:off x="2999" y="1873"/>
                <a:ext cx="418" cy="758"/>
              </a:xfrm>
              <a:custGeom>
                <a:avLst/>
                <a:gdLst>
                  <a:gd name="T0" fmla="*/ 1 w 619"/>
                  <a:gd name="T1" fmla="*/ 1 h 1085"/>
                  <a:gd name="T2" fmla="*/ 1 w 619"/>
                  <a:gd name="T3" fmla="*/ 1 h 1085"/>
                  <a:gd name="T4" fmla="*/ 1 w 619"/>
                  <a:gd name="T5" fmla="*/ 1 h 1085"/>
                  <a:gd name="T6" fmla="*/ 1 w 619"/>
                  <a:gd name="T7" fmla="*/ 0 h 1085"/>
                  <a:gd name="T8" fmla="*/ 1 w 619"/>
                  <a:gd name="T9" fmla="*/ 1 h 1085"/>
                  <a:gd name="T10" fmla="*/ 1 w 619"/>
                  <a:gd name="T11" fmla="*/ 1 h 1085"/>
                  <a:gd name="T12" fmla="*/ 1 w 619"/>
                  <a:gd name="T13" fmla="*/ 1 h 1085"/>
                  <a:gd name="T14" fmla="*/ 1 w 619"/>
                  <a:gd name="T15" fmla="*/ 1 h 1085"/>
                  <a:gd name="T16" fmla="*/ 1 w 619"/>
                  <a:gd name="T17" fmla="*/ 1 h 1085"/>
                  <a:gd name="T18" fmla="*/ 1 w 619"/>
                  <a:gd name="T19" fmla="*/ 1 h 1085"/>
                  <a:gd name="T20" fmla="*/ 1 w 619"/>
                  <a:gd name="T21" fmla="*/ 1 h 1085"/>
                  <a:gd name="T22" fmla="*/ 1 w 619"/>
                  <a:gd name="T23" fmla="*/ 1 h 1085"/>
                  <a:gd name="T24" fmla="*/ 1 w 619"/>
                  <a:gd name="T25" fmla="*/ 1 h 1085"/>
                  <a:gd name="T26" fmla="*/ 1 w 619"/>
                  <a:gd name="T27" fmla="*/ 2 h 1085"/>
                  <a:gd name="T28" fmla="*/ 1 w 619"/>
                  <a:gd name="T29" fmla="*/ 2 h 1085"/>
                  <a:gd name="T30" fmla="*/ 1 w 619"/>
                  <a:gd name="T31" fmla="*/ 2 h 1085"/>
                  <a:gd name="T32" fmla="*/ 1 w 619"/>
                  <a:gd name="T33" fmla="*/ 2 h 1085"/>
                  <a:gd name="T34" fmla="*/ 1 w 619"/>
                  <a:gd name="T35" fmla="*/ 2 h 1085"/>
                  <a:gd name="T36" fmla="*/ 1 w 619"/>
                  <a:gd name="T37" fmla="*/ 2 h 1085"/>
                  <a:gd name="T38" fmla="*/ 1 w 619"/>
                  <a:gd name="T39" fmla="*/ 2 h 1085"/>
                  <a:gd name="T40" fmla="*/ 0 w 619"/>
                  <a:gd name="T41" fmla="*/ 1 h 1085"/>
                  <a:gd name="T42" fmla="*/ 1 w 619"/>
                  <a:gd name="T43" fmla="*/ 1 h 1085"/>
                  <a:gd name="T44" fmla="*/ 1 w 619"/>
                  <a:gd name="T45" fmla="*/ 1 h 1085"/>
                  <a:gd name="T46" fmla="*/ 1 w 619"/>
                  <a:gd name="T47" fmla="*/ 1 h 1085"/>
                  <a:gd name="T48" fmla="*/ 1 w 619"/>
                  <a:gd name="T49" fmla="*/ 1 h 10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9"/>
                  <a:gd name="T76" fmla="*/ 0 h 1085"/>
                  <a:gd name="T77" fmla="*/ 619 w 619"/>
                  <a:gd name="T78" fmla="*/ 1085 h 10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9" h="1085">
                    <a:moveTo>
                      <a:pt x="208" y="161"/>
                    </a:moveTo>
                    <a:lnTo>
                      <a:pt x="284" y="80"/>
                    </a:lnTo>
                    <a:lnTo>
                      <a:pt x="411" y="3"/>
                    </a:lnTo>
                    <a:lnTo>
                      <a:pt x="469" y="0"/>
                    </a:lnTo>
                    <a:lnTo>
                      <a:pt x="573" y="34"/>
                    </a:lnTo>
                    <a:lnTo>
                      <a:pt x="619" y="85"/>
                    </a:lnTo>
                    <a:lnTo>
                      <a:pt x="619" y="161"/>
                    </a:lnTo>
                    <a:lnTo>
                      <a:pt x="542" y="304"/>
                    </a:lnTo>
                    <a:lnTo>
                      <a:pt x="458" y="415"/>
                    </a:lnTo>
                    <a:lnTo>
                      <a:pt x="422" y="508"/>
                    </a:lnTo>
                    <a:lnTo>
                      <a:pt x="399" y="615"/>
                    </a:lnTo>
                    <a:lnTo>
                      <a:pt x="422" y="719"/>
                    </a:lnTo>
                    <a:lnTo>
                      <a:pt x="445" y="820"/>
                    </a:lnTo>
                    <a:lnTo>
                      <a:pt x="445" y="935"/>
                    </a:lnTo>
                    <a:lnTo>
                      <a:pt x="411" y="1005"/>
                    </a:lnTo>
                    <a:lnTo>
                      <a:pt x="334" y="1043"/>
                    </a:lnTo>
                    <a:lnTo>
                      <a:pt x="242" y="1085"/>
                    </a:lnTo>
                    <a:lnTo>
                      <a:pt x="157" y="1085"/>
                    </a:lnTo>
                    <a:lnTo>
                      <a:pt x="100" y="1054"/>
                    </a:lnTo>
                    <a:lnTo>
                      <a:pt x="23" y="927"/>
                    </a:lnTo>
                    <a:lnTo>
                      <a:pt x="0" y="797"/>
                    </a:lnTo>
                    <a:lnTo>
                      <a:pt x="8" y="628"/>
                    </a:lnTo>
                    <a:lnTo>
                      <a:pt x="65" y="415"/>
                    </a:lnTo>
                    <a:lnTo>
                      <a:pt x="123" y="277"/>
                    </a:lnTo>
                    <a:lnTo>
                      <a:pt x="208" y="161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6" name="Freeform 30"/>
              <p:cNvSpPr>
                <a:spLocks noChangeAspect="1"/>
              </p:cNvSpPr>
              <p:nvPr/>
            </p:nvSpPr>
            <p:spPr bwMode="auto">
              <a:xfrm rot="-2705309">
                <a:off x="3504" y="2064"/>
                <a:ext cx="812" cy="523"/>
              </a:xfrm>
              <a:custGeom>
                <a:avLst/>
                <a:gdLst>
                  <a:gd name="T0" fmla="*/ 0 w 782"/>
                  <a:gd name="T1" fmla="*/ 1 h 808"/>
                  <a:gd name="T2" fmla="*/ 126 w 782"/>
                  <a:gd name="T3" fmla="*/ 0 h 808"/>
                  <a:gd name="T4" fmla="*/ 308 w 782"/>
                  <a:gd name="T5" fmla="*/ 0 h 808"/>
                  <a:gd name="T6" fmla="*/ 649 w 782"/>
                  <a:gd name="T7" fmla="*/ 1 h 808"/>
                  <a:gd name="T8" fmla="*/ 1053 w 782"/>
                  <a:gd name="T9" fmla="*/ 1 h 808"/>
                  <a:gd name="T10" fmla="*/ 1202 w 782"/>
                  <a:gd name="T11" fmla="*/ 1 h 808"/>
                  <a:gd name="T12" fmla="*/ 1271 w 782"/>
                  <a:gd name="T13" fmla="*/ 1 h 808"/>
                  <a:gd name="T14" fmla="*/ 1284 w 782"/>
                  <a:gd name="T15" fmla="*/ 1 h 808"/>
                  <a:gd name="T16" fmla="*/ 1239 w 782"/>
                  <a:gd name="T17" fmla="*/ 1 h 808"/>
                  <a:gd name="T18" fmla="*/ 1114 w 782"/>
                  <a:gd name="T19" fmla="*/ 1 h 808"/>
                  <a:gd name="T20" fmla="*/ 953 w 782"/>
                  <a:gd name="T21" fmla="*/ 1 h 808"/>
                  <a:gd name="T22" fmla="*/ 836 w 782"/>
                  <a:gd name="T23" fmla="*/ 1 h 808"/>
                  <a:gd name="T24" fmla="*/ 782 w 782"/>
                  <a:gd name="T25" fmla="*/ 1 h 808"/>
                  <a:gd name="T26" fmla="*/ 748 w 782"/>
                  <a:gd name="T27" fmla="*/ 1 h 808"/>
                  <a:gd name="T28" fmla="*/ 759 w 782"/>
                  <a:gd name="T29" fmla="*/ 1 h 808"/>
                  <a:gd name="T30" fmla="*/ 767 w 782"/>
                  <a:gd name="T31" fmla="*/ 1 h 808"/>
                  <a:gd name="T32" fmla="*/ 912 w 782"/>
                  <a:gd name="T33" fmla="*/ 1 h 808"/>
                  <a:gd name="T34" fmla="*/ 1141 w 782"/>
                  <a:gd name="T35" fmla="*/ 1 h 808"/>
                  <a:gd name="T36" fmla="*/ 1284 w 782"/>
                  <a:gd name="T37" fmla="*/ 1 h 808"/>
                  <a:gd name="T38" fmla="*/ 1436 w 782"/>
                  <a:gd name="T39" fmla="*/ 1 h 808"/>
                  <a:gd name="T40" fmla="*/ 1484 w 782"/>
                  <a:gd name="T41" fmla="*/ 1 h 808"/>
                  <a:gd name="T42" fmla="*/ 1436 w 782"/>
                  <a:gd name="T43" fmla="*/ 1 h 808"/>
                  <a:gd name="T44" fmla="*/ 1375 w 782"/>
                  <a:gd name="T45" fmla="*/ 1 h 808"/>
                  <a:gd name="T46" fmla="*/ 1271 w 782"/>
                  <a:gd name="T47" fmla="*/ 1 h 808"/>
                  <a:gd name="T48" fmla="*/ 1134 w 782"/>
                  <a:gd name="T49" fmla="*/ 1 h 808"/>
                  <a:gd name="T50" fmla="*/ 986 w 782"/>
                  <a:gd name="T51" fmla="*/ 1 h 808"/>
                  <a:gd name="T52" fmla="*/ 748 w 782"/>
                  <a:gd name="T53" fmla="*/ 1 h 808"/>
                  <a:gd name="T54" fmla="*/ 673 w 782"/>
                  <a:gd name="T55" fmla="*/ 1 h 808"/>
                  <a:gd name="T56" fmla="*/ 634 w 782"/>
                  <a:gd name="T57" fmla="*/ 1 h 808"/>
                  <a:gd name="T58" fmla="*/ 634 w 782"/>
                  <a:gd name="T59" fmla="*/ 1 h 808"/>
                  <a:gd name="T60" fmla="*/ 634 w 782"/>
                  <a:gd name="T61" fmla="*/ 1 h 808"/>
                  <a:gd name="T62" fmla="*/ 736 w 782"/>
                  <a:gd name="T63" fmla="*/ 1 h 808"/>
                  <a:gd name="T64" fmla="*/ 889 w 782"/>
                  <a:gd name="T65" fmla="*/ 1 h 808"/>
                  <a:gd name="T66" fmla="*/ 1024 w 782"/>
                  <a:gd name="T67" fmla="*/ 1 h 808"/>
                  <a:gd name="T68" fmla="*/ 1108 w 782"/>
                  <a:gd name="T69" fmla="*/ 1 h 808"/>
                  <a:gd name="T70" fmla="*/ 1152 w 782"/>
                  <a:gd name="T71" fmla="*/ 1 h 808"/>
                  <a:gd name="T72" fmla="*/ 1134 w 782"/>
                  <a:gd name="T73" fmla="*/ 1 h 808"/>
                  <a:gd name="T74" fmla="*/ 1072 w 782"/>
                  <a:gd name="T75" fmla="*/ 1 h 808"/>
                  <a:gd name="T76" fmla="*/ 986 w 782"/>
                  <a:gd name="T77" fmla="*/ 1 h 808"/>
                  <a:gd name="T78" fmla="*/ 889 w 782"/>
                  <a:gd name="T79" fmla="*/ 1 h 808"/>
                  <a:gd name="T80" fmla="*/ 679 w 782"/>
                  <a:gd name="T81" fmla="*/ 1 h 808"/>
                  <a:gd name="T82" fmla="*/ 367 w 782"/>
                  <a:gd name="T83" fmla="*/ 1 h 808"/>
                  <a:gd name="T84" fmla="*/ 133 w 782"/>
                  <a:gd name="T85" fmla="*/ 1 h 808"/>
                  <a:gd name="T86" fmla="*/ 37 w 782"/>
                  <a:gd name="T87" fmla="*/ 1 h 808"/>
                  <a:gd name="T88" fmla="*/ 0 w 782"/>
                  <a:gd name="T89" fmla="*/ 1 h 808"/>
                  <a:gd name="T90" fmla="*/ 0 w 782"/>
                  <a:gd name="T91" fmla="*/ 1 h 808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782"/>
                  <a:gd name="T139" fmla="*/ 0 h 808"/>
                  <a:gd name="T140" fmla="*/ 782 w 782"/>
                  <a:gd name="T141" fmla="*/ 808 h 808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782" h="808">
                    <a:moveTo>
                      <a:pt x="0" y="76"/>
                    </a:moveTo>
                    <a:lnTo>
                      <a:pt x="66" y="0"/>
                    </a:lnTo>
                    <a:lnTo>
                      <a:pt x="163" y="0"/>
                    </a:lnTo>
                    <a:lnTo>
                      <a:pt x="343" y="19"/>
                    </a:lnTo>
                    <a:lnTo>
                      <a:pt x="555" y="30"/>
                    </a:lnTo>
                    <a:lnTo>
                      <a:pt x="636" y="65"/>
                    </a:lnTo>
                    <a:lnTo>
                      <a:pt x="670" y="110"/>
                    </a:lnTo>
                    <a:lnTo>
                      <a:pt x="678" y="180"/>
                    </a:lnTo>
                    <a:lnTo>
                      <a:pt x="654" y="253"/>
                    </a:lnTo>
                    <a:lnTo>
                      <a:pt x="589" y="365"/>
                    </a:lnTo>
                    <a:lnTo>
                      <a:pt x="504" y="457"/>
                    </a:lnTo>
                    <a:lnTo>
                      <a:pt x="439" y="541"/>
                    </a:lnTo>
                    <a:lnTo>
                      <a:pt x="412" y="607"/>
                    </a:lnTo>
                    <a:lnTo>
                      <a:pt x="393" y="653"/>
                    </a:lnTo>
                    <a:lnTo>
                      <a:pt x="400" y="689"/>
                    </a:lnTo>
                    <a:lnTo>
                      <a:pt x="405" y="711"/>
                    </a:lnTo>
                    <a:lnTo>
                      <a:pt x="482" y="711"/>
                    </a:lnTo>
                    <a:lnTo>
                      <a:pt x="601" y="692"/>
                    </a:lnTo>
                    <a:lnTo>
                      <a:pt x="678" y="692"/>
                    </a:lnTo>
                    <a:lnTo>
                      <a:pt x="758" y="723"/>
                    </a:lnTo>
                    <a:lnTo>
                      <a:pt x="782" y="761"/>
                    </a:lnTo>
                    <a:lnTo>
                      <a:pt x="758" y="796"/>
                    </a:lnTo>
                    <a:lnTo>
                      <a:pt x="724" y="808"/>
                    </a:lnTo>
                    <a:lnTo>
                      <a:pt x="670" y="792"/>
                    </a:lnTo>
                    <a:lnTo>
                      <a:pt x="597" y="749"/>
                    </a:lnTo>
                    <a:lnTo>
                      <a:pt x="520" y="757"/>
                    </a:lnTo>
                    <a:lnTo>
                      <a:pt x="393" y="780"/>
                    </a:lnTo>
                    <a:lnTo>
                      <a:pt x="355" y="773"/>
                    </a:lnTo>
                    <a:lnTo>
                      <a:pt x="335" y="746"/>
                    </a:lnTo>
                    <a:lnTo>
                      <a:pt x="335" y="681"/>
                    </a:lnTo>
                    <a:lnTo>
                      <a:pt x="335" y="588"/>
                    </a:lnTo>
                    <a:lnTo>
                      <a:pt x="389" y="518"/>
                    </a:lnTo>
                    <a:lnTo>
                      <a:pt x="470" y="414"/>
                    </a:lnTo>
                    <a:lnTo>
                      <a:pt x="540" y="323"/>
                    </a:lnTo>
                    <a:lnTo>
                      <a:pt x="586" y="253"/>
                    </a:lnTo>
                    <a:lnTo>
                      <a:pt x="609" y="192"/>
                    </a:lnTo>
                    <a:lnTo>
                      <a:pt x="597" y="157"/>
                    </a:lnTo>
                    <a:lnTo>
                      <a:pt x="566" y="115"/>
                    </a:lnTo>
                    <a:lnTo>
                      <a:pt x="520" y="103"/>
                    </a:lnTo>
                    <a:lnTo>
                      <a:pt x="470" y="103"/>
                    </a:lnTo>
                    <a:lnTo>
                      <a:pt x="358" y="103"/>
                    </a:lnTo>
                    <a:lnTo>
                      <a:pt x="193" y="134"/>
                    </a:lnTo>
                    <a:lnTo>
                      <a:pt x="70" y="146"/>
                    </a:lnTo>
                    <a:lnTo>
                      <a:pt x="20" y="134"/>
                    </a:lnTo>
                    <a:lnTo>
                      <a:pt x="0" y="11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7" name="Freeform 31"/>
              <p:cNvSpPr>
                <a:spLocks noChangeAspect="1"/>
              </p:cNvSpPr>
              <p:nvPr/>
            </p:nvSpPr>
            <p:spPr bwMode="auto">
              <a:xfrm rot="-4121048">
                <a:off x="2675" y="2797"/>
                <a:ext cx="1159" cy="461"/>
              </a:xfrm>
              <a:custGeom>
                <a:avLst/>
                <a:gdLst>
                  <a:gd name="T0" fmla="*/ 11381 w 992"/>
                  <a:gd name="T1" fmla="*/ 1 h 770"/>
                  <a:gd name="T2" fmla="*/ 11596 w 992"/>
                  <a:gd name="T3" fmla="*/ 1 h 770"/>
                  <a:gd name="T4" fmla="*/ 12393 w 992"/>
                  <a:gd name="T5" fmla="*/ 1 h 770"/>
                  <a:gd name="T6" fmla="*/ 13380 w 992"/>
                  <a:gd name="T7" fmla="*/ 1 h 770"/>
                  <a:gd name="T8" fmla="*/ 13965 w 992"/>
                  <a:gd name="T9" fmla="*/ 1 h 770"/>
                  <a:gd name="T10" fmla="*/ 13709 w 992"/>
                  <a:gd name="T11" fmla="*/ 1 h 770"/>
                  <a:gd name="T12" fmla="*/ 13165 w 992"/>
                  <a:gd name="T13" fmla="*/ 1 h 770"/>
                  <a:gd name="T14" fmla="*/ 12071 w 992"/>
                  <a:gd name="T15" fmla="*/ 1 h 770"/>
                  <a:gd name="T16" fmla="*/ 10722 w 992"/>
                  <a:gd name="T17" fmla="*/ 1 h 770"/>
                  <a:gd name="T18" fmla="*/ 9598 w 992"/>
                  <a:gd name="T19" fmla="*/ 1 h 770"/>
                  <a:gd name="T20" fmla="*/ 8337 w 992"/>
                  <a:gd name="T21" fmla="*/ 1 h 770"/>
                  <a:gd name="T22" fmla="*/ 7136 w 992"/>
                  <a:gd name="T23" fmla="*/ 1 h 770"/>
                  <a:gd name="T24" fmla="*/ 6225 w 992"/>
                  <a:gd name="T25" fmla="*/ 1 h 770"/>
                  <a:gd name="T26" fmla="*/ 5892 w 992"/>
                  <a:gd name="T27" fmla="*/ 1 h 770"/>
                  <a:gd name="T28" fmla="*/ 5522 w 992"/>
                  <a:gd name="T29" fmla="*/ 1 h 770"/>
                  <a:gd name="T30" fmla="*/ 5087 w 992"/>
                  <a:gd name="T31" fmla="*/ 1 h 770"/>
                  <a:gd name="T32" fmla="*/ 4762 w 992"/>
                  <a:gd name="T33" fmla="*/ 1 h 770"/>
                  <a:gd name="T34" fmla="*/ 4762 w 992"/>
                  <a:gd name="T35" fmla="*/ 1 h 770"/>
                  <a:gd name="T36" fmla="*/ 4538 w 992"/>
                  <a:gd name="T37" fmla="*/ 1 h 770"/>
                  <a:gd name="T38" fmla="*/ 3915 w 992"/>
                  <a:gd name="T39" fmla="*/ 1 h 770"/>
                  <a:gd name="T40" fmla="*/ 3146 w 992"/>
                  <a:gd name="T41" fmla="*/ 1 h 770"/>
                  <a:gd name="T42" fmla="*/ 2432 w 992"/>
                  <a:gd name="T43" fmla="*/ 1 h 770"/>
                  <a:gd name="T44" fmla="*/ 1613 w 992"/>
                  <a:gd name="T45" fmla="*/ 1 h 770"/>
                  <a:gd name="T46" fmla="*/ 373 w 992"/>
                  <a:gd name="T47" fmla="*/ 1 h 770"/>
                  <a:gd name="T48" fmla="*/ 0 w 992"/>
                  <a:gd name="T49" fmla="*/ 1 h 770"/>
                  <a:gd name="T50" fmla="*/ 0 w 992"/>
                  <a:gd name="T51" fmla="*/ 1 h 770"/>
                  <a:gd name="T52" fmla="*/ 556 w 992"/>
                  <a:gd name="T53" fmla="*/ 1 h 770"/>
                  <a:gd name="T54" fmla="*/ 1152 w 992"/>
                  <a:gd name="T55" fmla="*/ 1 h 770"/>
                  <a:gd name="T56" fmla="*/ 1667 w 992"/>
                  <a:gd name="T57" fmla="*/ 1 h 770"/>
                  <a:gd name="T58" fmla="*/ 2659 w 992"/>
                  <a:gd name="T59" fmla="*/ 1 h 770"/>
                  <a:gd name="T60" fmla="*/ 3622 w 992"/>
                  <a:gd name="T61" fmla="*/ 1 h 770"/>
                  <a:gd name="T62" fmla="*/ 4538 w 992"/>
                  <a:gd name="T63" fmla="*/ 1 h 770"/>
                  <a:gd name="T64" fmla="*/ 5845 w 992"/>
                  <a:gd name="T65" fmla="*/ 0 h 770"/>
                  <a:gd name="T66" fmla="*/ 5892 w 992"/>
                  <a:gd name="T67" fmla="*/ 1 h 770"/>
                  <a:gd name="T68" fmla="*/ 5596 w 992"/>
                  <a:gd name="T69" fmla="*/ 1 h 770"/>
                  <a:gd name="T70" fmla="*/ 5522 w 992"/>
                  <a:gd name="T71" fmla="*/ 1 h 770"/>
                  <a:gd name="T72" fmla="*/ 5892 w 992"/>
                  <a:gd name="T73" fmla="*/ 1 h 770"/>
                  <a:gd name="T74" fmla="*/ 6508 w 992"/>
                  <a:gd name="T75" fmla="*/ 1 h 770"/>
                  <a:gd name="T76" fmla="*/ 7031 w 992"/>
                  <a:gd name="T77" fmla="*/ 1 h 770"/>
                  <a:gd name="T78" fmla="*/ 7859 w 992"/>
                  <a:gd name="T79" fmla="*/ 1 h 770"/>
                  <a:gd name="T80" fmla="*/ 8660 w 992"/>
                  <a:gd name="T81" fmla="*/ 1 h 770"/>
                  <a:gd name="T82" fmla="*/ 9478 w 992"/>
                  <a:gd name="T83" fmla="*/ 1 h 770"/>
                  <a:gd name="T84" fmla="*/ 10556 w 992"/>
                  <a:gd name="T85" fmla="*/ 1 h 770"/>
                  <a:gd name="T86" fmla="*/ 11268 w 992"/>
                  <a:gd name="T87" fmla="*/ 1 h 770"/>
                  <a:gd name="T88" fmla="*/ 11381 w 992"/>
                  <a:gd name="T89" fmla="*/ 1 h 77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992"/>
                  <a:gd name="T136" fmla="*/ 0 h 770"/>
                  <a:gd name="T137" fmla="*/ 992 w 992"/>
                  <a:gd name="T138" fmla="*/ 770 h 770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992" h="770">
                    <a:moveTo>
                      <a:pt x="808" y="320"/>
                    </a:moveTo>
                    <a:lnTo>
                      <a:pt x="823" y="219"/>
                    </a:lnTo>
                    <a:lnTo>
                      <a:pt x="881" y="181"/>
                    </a:lnTo>
                    <a:lnTo>
                      <a:pt x="950" y="174"/>
                    </a:lnTo>
                    <a:lnTo>
                      <a:pt x="992" y="219"/>
                    </a:lnTo>
                    <a:lnTo>
                      <a:pt x="973" y="308"/>
                    </a:lnTo>
                    <a:lnTo>
                      <a:pt x="935" y="427"/>
                    </a:lnTo>
                    <a:lnTo>
                      <a:pt x="857" y="562"/>
                    </a:lnTo>
                    <a:lnTo>
                      <a:pt x="761" y="677"/>
                    </a:lnTo>
                    <a:lnTo>
                      <a:pt x="681" y="739"/>
                    </a:lnTo>
                    <a:lnTo>
                      <a:pt x="592" y="770"/>
                    </a:lnTo>
                    <a:lnTo>
                      <a:pt x="507" y="759"/>
                    </a:lnTo>
                    <a:lnTo>
                      <a:pt x="442" y="723"/>
                    </a:lnTo>
                    <a:lnTo>
                      <a:pt x="419" y="666"/>
                    </a:lnTo>
                    <a:lnTo>
                      <a:pt x="392" y="566"/>
                    </a:lnTo>
                    <a:lnTo>
                      <a:pt x="361" y="382"/>
                    </a:lnTo>
                    <a:lnTo>
                      <a:pt x="338" y="254"/>
                    </a:lnTo>
                    <a:lnTo>
                      <a:pt x="338" y="104"/>
                    </a:lnTo>
                    <a:lnTo>
                      <a:pt x="323" y="78"/>
                    </a:lnTo>
                    <a:lnTo>
                      <a:pt x="277" y="70"/>
                    </a:lnTo>
                    <a:lnTo>
                      <a:pt x="223" y="112"/>
                    </a:lnTo>
                    <a:lnTo>
                      <a:pt x="173" y="181"/>
                    </a:lnTo>
                    <a:lnTo>
                      <a:pt x="115" y="219"/>
                    </a:lnTo>
                    <a:lnTo>
                      <a:pt x="27" y="219"/>
                    </a:lnTo>
                    <a:lnTo>
                      <a:pt x="0" y="196"/>
                    </a:lnTo>
                    <a:lnTo>
                      <a:pt x="0" y="158"/>
                    </a:lnTo>
                    <a:lnTo>
                      <a:pt x="39" y="123"/>
                    </a:lnTo>
                    <a:lnTo>
                      <a:pt x="81" y="135"/>
                    </a:lnTo>
                    <a:lnTo>
                      <a:pt x="119" y="127"/>
                    </a:lnTo>
                    <a:lnTo>
                      <a:pt x="189" y="78"/>
                    </a:lnTo>
                    <a:lnTo>
                      <a:pt x="257" y="23"/>
                    </a:lnTo>
                    <a:lnTo>
                      <a:pt x="323" y="8"/>
                    </a:lnTo>
                    <a:lnTo>
                      <a:pt x="415" y="0"/>
                    </a:lnTo>
                    <a:lnTo>
                      <a:pt x="419" y="42"/>
                    </a:lnTo>
                    <a:lnTo>
                      <a:pt x="397" y="89"/>
                    </a:lnTo>
                    <a:lnTo>
                      <a:pt x="392" y="208"/>
                    </a:lnTo>
                    <a:lnTo>
                      <a:pt x="419" y="366"/>
                    </a:lnTo>
                    <a:lnTo>
                      <a:pt x="462" y="520"/>
                    </a:lnTo>
                    <a:lnTo>
                      <a:pt x="499" y="612"/>
                    </a:lnTo>
                    <a:lnTo>
                      <a:pt x="558" y="655"/>
                    </a:lnTo>
                    <a:lnTo>
                      <a:pt x="615" y="655"/>
                    </a:lnTo>
                    <a:lnTo>
                      <a:pt x="673" y="612"/>
                    </a:lnTo>
                    <a:lnTo>
                      <a:pt x="750" y="515"/>
                    </a:lnTo>
                    <a:lnTo>
                      <a:pt x="800" y="377"/>
                    </a:lnTo>
                    <a:lnTo>
                      <a:pt x="808" y="32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8" name="Freeform 32"/>
              <p:cNvSpPr>
                <a:spLocks noChangeAspect="1"/>
              </p:cNvSpPr>
              <p:nvPr/>
            </p:nvSpPr>
            <p:spPr bwMode="auto">
              <a:xfrm rot="-2705309">
                <a:off x="2414" y="1540"/>
                <a:ext cx="474" cy="848"/>
              </a:xfrm>
              <a:custGeom>
                <a:avLst/>
                <a:gdLst>
                  <a:gd name="T0" fmla="*/ 1 w 699"/>
                  <a:gd name="T1" fmla="*/ 2 h 1216"/>
                  <a:gd name="T2" fmla="*/ 1 w 699"/>
                  <a:gd name="T3" fmla="*/ 2 h 1216"/>
                  <a:gd name="T4" fmla="*/ 1 w 699"/>
                  <a:gd name="T5" fmla="*/ 2 h 1216"/>
                  <a:gd name="T6" fmla="*/ 1 w 699"/>
                  <a:gd name="T7" fmla="*/ 2 h 1216"/>
                  <a:gd name="T8" fmla="*/ 1 w 699"/>
                  <a:gd name="T9" fmla="*/ 2 h 1216"/>
                  <a:gd name="T10" fmla="*/ 1 w 699"/>
                  <a:gd name="T11" fmla="*/ 3 h 1216"/>
                  <a:gd name="T12" fmla="*/ 1 w 699"/>
                  <a:gd name="T13" fmla="*/ 3 h 1216"/>
                  <a:gd name="T14" fmla="*/ 1 w 699"/>
                  <a:gd name="T15" fmla="*/ 2 h 1216"/>
                  <a:gd name="T16" fmla="*/ 1 w 699"/>
                  <a:gd name="T17" fmla="*/ 2 h 1216"/>
                  <a:gd name="T18" fmla="*/ 1 w 699"/>
                  <a:gd name="T19" fmla="*/ 2 h 1216"/>
                  <a:gd name="T20" fmla="*/ 1 w 699"/>
                  <a:gd name="T21" fmla="*/ 1 h 1216"/>
                  <a:gd name="T22" fmla="*/ 1 w 699"/>
                  <a:gd name="T23" fmla="*/ 1 h 1216"/>
                  <a:gd name="T24" fmla="*/ 1 w 699"/>
                  <a:gd name="T25" fmla="*/ 1 h 1216"/>
                  <a:gd name="T26" fmla="*/ 1 w 699"/>
                  <a:gd name="T27" fmla="*/ 1 h 1216"/>
                  <a:gd name="T28" fmla="*/ 1 w 699"/>
                  <a:gd name="T29" fmla="*/ 1 h 1216"/>
                  <a:gd name="T30" fmla="*/ 1 w 699"/>
                  <a:gd name="T31" fmla="*/ 1 h 1216"/>
                  <a:gd name="T32" fmla="*/ 0 w 699"/>
                  <a:gd name="T33" fmla="*/ 1 h 1216"/>
                  <a:gd name="T34" fmla="*/ 1 w 699"/>
                  <a:gd name="T35" fmla="*/ 1 h 1216"/>
                  <a:gd name="T36" fmla="*/ 1 w 699"/>
                  <a:gd name="T37" fmla="*/ 1 h 1216"/>
                  <a:gd name="T38" fmla="*/ 1 w 699"/>
                  <a:gd name="T39" fmla="*/ 1 h 1216"/>
                  <a:gd name="T40" fmla="*/ 1 w 699"/>
                  <a:gd name="T41" fmla="*/ 1 h 1216"/>
                  <a:gd name="T42" fmla="*/ 1 w 699"/>
                  <a:gd name="T43" fmla="*/ 1 h 1216"/>
                  <a:gd name="T44" fmla="*/ 1 w 699"/>
                  <a:gd name="T45" fmla="*/ 1 h 1216"/>
                  <a:gd name="T46" fmla="*/ 1 w 699"/>
                  <a:gd name="T47" fmla="*/ 1 h 1216"/>
                  <a:gd name="T48" fmla="*/ 1 w 699"/>
                  <a:gd name="T49" fmla="*/ 1 h 1216"/>
                  <a:gd name="T50" fmla="*/ 1 w 699"/>
                  <a:gd name="T51" fmla="*/ 1 h 1216"/>
                  <a:gd name="T52" fmla="*/ 1 w 699"/>
                  <a:gd name="T53" fmla="*/ 0 h 1216"/>
                  <a:gd name="T54" fmla="*/ 1 w 699"/>
                  <a:gd name="T55" fmla="*/ 1 h 1216"/>
                  <a:gd name="T56" fmla="*/ 1 w 699"/>
                  <a:gd name="T57" fmla="*/ 1 h 1216"/>
                  <a:gd name="T58" fmla="*/ 1 w 699"/>
                  <a:gd name="T59" fmla="*/ 1 h 1216"/>
                  <a:gd name="T60" fmla="*/ 1 w 699"/>
                  <a:gd name="T61" fmla="*/ 1 h 1216"/>
                  <a:gd name="T62" fmla="*/ 1 w 699"/>
                  <a:gd name="T63" fmla="*/ 1 h 1216"/>
                  <a:gd name="T64" fmla="*/ 1 w 699"/>
                  <a:gd name="T65" fmla="*/ 1 h 1216"/>
                  <a:gd name="T66" fmla="*/ 1 w 699"/>
                  <a:gd name="T67" fmla="*/ 1 h 1216"/>
                  <a:gd name="T68" fmla="*/ 1 w 699"/>
                  <a:gd name="T69" fmla="*/ 1 h 1216"/>
                  <a:gd name="T70" fmla="*/ 1 w 699"/>
                  <a:gd name="T71" fmla="*/ 1 h 1216"/>
                  <a:gd name="T72" fmla="*/ 1 w 699"/>
                  <a:gd name="T73" fmla="*/ 1 h 1216"/>
                  <a:gd name="T74" fmla="*/ 1 w 699"/>
                  <a:gd name="T75" fmla="*/ 1 h 1216"/>
                  <a:gd name="T76" fmla="*/ 1 w 699"/>
                  <a:gd name="T77" fmla="*/ 1 h 1216"/>
                  <a:gd name="T78" fmla="*/ 1 w 699"/>
                  <a:gd name="T79" fmla="*/ 1 h 1216"/>
                  <a:gd name="T80" fmla="*/ 1 w 699"/>
                  <a:gd name="T81" fmla="*/ 2 h 1216"/>
                  <a:gd name="T82" fmla="*/ 1 w 699"/>
                  <a:gd name="T83" fmla="*/ 2 h 121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99"/>
                  <a:gd name="T127" fmla="*/ 0 h 1216"/>
                  <a:gd name="T128" fmla="*/ 699 w 699"/>
                  <a:gd name="T129" fmla="*/ 1216 h 121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99" h="1216">
                    <a:moveTo>
                      <a:pt x="445" y="923"/>
                    </a:moveTo>
                    <a:lnTo>
                      <a:pt x="560" y="1039"/>
                    </a:lnTo>
                    <a:lnTo>
                      <a:pt x="606" y="1039"/>
                    </a:lnTo>
                    <a:lnTo>
                      <a:pt x="684" y="1086"/>
                    </a:lnTo>
                    <a:lnTo>
                      <a:pt x="699" y="1139"/>
                    </a:lnTo>
                    <a:lnTo>
                      <a:pt x="676" y="1208"/>
                    </a:lnTo>
                    <a:lnTo>
                      <a:pt x="614" y="1216"/>
                    </a:lnTo>
                    <a:lnTo>
                      <a:pt x="537" y="1162"/>
                    </a:lnTo>
                    <a:lnTo>
                      <a:pt x="383" y="1016"/>
                    </a:lnTo>
                    <a:lnTo>
                      <a:pt x="284" y="878"/>
                    </a:lnTo>
                    <a:lnTo>
                      <a:pt x="237" y="769"/>
                    </a:lnTo>
                    <a:lnTo>
                      <a:pt x="206" y="585"/>
                    </a:lnTo>
                    <a:lnTo>
                      <a:pt x="206" y="346"/>
                    </a:lnTo>
                    <a:lnTo>
                      <a:pt x="198" y="285"/>
                    </a:lnTo>
                    <a:lnTo>
                      <a:pt x="153" y="239"/>
                    </a:lnTo>
                    <a:lnTo>
                      <a:pt x="22" y="247"/>
                    </a:lnTo>
                    <a:lnTo>
                      <a:pt x="0" y="223"/>
                    </a:lnTo>
                    <a:lnTo>
                      <a:pt x="29" y="208"/>
                    </a:lnTo>
                    <a:lnTo>
                      <a:pt x="122" y="200"/>
                    </a:lnTo>
                    <a:lnTo>
                      <a:pt x="138" y="185"/>
                    </a:lnTo>
                    <a:lnTo>
                      <a:pt x="6" y="107"/>
                    </a:lnTo>
                    <a:lnTo>
                      <a:pt x="6" y="77"/>
                    </a:lnTo>
                    <a:lnTo>
                      <a:pt x="29" y="70"/>
                    </a:lnTo>
                    <a:lnTo>
                      <a:pt x="138" y="130"/>
                    </a:lnTo>
                    <a:lnTo>
                      <a:pt x="161" y="123"/>
                    </a:lnTo>
                    <a:lnTo>
                      <a:pt x="138" y="8"/>
                    </a:lnTo>
                    <a:lnTo>
                      <a:pt x="153" y="0"/>
                    </a:lnTo>
                    <a:lnTo>
                      <a:pt x="169" y="8"/>
                    </a:lnTo>
                    <a:lnTo>
                      <a:pt x="198" y="123"/>
                    </a:lnTo>
                    <a:lnTo>
                      <a:pt x="222" y="130"/>
                    </a:lnTo>
                    <a:lnTo>
                      <a:pt x="284" y="8"/>
                    </a:lnTo>
                    <a:lnTo>
                      <a:pt x="299" y="8"/>
                    </a:lnTo>
                    <a:lnTo>
                      <a:pt x="299" y="46"/>
                    </a:lnTo>
                    <a:lnTo>
                      <a:pt x="260" y="146"/>
                    </a:lnTo>
                    <a:lnTo>
                      <a:pt x="260" y="200"/>
                    </a:lnTo>
                    <a:lnTo>
                      <a:pt x="276" y="270"/>
                    </a:lnTo>
                    <a:lnTo>
                      <a:pt x="268" y="361"/>
                    </a:lnTo>
                    <a:lnTo>
                      <a:pt x="276" y="531"/>
                    </a:lnTo>
                    <a:lnTo>
                      <a:pt x="291" y="639"/>
                    </a:lnTo>
                    <a:lnTo>
                      <a:pt x="330" y="762"/>
                    </a:lnTo>
                    <a:lnTo>
                      <a:pt x="383" y="855"/>
                    </a:lnTo>
                    <a:lnTo>
                      <a:pt x="445" y="92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9" name="Freeform 33"/>
              <p:cNvSpPr>
                <a:spLocks noChangeAspect="1"/>
              </p:cNvSpPr>
              <p:nvPr/>
            </p:nvSpPr>
            <p:spPr bwMode="auto">
              <a:xfrm rot="-2705309">
                <a:off x="2793" y="1150"/>
                <a:ext cx="620" cy="708"/>
              </a:xfrm>
              <a:custGeom>
                <a:avLst/>
                <a:gdLst>
                  <a:gd name="T0" fmla="*/ 1 w 915"/>
                  <a:gd name="T1" fmla="*/ 1 h 1139"/>
                  <a:gd name="T2" fmla="*/ 0 w 915"/>
                  <a:gd name="T3" fmla="*/ 1 h 1139"/>
                  <a:gd name="T4" fmla="*/ 1 w 915"/>
                  <a:gd name="T5" fmla="*/ 1 h 1139"/>
                  <a:gd name="T6" fmla="*/ 1 w 915"/>
                  <a:gd name="T7" fmla="*/ 1 h 1139"/>
                  <a:gd name="T8" fmla="*/ 1 w 915"/>
                  <a:gd name="T9" fmla="*/ 1 h 1139"/>
                  <a:gd name="T10" fmla="*/ 1 w 915"/>
                  <a:gd name="T11" fmla="*/ 1 h 1139"/>
                  <a:gd name="T12" fmla="*/ 1 w 915"/>
                  <a:gd name="T13" fmla="*/ 1 h 1139"/>
                  <a:gd name="T14" fmla="*/ 1 w 915"/>
                  <a:gd name="T15" fmla="*/ 1 h 1139"/>
                  <a:gd name="T16" fmla="*/ 1 w 915"/>
                  <a:gd name="T17" fmla="*/ 1 h 1139"/>
                  <a:gd name="T18" fmla="*/ 1 w 915"/>
                  <a:gd name="T19" fmla="*/ 1 h 1139"/>
                  <a:gd name="T20" fmla="*/ 1 w 915"/>
                  <a:gd name="T21" fmla="*/ 1 h 1139"/>
                  <a:gd name="T22" fmla="*/ 1 w 915"/>
                  <a:gd name="T23" fmla="*/ 1 h 1139"/>
                  <a:gd name="T24" fmla="*/ 1 w 915"/>
                  <a:gd name="T25" fmla="*/ 1 h 1139"/>
                  <a:gd name="T26" fmla="*/ 1 w 915"/>
                  <a:gd name="T27" fmla="*/ 1 h 1139"/>
                  <a:gd name="T28" fmla="*/ 1 w 915"/>
                  <a:gd name="T29" fmla="*/ 1 h 1139"/>
                  <a:gd name="T30" fmla="*/ 1 w 915"/>
                  <a:gd name="T31" fmla="*/ 1 h 1139"/>
                  <a:gd name="T32" fmla="*/ 1 w 915"/>
                  <a:gd name="T33" fmla="*/ 1 h 1139"/>
                  <a:gd name="T34" fmla="*/ 1 w 915"/>
                  <a:gd name="T35" fmla="*/ 1 h 1139"/>
                  <a:gd name="T36" fmla="*/ 1 w 915"/>
                  <a:gd name="T37" fmla="*/ 1 h 1139"/>
                  <a:gd name="T38" fmla="*/ 1 w 915"/>
                  <a:gd name="T39" fmla="*/ 1 h 1139"/>
                  <a:gd name="T40" fmla="*/ 1 w 915"/>
                  <a:gd name="T41" fmla="*/ 1 h 1139"/>
                  <a:gd name="T42" fmla="*/ 1 w 915"/>
                  <a:gd name="T43" fmla="*/ 1 h 1139"/>
                  <a:gd name="T44" fmla="*/ 1 w 915"/>
                  <a:gd name="T45" fmla="*/ 1 h 1139"/>
                  <a:gd name="T46" fmla="*/ 1 w 915"/>
                  <a:gd name="T47" fmla="*/ 0 h 1139"/>
                  <a:gd name="T48" fmla="*/ 1 w 915"/>
                  <a:gd name="T49" fmla="*/ 1 h 1139"/>
                  <a:gd name="T50" fmla="*/ 1 w 915"/>
                  <a:gd name="T51" fmla="*/ 1 h 1139"/>
                  <a:gd name="T52" fmla="*/ 1 w 915"/>
                  <a:gd name="T53" fmla="*/ 1 h 1139"/>
                  <a:gd name="T54" fmla="*/ 1 w 915"/>
                  <a:gd name="T55" fmla="*/ 1 h 1139"/>
                  <a:gd name="T56" fmla="*/ 1 w 915"/>
                  <a:gd name="T57" fmla="*/ 1 h 1139"/>
                  <a:gd name="T58" fmla="*/ 1 w 915"/>
                  <a:gd name="T59" fmla="*/ 1 h 1139"/>
                  <a:gd name="T60" fmla="*/ 1 w 915"/>
                  <a:gd name="T61" fmla="*/ 1 h 1139"/>
                  <a:gd name="T62" fmla="*/ 1 w 915"/>
                  <a:gd name="T63" fmla="*/ 1 h 1139"/>
                  <a:gd name="T64" fmla="*/ 1 w 915"/>
                  <a:gd name="T65" fmla="*/ 1 h 1139"/>
                  <a:gd name="T66" fmla="*/ 1 w 915"/>
                  <a:gd name="T67" fmla="*/ 1 h 1139"/>
                  <a:gd name="T68" fmla="*/ 1 w 915"/>
                  <a:gd name="T69" fmla="*/ 1 h 1139"/>
                  <a:gd name="T70" fmla="*/ 1 w 915"/>
                  <a:gd name="T71" fmla="*/ 1 h 1139"/>
                  <a:gd name="T72" fmla="*/ 1 w 915"/>
                  <a:gd name="T73" fmla="*/ 1 h 1139"/>
                  <a:gd name="T74" fmla="*/ 1 w 915"/>
                  <a:gd name="T75" fmla="*/ 1 h 1139"/>
                  <a:gd name="T76" fmla="*/ 1 w 915"/>
                  <a:gd name="T77" fmla="*/ 1 h 1139"/>
                  <a:gd name="T78" fmla="*/ 1 w 915"/>
                  <a:gd name="T79" fmla="*/ 1 h 1139"/>
                  <a:gd name="T80" fmla="*/ 1 w 915"/>
                  <a:gd name="T81" fmla="*/ 1 h 1139"/>
                  <a:gd name="T82" fmla="*/ 1 w 915"/>
                  <a:gd name="T83" fmla="*/ 1 h 1139"/>
                  <a:gd name="T84" fmla="*/ 1 w 915"/>
                  <a:gd name="T85" fmla="*/ 1 h 1139"/>
                  <a:gd name="T86" fmla="*/ 1 w 915"/>
                  <a:gd name="T87" fmla="*/ 1 h 113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915"/>
                  <a:gd name="T133" fmla="*/ 0 h 1139"/>
                  <a:gd name="T134" fmla="*/ 915 w 915"/>
                  <a:gd name="T135" fmla="*/ 1139 h 1139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915" h="1139">
                    <a:moveTo>
                      <a:pt x="15" y="1008"/>
                    </a:moveTo>
                    <a:lnTo>
                      <a:pt x="0" y="1061"/>
                    </a:lnTo>
                    <a:lnTo>
                      <a:pt x="15" y="1139"/>
                    </a:lnTo>
                    <a:lnTo>
                      <a:pt x="70" y="1139"/>
                    </a:lnTo>
                    <a:lnTo>
                      <a:pt x="231" y="1108"/>
                    </a:lnTo>
                    <a:lnTo>
                      <a:pt x="408" y="1046"/>
                    </a:lnTo>
                    <a:lnTo>
                      <a:pt x="554" y="946"/>
                    </a:lnTo>
                    <a:lnTo>
                      <a:pt x="639" y="816"/>
                    </a:lnTo>
                    <a:lnTo>
                      <a:pt x="715" y="593"/>
                    </a:lnTo>
                    <a:lnTo>
                      <a:pt x="738" y="385"/>
                    </a:lnTo>
                    <a:lnTo>
                      <a:pt x="738" y="285"/>
                    </a:lnTo>
                    <a:lnTo>
                      <a:pt x="777" y="224"/>
                    </a:lnTo>
                    <a:lnTo>
                      <a:pt x="845" y="200"/>
                    </a:lnTo>
                    <a:lnTo>
                      <a:pt x="907" y="200"/>
                    </a:lnTo>
                    <a:lnTo>
                      <a:pt x="915" y="169"/>
                    </a:lnTo>
                    <a:lnTo>
                      <a:pt x="823" y="177"/>
                    </a:lnTo>
                    <a:lnTo>
                      <a:pt x="808" y="154"/>
                    </a:lnTo>
                    <a:lnTo>
                      <a:pt x="884" y="70"/>
                    </a:lnTo>
                    <a:lnTo>
                      <a:pt x="868" y="47"/>
                    </a:lnTo>
                    <a:lnTo>
                      <a:pt x="853" y="62"/>
                    </a:lnTo>
                    <a:lnTo>
                      <a:pt x="792" y="123"/>
                    </a:lnTo>
                    <a:lnTo>
                      <a:pt x="777" y="123"/>
                    </a:lnTo>
                    <a:lnTo>
                      <a:pt x="777" y="16"/>
                    </a:lnTo>
                    <a:lnTo>
                      <a:pt x="761" y="0"/>
                    </a:lnTo>
                    <a:lnTo>
                      <a:pt x="738" y="8"/>
                    </a:lnTo>
                    <a:lnTo>
                      <a:pt x="746" y="123"/>
                    </a:lnTo>
                    <a:lnTo>
                      <a:pt x="730" y="131"/>
                    </a:lnTo>
                    <a:lnTo>
                      <a:pt x="668" y="70"/>
                    </a:lnTo>
                    <a:lnTo>
                      <a:pt x="623" y="62"/>
                    </a:lnTo>
                    <a:lnTo>
                      <a:pt x="631" y="93"/>
                    </a:lnTo>
                    <a:lnTo>
                      <a:pt x="699" y="162"/>
                    </a:lnTo>
                    <a:lnTo>
                      <a:pt x="699" y="200"/>
                    </a:lnTo>
                    <a:lnTo>
                      <a:pt x="676" y="278"/>
                    </a:lnTo>
                    <a:lnTo>
                      <a:pt x="676" y="346"/>
                    </a:lnTo>
                    <a:lnTo>
                      <a:pt x="676" y="462"/>
                    </a:lnTo>
                    <a:lnTo>
                      <a:pt x="645" y="608"/>
                    </a:lnTo>
                    <a:lnTo>
                      <a:pt x="615" y="700"/>
                    </a:lnTo>
                    <a:lnTo>
                      <a:pt x="561" y="816"/>
                    </a:lnTo>
                    <a:lnTo>
                      <a:pt x="499" y="908"/>
                    </a:lnTo>
                    <a:lnTo>
                      <a:pt x="454" y="954"/>
                    </a:lnTo>
                    <a:lnTo>
                      <a:pt x="330" y="993"/>
                    </a:lnTo>
                    <a:lnTo>
                      <a:pt x="215" y="1008"/>
                    </a:lnTo>
                    <a:lnTo>
                      <a:pt x="99" y="1024"/>
                    </a:lnTo>
                    <a:lnTo>
                      <a:pt x="15" y="1008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180" name="Text Box 3"/>
          <p:cNvSpPr txBox="1">
            <a:spLocks noChangeArrowheads="1"/>
          </p:cNvSpPr>
          <p:nvPr/>
        </p:nvSpPr>
        <p:spPr bwMode="auto">
          <a:xfrm>
            <a:off x="838200" y="5865813"/>
            <a:ext cx="17303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Extra info:</a:t>
            </a:r>
          </a:p>
        </p:txBody>
      </p:sp>
      <p:grpSp>
        <p:nvGrpSpPr>
          <p:cNvPr id="7181" name="Group 17"/>
          <p:cNvGrpSpPr>
            <a:grpSpLocks/>
          </p:cNvGrpSpPr>
          <p:nvPr/>
        </p:nvGrpSpPr>
        <p:grpSpPr bwMode="auto">
          <a:xfrm>
            <a:off x="3810000" y="1371600"/>
            <a:ext cx="1792288" cy="1416050"/>
            <a:chOff x="3810000" y="1371600"/>
            <a:chExt cx="1791729" cy="1416756"/>
          </a:xfrm>
        </p:grpSpPr>
        <p:sp>
          <p:nvSpPr>
            <p:cNvPr id="7189" name="Rectangle 7"/>
            <p:cNvSpPr>
              <a:spLocks noChangeArrowheads="1"/>
            </p:cNvSpPr>
            <p:nvPr/>
          </p:nvSpPr>
          <p:spPr bwMode="auto">
            <a:xfrm>
              <a:off x="3906202" y="2446366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7190" name="Rectangle 7"/>
            <p:cNvSpPr>
              <a:spLocks noChangeArrowheads="1"/>
            </p:cNvSpPr>
            <p:nvPr/>
          </p:nvSpPr>
          <p:spPr bwMode="auto">
            <a:xfrm>
              <a:off x="4471086" y="1733945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7191" name="Rectangle 7"/>
            <p:cNvSpPr>
              <a:spLocks noChangeArrowheads="1"/>
            </p:cNvSpPr>
            <p:nvPr/>
          </p:nvSpPr>
          <p:spPr bwMode="auto">
            <a:xfrm>
              <a:off x="4343400" y="1851378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7192" name="Rectangle 7"/>
            <p:cNvSpPr>
              <a:spLocks noChangeArrowheads="1"/>
            </p:cNvSpPr>
            <p:nvPr/>
          </p:nvSpPr>
          <p:spPr bwMode="auto">
            <a:xfrm>
              <a:off x="4228664" y="1954389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7193" name="Rectangle 7"/>
            <p:cNvSpPr>
              <a:spLocks noChangeArrowheads="1"/>
            </p:cNvSpPr>
            <p:nvPr/>
          </p:nvSpPr>
          <p:spPr bwMode="auto">
            <a:xfrm>
              <a:off x="3810000" y="2685345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7194" name="Rectangle 7"/>
            <p:cNvSpPr>
              <a:spLocks noChangeArrowheads="1"/>
            </p:cNvSpPr>
            <p:nvPr/>
          </p:nvSpPr>
          <p:spPr bwMode="auto">
            <a:xfrm>
              <a:off x="3850740" y="2582334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7195" name="Rectangle 7"/>
            <p:cNvSpPr>
              <a:spLocks noChangeArrowheads="1"/>
            </p:cNvSpPr>
            <p:nvPr/>
          </p:nvSpPr>
          <p:spPr bwMode="auto">
            <a:xfrm>
              <a:off x="3962298" y="2310714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7196" name="Rectangle 7"/>
            <p:cNvSpPr>
              <a:spLocks noChangeArrowheads="1"/>
            </p:cNvSpPr>
            <p:nvPr/>
          </p:nvSpPr>
          <p:spPr bwMode="auto">
            <a:xfrm>
              <a:off x="4027170" y="2182989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7197" name="Rectangle 7"/>
            <p:cNvSpPr>
              <a:spLocks noChangeArrowheads="1"/>
            </p:cNvSpPr>
            <p:nvPr/>
          </p:nvSpPr>
          <p:spPr bwMode="auto">
            <a:xfrm>
              <a:off x="4115727" y="2057400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7198" name="Rectangle 7"/>
            <p:cNvSpPr>
              <a:spLocks noChangeArrowheads="1"/>
            </p:cNvSpPr>
            <p:nvPr/>
          </p:nvSpPr>
          <p:spPr bwMode="auto">
            <a:xfrm>
              <a:off x="4598772" y="1612518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7199" name="Rectangle 7"/>
            <p:cNvSpPr>
              <a:spLocks noChangeArrowheads="1"/>
            </p:cNvSpPr>
            <p:nvPr/>
          </p:nvSpPr>
          <p:spPr bwMode="auto">
            <a:xfrm>
              <a:off x="4837671" y="1497189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7200" name="Rectangle 7"/>
            <p:cNvSpPr>
              <a:spLocks noChangeArrowheads="1"/>
            </p:cNvSpPr>
            <p:nvPr/>
          </p:nvSpPr>
          <p:spPr bwMode="auto">
            <a:xfrm>
              <a:off x="5106429" y="1371600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</p:grpSp>
      <p:sp>
        <p:nvSpPr>
          <p:cNvPr id="7182" name="Rectangle 74"/>
          <p:cNvSpPr>
            <a:spLocks noChangeArrowheads="1"/>
          </p:cNvSpPr>
          <p:nvPr/>
        </p:nvSpPr>
        <p:spPr bwMode="auto">
          <a:xfrm>
            <a:off x="2527300" y="5876925"/>
            <a:ext cx="6235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>
                <a:solidFill>
                  <a:srgbClr val="CC00CC"/>
                </a:solidFill>
              </a:rPr>
              <a:t>Center of mass</a:t>
            </a:r>
            <a:r>
              <a:rPr lang="en-US" altLang="en-US" sz="2800" i="0"/>
              <a:t> is within bottom block</a:t>
            </a:r>
          </a:p>
        </p:txBody>
      </p:sp>
      <p:sp>
        <p:nvSpPr>
          <p:cNvPr id="7183" name="Rectangle 75"/>
          <p:cNvSpPr>
            <a:spLocks noChangeArrowheads="1"/>
          </p:cNvSpPr>
          <p:nvPr/>
        </p:nvSpPr>
        <p:spPr bwMode="auto">
          <a:xfrm>
            <a:off x="2581275" y="6256338"/>
            <a:ext cx="6235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>
                <a:solidFill>
                  <a:srgbClr val="FFC000"/>
                </a:solidFill>
              </a:rPr>
              <a:t>Leaning distance </a:t>
            </a:r>
            <a:r>
              <a:rPr lang="en-US" altLang="en-US" sz="2800" i="0"/>
              <a:t>so far</a:t>
            </a:r>
          </a:p>
        </p:txBody>
      </p:sp>
      <p:cxnSp>
        <p:nvCxnSpPr>
          <p:cNvPr id="7184" name="Straight Connector 19"/>
          <p:cNvCxnSpPr>
            <a:cxnSpLocks noChangeShapeType="1"/>
          </p:cNvCxnSpPr>
          <p:nvPr/>
        </p:nvCxnSpPr>
        <p:spPr bwMode="auto">
          <a:xfrm flipV="1">
            <a:off x="4254500" y="1663700"/>
            <a:ext cx="0" cy="1155700"/>
          </a:xfrm>
          <a:prstGeom prst="line">
            <a:avLst/>
          </a:prstGeom>
          <a:noFill/>
          <a:ln w="25400" algn="ctr">
            <a:solidFill>
              <a:srgbClr val="CC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5" name="Straight Arrow Connector 76"/>
          <p:cNvCxnSpPr>
            <a:cxnSpLocks noChangeShapeType="1"/>
          </p:cNvCxnSpPr>
          <p:nvPr/>
        </p:nvCxnSpPr>
        <p:spPr bwMode="auto">
          <a:xfrm>
            <a:off x="4329113" y="2868613"/>
            <a:ext cx="1379537" cy="1587"/>
          </a:xfrm>
          <a:prstGeom prst="straightConnector1">
            <a:avLst/>
          </a:prstGeom>
          <a:noFill/>
          <a:ln w="25400" algn="ctr">
            <a:solidFill>
              <a:schemeClr val="accent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86" name="Text Box 3"/>
          <p:cNvSpPr txBox="1">
            <a:spLocks noChangeArrowheads="1"/>
          </p:cNvSpPr>
          <p:nvPr/>
        </p:nvSpPr>
        <p:spPr bwMode="auto">
          <a:xfrm>
            <a:off x="304800" y="3389313"/>
            <a:ext cx="29225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Where should we </a:t>
            </a:r>
            <a:br>
              <a:rPr lang="en-US" altLang="en-US" sz="2800" i="0"/>
            </a:br>
            <a:r>
              <a:rPr lang="en-US" altLang="en-US" sz="2800" i="0"/>
              <a:t>put the next block?</a:t>
            </a:r>
          </a:p>
        </p:txBody>
      </p:sp>
      <p:sp>
        <p:nvSpPr>
          <p:cNvPr id="92" name="Text Box 3"/>
          <p:cNvSpPr txBox="1">
            <a:spLocks noChangeArrowheads="1"/>
          </p:cNvSpPr>
          <p:nvPr/>
        </p:nvSpPr>
        <p:spPr bwMode="auto">
          <a:xfrm>
            <a:off x="3654425" y="3136900"/>
            <a:ext cx="3665538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With the center of mass </a:t>
            </a:r>
            <a:br>
              <a:rPr lang="en-US" altLang="en-US" sz="2800" i="0"/>
            </a:br>
            <a:r>
              <a:rPr lang="en-US" altLang="en-US" sz="2800" i="0"/>
              <a:t>of the above blocks</a:t>
            </a:r>
            <a:br>
              <a:rPr lang="en-US" altLang="en-US" sz="2800" i="0"/>
            </a:br>
            <a:r>
              <a:rPr lang="en-US" altLang="en-US" sz="2800" i="0"/>
              <a:t>teetering on the edge </a:t>
            </a:r>
            <a:br>
              <a:rPr lang="en-US" altLang="en-US" sz="2800" i="0"/>
            </a:br>
            <a:r>
              <a:rPr lang="en-US" altLang="en-US" sz="2800" i="0"/>
              <a:t>of supporting block.</a:t>
            </a:r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auto">
          <a:xfrm>
            <a:off x="3746500" y="2819400"/>
            <a:ext cx="495300" cy="103188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952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Leaning Tower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095375" y="847725"/>
            <a:ext cx="7466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Output: Stack them leaning as far over as possible.</a:t>
            </a:r>
          </a:p>
        </p:txBody>
      </p:sp>
      <p:sp>
        <p:nvSpPr>
          <p:cNvPr id="8196" name="Text Box 9"/>
          <p:cNvSpPr txBox="1">
            <a:spLocks noChangeArrowheads="1"/>
          </p:cNvSpPr>
          <p:nvPr/>
        </p:nvSpPr>
        <p:spPr bwMode="auto">
          <a:xfrm>
            <a:off x="1068388" y="390525"/>
            <a:ext cx="452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Input: Lots of 2in wide blocks</a:t>
            </a:r>
          </a:p>
        </p:txBody>
      </p:sp>
      <p:grpSp>
        <p:nvGrpSpPr>
          <p:cNvPr id="8197" name="Group 10"/>
          <p:cNvGrpSpPr>
            <a:grpSpLocks/>
          </p:cNvGrpSpPr>
          <p:nvPr/>
        </p:nvGrpSpPr>
        <p:grpSpPr bwMode="auto">
          <a:xfrm>
            <a:off x="1371600" y="5029200"/>
            <a:ext cx="1181100" cy="1066800"/>
            <a:chOff x="1224" y="2539"/>
            <a:chExt cx="2280" cy="1785"/>
          </a:xfrm>
        </p:grpSpPr>
        <p:sp>
          <p:nvSpPr>
            <p:cNvPr id="8234" name="Freeform 11" descr="Green marble"/>
            <p:cNvSpPr>
              <a:spLocks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>
                <a:gd name="T0" fmla="*/ 748 w 2280"/>
                <a:gd name="T1" fmla="*/ 30 h 1785"/>
                <a:gd name="T2" fmla="*/ 1224 w 2280"/>
                <a:gd name="T3" fmla="*/ 305 h 1785"/>
                <a:gd name="T4" fmla="*/ 2184 w 2280"/>
                <a:gd name="T5" fmla="*/ 257 h 1785"/>
                <a:gd name="T6" fmla="*/ 1800 w 2280"/>
                <a:gd name="T7" fmla="*/ 1121 h 1785"/>
                <a:gd name="T8" fmla="*/ 1743 w 2280"/>
                <a:gd name="T9" fmla="*/ 1313 h 1785"/>
                <a:gd name="T10" fmla="*/ 1717 w 2280"/>
                <a:gd name="T11" fmla="*/ 1479 h 1785"/>
                <a:gd name="T12" fmla="*/ 1560 w 2280"/>
                <a:gd name="T13" fmla="*/ 1549 h 1785"/>
                <a:gd name="T14" fmla="*/ 1272 w 2280"/>
                <a:gd name="T15" fmla="*/ 1553 h 1785"/>
                <a:gd name="T16" fmla="*/ 168 w 2280"/>
                <a:gd name="T17" fmla="*/ 1649 h 1785"/>
                <a:gd name="T18" fmla="*/ 264 w 2280"/>
                <a:gd name="T19" fmla="*/ 737 h 1785"/>
                <a:gd name="T20" fmla="*/ 425 w 2280"/>
                <a:gd name="T21" fmla="*/ 126 h 1785"/>
                <a:gd name="T22" fmla="*/ 748 w 2280"/>
                <a:gd name="T23" fmla="*/ 30 h 178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280"/>
                <a:gd name="T37" fmla="*/ 0 h 1785"/>
                <a:gd name="T38" fmla="*/ 2280 w 2280"/>
                <a:gd name="T39" fmla="*/ 1785 h 178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35" name="Group 12"/>
            <p:cNvGrpSpPr>
              <a:grpSpLocks/>
            </p:cNvGrpSpPr>
            <p:nvPr/>
          </p:nvGrpSpPr>
          <p:grpSpPr bwMode="auto">
            <a:xfrm>
              <a:off x="1584" y="2688"/>
              <a:ext cx="1216" cy="1440"/>
              <a:chOff x="2641" y="1488"/>
              <a:chExt cx="2655" cy="2488"/>
            </a:xfrm>
          </p:grpSpPr>
          <p:grpSp>
            <p:nvGrpSpPr>
              <p:cNvPr id="8236" name="Group 13"/>
              <p:cNvGrpSpPr>
                <a:grpSpLocks/>
              </p:cNvGrpSpPr>
              <p:nvPr/>
            </p:nvGrpSpPr>
            <p:grpSpPr bwMode="auto">
              <a:xfrm>
                <a:off x="2641" y="1488"/>
                <a:ext cx="2496" cy="2436"/>
                <a:chOff x="2641" y="1488"/>
                <a:chExt cx="2496" cy="2436"/>
              </a:xfrm>
            </p:grpSpPr>
            <p:sp>
              <p:nvSpPr>
                <p:cNvPr id="8241" name="Freeform 14"/>
                <p:cNvSpPr>
                  <a:spLocks/>
                </p:cNvSpPr>
                <p:nvPr/>
              </p:nvSpPr>
              <p:spPr bwMode="auto">
                <a:xfrm>
                  <a:off x="3465" y="1900"/>
                  <a:ext cx="434" cy="514"/>
                </a:xfrm>
                <a:custGeom>
                  <a:avLst/>
                  <a:gdLst>
                    <a:gd name="T0" fmla="*/ 132 w 434"/>
                    <a:gd name="T1" fmla="*/ 186 h 514"/>
                    <a:gd name="T2" fmla="*/ 157 w 434"/>
                    <a:gd name="T3" fmla="*/ 114 h 514"/>
                    <a:gd name="T4" fmla="*/ 189 w 434"/>
                    <a:gd name="T5" fmla="*/ 42 h 514"/>
                    <a:gd name="T6" fmla="*/ 236 w 434"/>
                    <a:gd name="T7" fmla="*/ 6 h 514"/>
                    <a:gd name="T8" fmla="*/ 302 w 434"/>
                    <a:gd name="T9" fmla="*/ 0 h 514"/>
                    <a:gd name="T10" fmla="*/ 355 w 434"/>
                    <a:gd name="T11" fmla="*/ 24 h 514"/>
                    <a:gd name="T12" fmla="*/ 393 w 434"/>
                    <a:gd name="T13" fmla="*/ 63 h 514"/>
                    <a:gd name="T14" fmla="*/ 421 w 434"/>
                    <a:gd name="T15" fmla="*/ 135 h 514"/>
                    <a:gd name="T16" fmla="*/ 434 w 434"/>
                    <a:gd name="T17" fmla="*/ 222 h 514"/>
                    <a:gd name="T18" fmla="*/ 434 w 434"/>
                    <a:gd name="T19" fmla="*/ 312 h 514"/>
                    <a:gd name="T20" fmla="*/ 412 w 434"/>
                    <a:gd name="T21" fmla="*/ 411 h 514"/>
                    <a:gd name="T22" fmla="*/ 355 w 434"/>
                    <a:gd name="T23" fmla="*/ 474 h 514"/>
                    <a:gd name="T24" fmla="*/ 299 w 434"/>
                    <a:gd name="T25" fmla="*/ 514 h 514"/>
                    <a:gd name="T26" fmla="*/ 245 w 434"/>
                    <a:gd name="T27" fmla="*/ 510 h 514"/>
                    <a:gd name="T28" fmla="*/ 198 w 434"/>
                    <a:gd name="T29" fmla="*/ 468 h 514"/>
                    <a:gd name="T30" fmla="*/ 157 w 434"/>
                    <a:gd name="T31" fmla="*/ 396 h 514"/>
                    <a:gd name="T32" fmla="*/ 129 w 434"/>
                    <a:gd name="T33" fmla="*/ 333 h 514"/>
                    <a:gd name="T34" fmla="*/ 129 w 434"/>
                    <a:gd name="T35" fmla="*/ 252 h 514"/>
                    <a:gd name="T36" fmla="*/ 0 w 434"/>
                    <a:gd name="T37" fmla="*/ 234 h 514"/>
                    <a:gd name="T38" fmla="*/ 16 w 434"/>
                    <a:gd name="T39" fmla="*/ 189 h 514"/>
                    <a:gd name="T40" fmla="*/ 132 w 434"/>
                    <a:gd name="T41" fmla="*/ 186 h 51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34"/>
                    <a:gd name="T64" fmla="*/ 0 h 514"/>
                    <a:gd name="T65" fmla="*/ 434 w 434"/>
                    <a:gd name="T66" fmla="*/ 514 h 514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34" h="514">
                      <a:moveTo>
                        <a:pt x="132" y="186"/>
                      </a:moveTo>
                      <a:lnTo>
                        <a:pt x="157" y="114"/>
                      </a:lnTo>
                      <a:lnTo>
                        <a:pt x="189" y="42"/>
                      </a:lnTo>
                      <a:lnTo>
                        <a:pt x="236" y="6"/>
                      </a:lnTo>
                      <a:lnTo>
                        <a:pt x="302" y="0"/>
                      </a:lnTo>
                      <a:lnTo>
                        <a:pt x="355" y="24"/>
                      </a:lnTo>
                      <a:lnTo>
                        <a:pt x="393" y="63"/>
                      </a:lnTo>
                      <a:lnTo>
                        <a:pt x="421" y="135"/>
                      </a:lnTo>
                      <a:lnTo>
                        <a:pt x="434" y="222"/>
                      </a:lnTo>
                      <a:lnTo>
                        <a:pt x="434" y="312"/>
                      </a:lnTo>
                      <a:lnTo>
                        <a:pt x="412" y="411"/>
                      </a:lnTo>
                      <a:lnTo>
                        <a:pt x="355" y="474"/>
                      </a:lnTo>
                      <a:lnTo>
                        <a:pt x="299" y="514"/>
                      </a:lnTo>
                      <a:lnTo>
                        <a:pt x="245" y="510"/>
                      </a:lnTo>
                      <a:lnTo>
                        <a:pt x="198" y="468"/>
                      </a:lnTo>
                      <a:lnTo>
                        <a:pt x="157" y="396"/>
                      </a:lnTo>
                      <a:lnTo>
                        <a:pt x="129" y="333"/>
                      </a:lnTo>
                      <a:lnTo>
                        <a:pt x="129" y="252"/>
                      </a:lnTo>
                      <a:lnTo>
                        <a:pt x="0" y="234"/>
                      </a:lnTo>
                      <a:lnTo>
                        <a:pt x="16" y="189"/>
                      </a:lnTo>
                      <a:lnTo>
                        <a:pt x="132" y="186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42" name="Freeform 15"/>
                <p:cNvSpPr>
                  <a:spLocks/>
                </p:cNvSpPr>
                <p:nvPr/>
              </p:nvSpPr>
              <p:spPr bwMode="auto">
                <a:xfrm>
                  <a:off x="3752" y="1488"/>
                  <a:ext cx="566" cy="1154"/>
                </a:xfrm>
                <a:custGeom>
                  <a:avLst/>
                  <a:gdLst>
                    <a:gd name="T0" fmla="*/ 13 w 566"/>
                    <a:gd name="T1" fmla="*/ 1145 h 1154"/>
                    <a:gd name="T2" fmla="*/ 0 w 566"/>
                    <a:gd name="T3" fmla="*/ 1088 h 1154"/>
                    <a:gd name="T4" fmla="*/ 31 w 566"/>
                    <a:gd name="T5" fmla="*/ 1042 h 1154"/>
                    <a:gd name="T6" fmla="*/ 134 w 566"/>
                    <a:gd name="T7" fmla="*/ 988 h 1154"/>
                    <a:gd name="T8" fmla="*/ 226 w 566"/>
                    <a:gd name="T9" fmla="*/ 927 h 1154"/>
                    <a:gd name="T10" fmla="*/ 313 w 566"/>
                    <a:gd name="T11" fmla="*/ 827 h 1154"/>
                    <a:gd name="T12" fmla="*/ 432 w 566"/>
                    <a:gd name="T13" fmla="*/ 689 h 1154"/>
                    <a:gd name="T14" fmla="*/ 463 w 566"/>
                    <a:gd name="T15" fmla="*/ 634 h 1154"/>
                    <a:gd name="T16" fmla="*/ 479 w 566"/>
                    <a:gd name="T17" fmla="*/ 580 h 1154"/>
                    <a:gd name="T18" fmla="*/ 472 w 566"/>
                    <a:gd name="T19" fmla="*/ 526 h 1154"/>
                    <a:gd name="T20" fmla="*/ 444 w 566"/>
                    <a:gd name="T21" fmla="*/ 426 h 1154"/>
                    <a:gd name="T22" fmla="*/ 376 w 566"/>
                    <a:gd name="T23" fmla="*/ 299 h 1154"/>
                    <a:gd name="T24" fmla="*/ 301 w 566"/>
                    <a:gd name="T25" fmla="*/ 229 h 1154"/>
                    <a:gd name="T26" fmla="*/ 235 w 566"/>
                    <a:gd name="T27" fmla="*/ 190 h 1154"/>
                    <a:gd name="T28" fmla="*/ 181 w 566"/>
                    <a:gd name="T29" fmla="*/ 184 h 1154"/>
                    <a:gd name="T30" fmla="*/ 153 w 566"/>
                    <a:gd name="T31" fmla="*/ 190 h 1154"/>
                    <a:gd name="T32" fmla="*/ 150 w 566"/>
                    <a:gd name="T33" fmla="*/ 163 h 1154"/>
                    <a:gd name="T34" fmla="*/ 215 w 566"/>
                    <a:gd name="T35" fmla="*/ 154 h 1154"/>
                    <a:gd name="T36" fmla="*/ 291 w 566"/>
                    <a:gd name="T37" fmla="*/ 154 h 1154"/>
                    <a:gd name="T38" fmla="*/ 238 w 566"/>
                    <a:gd name="T39" fmla="*/ 93 h 1154"/>
                    <a:gd name="T40" fmla="*/ 206 w 566"/>
                    <a:gd name="T41" fmla="*/ 45 h 1154"/>
                    <a:gd name="T42" fmla="*/ 229 w 566"/>
                    <a:gd name="T43" fmla="*/ 27 h 1154"/>
                    <a:gd name="T44" fmla="*/ 313 w 566"/>
                    <a:gd name="T45" fmla="*/ 109 h 1154"/>
                    <a:gd name="T46" fmla="*/ 329 w 566"/>
                    <a:gd name="T47" fmla="*/ 121 h 1154"/>
                    <a:gd name="T48" fmla="*/ 313 w 566"/>
                    <a:gd name="T49" fmla="*/ 57 h 1154"/>
                    <a:gd name="T50" fmla="*/ 301 w 566"/>
                    <a:gd name="T51" fmla="*/ 9 h 1154"/>
                    <a:gd name="T52" fmla="*/ 313 w 566"/>
                    <a:gd name="T53" fmla="*/ 0 h 1154"/>
                    <a:gd name="T54" fmla="*/ 341 w 566"/>
                    <a:gd name="T55" fmla="*/ 9 h 1154"/>
                    <a:gd name="T56" fmla="*/ 366 w 566"/>
                    <a:gd name="T57" fmla="*/ 121 h 1154"/>
                    <a:gd name="T58" fmla="*/ 379 w 566"/>
                    <a:gd name="T59" fmla="*/ 118 h 1154"/>
                    <a:gd name="T60" fmla="*/ 379 w 566"/>
                    <a:gd name="T61" fmla="*/ 30 h 1154"/>
                    <a:gd name="T62" fmla="*/ 404 w 566"/>
                    <a:gd name="T63" fmla="*/ 21 h 1154"/>
                    <a:gd name="T64" fmla="*/ 422 w 566"/>
                    <a:gd name="T65" fmla="*/ 36 h 1154"/>
                    <a:gd name="T66" fmla="*/ 413 w 566"/>
                    <a:gd name="T67" fmla="*/ 154 h 1154"/>
                    <a:gd name="T68" fmla="*/ 407 w 566"/>
                    <a:gd name="T69" fmla="*/ 202 h 1154"/>
                    <a:gd name="T70" fmla="*/ 422 w 566"/>
                    <a:gd name="T71" fmla="*/ 299 h 1154"/>
                    <a:gd name="T72" fmla="*/ 472 w 566"/>
                    <a:gd name="T73" fmla="*/ 402 h 1154"/>
                    <a:gd name="T74" fmla="*/ 525 w 566"/>
                    <a:gd name="T75" fmla="*/ 520 h 1154"/>
                    <a:gd name="T76" fmla="*/ 566 w 566"/>
                    <a:gd name="T77" fmla="*/ 607 h 1154"/>
                    <a:gd name="T78" fmla="*/ 563 w 566"/>
                    <a:gd name="T79" fmla="*/ 652 h 1154"/>
                    <a:gd name="T80" fmla="*/ 488 w 566"/>
                    <a:gd name="T81" fmla="*/ 734 h 1154"/>
                    <a:gd name="T82" fmla="*/ 385 w 566"/>
                    <a:gd name="T83" fmla="*/ 836 h 1154"/>
                    <a:gd name="T84" fmla="*/ 301 w 566"/>
                    <a:gd name="T85" fmla="*/ 937 h 1154"/>
                    <a:gd name="T86" fmla="*/ 197 w 566"/>
                    <a:gd name="T87" fmla="*/ 1070 h 1154"/>
                    <a:gd name="T88" fmla="*/ 112 w 566"/>
                    <a:gd name="T89" fmla="*/ 1136 h 1154"/>
                    <a:gd name="T90" fmla="*/ 47 w 566"/>
                    <a:gd name="T91" fmla="*/ 1154 h 1154"/>
                    <a:gd name="T92" fmla="*/ 13 w 566"/>
                    <a:gd name="T93" fmla="*/ 1145 h 1154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566"/>
                    <a:gd name="T142" fmla="*/ 0 h 1154"/>
                    <a:gd name="T143" fmla="*/ 566 w 566"/>
                    <a:gd name="T144" fmla="*/ 1154 h 1154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566" h="1154">
                      <a:moveTo>
                        <a:pt x="13" y="1145"/>
                      </a:moveTo>
                      <a:lnTo>
                        <a:pt x="0" y="1088"/>
                      </a:lnTo>
                      <a:lnTo>
                        <a:pt x="31" y="1042"/>
                      </a:lnTo>
                      <a:lnTo>
                        <a:pt x="134" y="988"/>
                      </a:lnTo>
                      <a:lnTo>
                        <a:pt x="226" y="927"/>
                      </a:lnTo>
                      <a:lnTo>
                        <a:pt x="313" y="827"/>
                      </a:lnTo>
                      <a:lnTo>
                        <a:pt x="432" y="689"/>
                      </a:lnTo>
                      <a:lnTo>
                        <a:pt x="463" y="634"/>
                      </a:lnTo>
                      <a:lnTo>
                        <a:pt x="479" y="580"/>
                      </a:lnTo>
                      <a:lnTo>
                        <a:pt x="472" y="526"/>
                      </a:lnTo>
                      <a:lnTo>
                        <a:pt x="444" y="426"/>
                      </a:lnTo>
                      <a:lnTo>
                        <a:pt x="376" y="299"/>
                      </a:lnTo>
                      <a:lnTo>
                        <a:pt x="301" y="229"/>
                      </a:lnTo>
                      <a:lnTo>
                        <a:pt x="235" y="190"/>
                      </a:lnTo>
                      <a:lnTo>
                        <a:pt x="181" y="184"/>
                      </a:lnTo>
                      <a:lnTo>
                        <a:pt x="153" y="190"/>
                      </a:lnTo>
                      <a:lnTo>
                        <a:pt x="150" y="163"/>
                      </a:lnTo>
                      <a:lnTo>
                        <a:pt x="215" y="154"/>
                      </a:lnTo>
                      <a:lnTo>
                        <a:pt x="291" y="154"/>
                      </a:lnTo>
                      <a:lnTo>
                        <a:pt x="238" y="93"/>
                      </a:lnTo>
                      <a:lnTo>
                        <a:pt x="206" y="45"/>
                      </a:lnTo>
                      <a:lnTo>
                        <a:pt x="229" y="27"/>
                      </a:lnTo>
                      <a:lnTo>
                        <a:pt x="313" y="109"/>
                      </a:lnTo>
                      <a:lnTo>
                        <a:pt x="329" y="121"/>
                      </a:lnTo>
                      <a:lnTo>
                        <a:pt x="313" y="57"/>
                      </a:lnTo>
                      <a:lnTo>
                        <a:pt x="301" y="9"/>
                      </a:lnTo>
                      <a:lnTo>
                        <a:pt x="313" y="0"/>
                      </a:lnTo>
                      <a:lnTo>
                        <a:pt x="341" y="9"/>
                      </a:lnTo>
                      <a:lnTo>
                        <a:pt x="366" y="121"/>
                      </a:lnTo>
                      <a:lnTo>
                        <a:pt x="379" y="118"/>
                      </a:lnTo>
                      <a:lnTo>
                        <a:pt x="379" y="30"/>
                      </a:lnTo>
                      <a:lnTo>
                        <a:pt x="404" y="21"/>
                      </a:lnTo>
                      <a:lnTo>
                        <a:pt x="422" y="36"/>
                      </a:lnTo>
                      <a:lnTo>
                        <a:pt x="413" y="154"/>
                      </a:lnTo>
                      <a:lnTo>
                        <a:pt x="407" y="202"/>
                      </a:lnTo>
                      <a:lnTo>
                        <a:pt x="422" y="299"/>
                      </a:lnTo>
                      <a:lnTo>
                        <a:pt x="472" y="402"/>
                      </a:lnTo>
                      <a:lnTo>
                        <a:pt x="525" y="520"/>
                      </a:lnTo>
                      <a:lnTo>
                        <a:pt x="566" y="607"/>
                      </a:lnTo>
                      <a:lnTo>
                        <a:pt x="563" y="652"/>
                      </a:lnTo>
                      <a:lnTo>
                        <a:pt x="488" y="734"/>
                      </a:lnTo>
                      <a:lnTo>
                        <a:pt x="385" y="836"/>
                      </a:lnTo>
                      <a:lnTo>
                        <a:pt x="301" y="937"/>
                      </a:lnTo>
                      <a:lnTo>
                        <a:pt x="197" y="1070"/>
                      </a:lnTo>
                      <a:lnTo>
                        <a:pt x="112" y="1136"/>
                      </a:lnTo>
                      <a:lnTo>
                        <a:pt x="47" y="1154"/>
                      </a:lnTo>
                      <a:lnTo>
                        <a:pt x="13" y="1145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43" name="Freeform 16"/>
                <p:cNvSpPr>
                  <a:spLocks/>
                </p:cNvSpPr>
                <p:nvPr/>
              </p:nvSpPr>
              <p:spPr bwMode="auto">
                <a:xfrm>
                  <a:off x="2641" y="2564"/>
                  <a:ext cx="1037" cy="581"/>
                </a:xfrm>
                <a:custGeom>
                  <a:avLst/>
                  <a:gdLst>
                    <a:gd name="T0" fmla="*/ 210 w 1037"/>
                    <a:gd name="T1" fmla="*/ 468 h 581"/>
                    <a:gd name="T2" fmla="*/ 361 w 1037"/>
                    <a:gd name="T3" fmla="*/ 462 h 581"/>
                    <a:gd name="T4" fmla="*/ 498 w 1037"/>
                    <a:gd name="T5" fmla="*/ 444 h 581"/>
                    <a:gd name="T6" fmla="*/ 583 w 1037"/>
                    <a:gd name="T7" fmla="*/ 423 h 581"/>
                    <a:gd name="T8" fmla="*/ 705 w 1037"/>
                    <a:gd name="T9" fmla="*/ 354 h 581"/>
                    <a:gd name="T10" fmla="*/ 792 w 1037"/>
                    <a:gd name="T11" fmla="*/ 288 h 581"/>
                    <a:gd name="T12" fmla="*/ 906 w 1037"/>
                    <a:gd name="T13" fmla="*/ 207 h 581"/>
                    <a:gd name="T14" fmla="*/ 959 w 1037"/>
                    <a:gd name="T15" fmla="*/ 156 h 581"/>
                    <a:gd name="T16" fmla="*/ 1000 w 1037"/>
                    <a:gd name="T17" fmla="*/ 120 h 581"/>
                    <a:gd name="T18" fmla="*/ 1037 w 1037"/>
                    <a:gd name="T19" fmla="*/ 81 h 581"/>
                    <a:gd name="T20" fmla="*/ 1037 w 1037"/>
                    <a:gd name="T21" fmla="*/ 39 h 581"/>
                    <a:gd name="T22" fmla="*/ 996 w 1037"/>
                    <a:gd name="T23" fmla="*/ 0 h 581"/>
                    <a:gd name="T24" fmla="*/ 971 w 1037"/>
                    <a:gd name="T25" fmla="*/ 9 h 581"/>
                    <a:gd name="T26" fmla="*/ 903 w 1037"/>
                    <a:gd name="T27" fmla="*/ 90 h 581"/>
                    <a:gd name="T28" fmla="*/ 828 w 1037"/>
                    <a:gd name="T29" fmla="*/ 183 h 581"/>
                    <a:gd name="T30" fmla="*/ 752 w 1037"/>
                    <a:gd name="T31" fmla="*/ 270 h 581"/>
                    <a:gd name="T32" fmla="*/ 642 w 1037"/>
                    <a:gd name="T33" fmla="*/ 342 h 581"/>
                    <a:gd name="T34" fmla="*/ 548 w 1037"/>
                    <a:gd name="T35" fmla="*/ 390 h 581"/>
                    <a:gd name="T36" fmla="*/ 445 w 1037"/>
                    <a:gd name="T37" fmla="*/ 414 h 581"/>
                    <a:gd name="T38" fmla="*/ 301 w 1037"/>
                    <a:gd name="T39" fmla="*/ 417 h 581"/>
                    <a:gd name="T40" fmla="*/ 216 w 1037"/>
                    <a:gd name="T41" fmla="*/ 417 h 581"/>
                    <a:gd name="T42" fmla="*/ 144 w 1037"/>
                    <a:gd name="T43" fmla="*/ 363 h 581"/>
                    <a:gd name="T44" fmla="*/ 125 w 1037"/>
                    <a:gd name="T45" fmla="*/ 327 h 581"/>
                    <a:gd name="T46" fmla="*/ 94 w 1037"/>
                    <a:gd name="T47" fmla="*/ 327 h 581"/>
                    <a:gd name="T48" fmla="*/ 116 w 1037"/>
                    <a:gd name="T49" fmla="*/ 372 h 581"/>
                    <a:gd name="T50" fmla="*/ 150 w 1037"/>
                    <a:gd name="T51" fmla="*/ 414 h 581"/>
                    <a:gd name="T52" fmla="*/ 66 w 1037"/>
                    <a:gd name="T53" fmla="*/ 396 h 581"/>
                    <a:gd name="T54" fmla="*/ 3 w 1037"/>
                    <a:gd name="T55" fmla="*/ 387 h 581"/>
                    <a:gd name="T56" fmla="*/ 3 w 1037"/>
                    <a:gd name="T57" fmla="*/ 405 h 581"/>
                    <a:gd name="T58" fmla="*/ 59 w 1037"/>
                    <a:gd name="T59" fmla="*/ 417 h 581"/>
                    <a:gd name="T60" fmla="*/ 97 w 1037"/>
                    <a:gd name="T61" fmla="*/ 441 h 581"/>
                    <a:gd name="T62" fmla="*/ 131 w 1037"/>
                    <a:gd name="T63" fmla="*/ 444 h 581"/>
                    <a:gd name="T64" fmla="*/ 78 w 1037"/>
                    <a:gd name="T65" fmla="*/ 462 h 581"/>
                    <a:gd name="T66" fmla="*/ 0 w 1037"/>
                    <a:gd name="T67" fmla="*/ 481 h 581"/>
                    <a:gd name="T68" fmla="*/ 3 w 1037"/>
                    <a:gd name="T69" fmla="*/ 499 h 581"/>
                    <a:gd name="T70" fmla="*/ 28 w 1037"/>
                    <a:gd name="T71" fmla="*/ 505 h 581"/>
                    <a:gd name="T72" fmla="*/ 103 w 1037"/>
                    <a:gd name="T73" fmla="*/ 481 h 581"/>
                    <a:gd name="T74" fmla="*/ 150 w 1037"/>
                    <a:gd name="T75" fmla="*/ 477 h 581"/>
                    <a:gd name="T76" fmla="*/ 122 w 1037"/>
                    <a:gd name="T77" fmla="*/ 505 h 581"/>
                    <a:gd name="T78" fmla="*/ 78 w 1037"/>
                    <a:gd name="T79" fmla="*/ 550 h 581"/>
                    <a:gd name="T80" fmla="*/ 59 w 1037"/>
                    <a:gd name="T81" fmla="*/ 562 h 581"/>
                    <a:gd name="T82" fmla="*/ 75 w 1037"/>
                    <a:gd name="T83" fmla="*/ 581 h 581"/>
                    <a:gd name="T84" fmla="*/ 113 w 1037"/>
                    <a:gd name="T85" fmla="*/ 559 h 581"/>
                    <a:gd name="T86" fmla="*/ 163 w 1037"/>
                    <a:gd name="T87" fmla="*/ 514 h 581"/>
                    <a:gd name="T88" fmla="*/ 210 w 1037"/>
                    <a:gd name="T89" fmla="*/ 468 h 581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1037"/>
                    <a:gd name="T136" fmla="*/ 0 h 581"/>
                    <a:gd name="T137" fmla="*/ 1037 w 1037"/>
                    <a:gd name="T138" fmla="*/ 581 h 581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1037" h="581">
                      <a:moveTo>
                        <a:pt x="210" y="468"/>
                      </a:moveTo>
                      <a:lnTo>
                        <a:pt x="361" y="462"/>
                      </a:lnTo>
                      <a:lnTo>
                        <a:pt x="498" y="444"/>
                      </a:lnTo>
                      <a:lnTo>
                        <a:pt x="583" y="423"/>
                      </a:lnTo>
                      <a:lnTo>
                        <a:pt x="705" y="354"/>
                      </a:lnTo>
                      <a:lnTo>
                        <a:pt x="792" y="288"/>
                      </a:lnTo>
                      <a:lnTo>
                        <a:pt x="906" y="207"/>
                      </a:lnTo>
                      <a:lnTo>
                        <a:pt x="959" y="156"/>
                      </a:lnTo>
                      <a:lnTo>
                        <a:pt x="1000" y="120"/>
                      </a:lnTo>
                      <a:lnTo>
                        <a:pt x="1037" y="81"/>
                      </a:lnTo>
                      <a:lnTo>
                        <a:pt x="1037" y="39"/>
                      </a:lnTo>
                      <a:lnTo>
                        <a:pt x="996" y="0"/>
                      </a:lnTo>
                      <a:lnTo>
                        <a:pt x="971" y="9"/>
                      </a:lnTo>
                      <a:lnTo>
                        <a:pt x="903" y="90"/>
                      </a:lnTo>
                      <a:lnTo>
                        <a:pt x="828" y="183"/>
                      </a:lnTo>
                      <a:lnTo>
                        <a:pt x="752" y="270"/>
                      </a:lnTo>
                      <a:lnTo>
                        <a:pt x="642" y="342"/>
                      </a:lnTo>
                      <a:lnTo>
                        <a:pt x="548" y="390"/>
                      </a:lnTo>
                      <a:lnTo>
                        <a:pt x="445" y="414"/>
                      </a:lnTo>
                      <a:lnTo>
                        <a:pt x="301" y="417"/>
                      </a:lnTo>
                      <a:lnTo>
                        <a:pt x="216" y="417"/>
                      </a:lnTo>
                      <a:lnTo>
                        <a:pt x="144" y="363"/>
                      </a:lnTo>
                      <a:lnTo>
                        <a:pt x="125" y="327"/>
                      </a:lnTo>
                      <a:lnTo>
                        <a:pt x="94" y="327"/>
                      </a:lnTo>
                      <a:lnTo>
                        <a:pt x="116" y="372"/>
                      </a:lnTo>
                      <a:lnTo>
                        <a:pt x="150" y="414"/>
                      </a:lnTo>
                      <a:lnTo>
                        <a:pt x="66" y="396"/>
                      </a:lnTo>
                      <a:lnTo>
                        <a:pt x="3" y="387"/>
                      </a:lnTo>
                      <a:lnTo>
                        <a:pt x="3" y="405"/>
                      </a:lnTo>
                      <a:lnTo>
                        <a:pt x="59" y="417"/>
                      </a:lnTo>
                      <a:lnTo>
                        <a:pt x="97" y="441"/>
                      </a:lnTo>
                      <a:lnTo>
                        <a:pt x="131" y="444"/>
                      </a:lnTo>
                      <a:lnTo>
                        <a:pt x="78" y="462"/>
                      </a:lnTo>
                      <a:lnTo>
                        <a:pt x="0" y="481"/>
                      </a:lnTo>
                      <a:lnTo>
                        <a:pt x="3" y="499"/>
                      </a:lnTo>
                      <a:lnTo>
                        <a:pt x="28" y="505"/>
                      </a:lnTo>
                      <a:lnTo>
                        <a:pt x="103" y="481"/>
                      </a:lnTo>
                      <a:lnTo>
                        <a:pt x="150" y="477"/>
                      </a:lnTo>
                      <a:lnTo>
                        <a:pt x="122" y="505"/>
                      </a:lnTo>
                      <a:lnTo>
                        <a:pt x="78" y="550"/>
                      </a:lnTo>
                      <a:lnTo>
                        <a:pt x="59" y="562"/>
                      </a:lnTo>
                      <a:lnTo>
                        <a:pt x="75" y="581"/>
                      </a:lnTo>
                      <a:lnTo>
                        <a:pt x="113" y="559"/>
                      </a:lnTo>
                      <a:lnTo>
                        <a:pt x="163" y="514"/>
                      </a:lnTo>
                      <a:lnTo>
                        <a:pt x="210" y="468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44" name="Freeform 17"/>
                <p:cNvSpPr>
                  <a:spLocks/>
                </p:cNvSpPr>
                <p:nvPr/>
              </p:nvSpPr>
              <p:spPr bwMode="auto">
                <a:xfrm>
                  <a:off x="3596" y="2504"/>
                  <a:ext cx="608" cy="800"/>
                </a:xfrm>
                <a:custGeom>
                  <a:avLst/>
                  <a:gdLst>
                    <a:gd name="T0" fmla="*/ 38 w 608"/>
                    <a:gd name="T1" fmla="*/ 90 h 800"/>
                    <a:gd name="T2" fmla="*/ 63 w 608"/>
                    <a:gd name="T3" fmla="*/ 27 h 800"/>
                    <a:gd name="T4" fmla="*/ 104 w 608"/>
                    <a:gd name="T5" fmla="*/ 0 h 800"/>
                    <a:gd name="T6" fmla="*/ 141 w 608"/>
                    <a:gd name="T7" fmla="*/ 0 h 800"/>
                    <a:gd name="T8" fmla="*/ 179 w 608"/>
                    <a:gd name="T9" fmla="*/ 18 h 800"/>
                    <a:gd name="T10" fmla="*/ 216 w 608"/>
                    <a:gd name="T11" fmla="*/ 54 h 800"/>
                    <a:gd name="T12" fmla="*/ 235 w 608"/>
                    <a:gd name="T13" fmla="*/ 117 h 800"/>
                    <a:gd name="T14" fmla="*/ 245 w 608"/>
                    <a:gd name="T15" fmla="*/ 180 h 800"/>
                    <a:gd name="T16" fmla="*/ 263 w 608"/>
                    <a:gd name="T17" fmla="*/ 243 h 800"/>
                    <a:gd name="T18" fmla="*/ 298 w 608"/>
                    <a:gd name="T19" fmla="*/ 312 h 800"/>
                    <a:gd name="T20" fmla="*/ 357 w 608"/>
                    <a:gd name="T21" fmla="*/ 384 h 800"/>
                    <a:gd name="T22" fmla="*/ 415 w 608"/>
                    <a:gd name="T23" fmla="*/ 432 h 800"/>
                    <a:gd name="T24" fmla="*/ 499 w 608"/>
                    <a:gd name="T25" fmla="*/ 468 h 800"/>
                    <a:gd name="T26" fmla="*/ 571 w 608"/>
                    <a:gd name="T27" fmla="*/ 522 h 800"/>
                    <a:gd name="T28" fmla="*/ 608 w 608"/>
                    <a:gd name="T29" fmla="*/ 577 h 800"/>
                    <a:gd name="T30" fmla="*/ 602 w 608"/>
                    <a:gd name="T31" fmla="*/ 622 h 800"/>
                    <a:gd name="T32" fmla="*/ 593 w 608"/>
                    <a:gd name="T33" fmla="*/ 676 h 800"/>
                    <a:gd name="T34" fmla="*/ 565 w 608"/>
                    <a:gd name="T35" fmla="*/ 712 h 800"/>
                    <a:gd name="T36" fmla="*/ 518 w 608"/>
                    <a:gd name="T37" fmla="*/ 757 h 800"/>
                    <a:gd name="T38" fmla="*/ 449 w 608"/>
                    <a:gd name="T39" fmla="*/ 790 h 800"/>
                    <a:gd name="T40" fmla="*/ 396 w 608"/>
                    <a:gd name="T41" fmla="*/ 800 h 800"/>
                    <a:gd name="T42" fmla="*/ 320 w 608"/>
                    <a:gd name="T43" fmla="*/ 784 h 800"/>
                    <a:gd name="T44" fmla="*/ 251 w 608"/>
                    <a:gd name="T45" fmla="*/ 748 h 800"/>
                    <a:gd name="T46" fmla="*/ 179 w 608"/>
                    <a:gd name="T47" fmla="*/ 694 h 800"/>
                    <a:gd name="T48" fmla="*/ 129 w 608"/>
                    <a:gd name="T49" fmla="*/ 631 h 800"/>
                    <a:gd name="T50" fmla="*/ 82 w 608"/>
                    <a:gd name="T51" fmla="*/ 550 h 800"/>
                    <a:gd name="T52" fmla="*/ 44 w 608"/>
                    <a:gd name="T53" fmla="*/ 456 h 800"/>
                    <a:gd name="T54" fmla="*/ 19 w 608"/>
                    <a:gd name="T55" fmla="*/ 375 h 800"/>
                    <a:gd name="T56" fmla="*/ 7 w 608"/>
                    <a:gd name="T57" fmla="*/ 297 h 800"/>
                    <a:gd name="T58" fmla="*/ 0 w 608"/>
                    <a:gd name="T59" fmla="*/ 189 h 800"/>
                    <a:gd name="T60" fmla="*/ 19 w 608"/>
                    <a:gd name="T61" fmla="*/ 117 h 800"/>
                    <a:gd name="T62" fmla="*/ 38 w 608"/>
                    <a:gd name="T63" fmla="*/ 90 h 800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608"/>
                    <a:gd name="T97" fmla="*/ 0 h 800"/>
                    <a:gd name="T98" fmla="*/ 608 w 608"/>
                    <a:gd name="T99" fmla="*/ 800 h 800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608" h="800">
                      <a:moveTo>
                        <a:pt x="38" y="90"/>
                      </a:moveTo>
                      <a:lnTo>
                        <a:pt x="63" y="27"/>
                      </a:lnTo>
                      <a:lnTo>
                        <a:pt x="104" y="0"/>
                      </a:lnTo>
                      <a:lnTo>
                        <a:pt x="141" y="0"/>
                      </a:lnTo>
                      <a:lnTo>
                        <a:pt x="179" y="18"/>
                      </a:lnTo>
                      <a:lnTo>
                        <a:pt x="216" y="54"/>
                      </a:lnTo>
                      <a:lnTo>
                        <a:pt x="235" y="117"/>
                      </a:lnTo>
                      <a:lnTo>
                        <a:pt x="245" y="180"/>
                      </a:lnTo>
                      <a:lnTo>
                        <a:pt x="263" y="243"/>
                      </a:lnTo>
                      <a:lnTo>
                        <a:pt x="298" y="312"/>
                      </a:lnTo>
                      <a:lnTo>
                        <a:pt x="357" y="384"/>
                      </a:lnTo>
                      <a:lnTo>
                        <a:pt x="415" y="432"/>
                      </a:lnTo>
                      <a:lnTo>
                        <a:pt x="499" y="468"/>
                      </a:lnTo>
                      <a:lnTo>
                        <a:pt x="571" y="522"/>
                      </a:lnTo>
                      <a:lnTo>
                        <a:pt x="608" y="577"/>
                      </a:lnTo>
                      <a:lnTo>
                        <a:pt x="602" y="622"/>
                      </a:lnTo>
                      <a:lnTo>
                        <a:pt x="593" y="676"/>
                      </a:lnTo>
                      <a:lnTo>
                        <a:pt x="565" y="712"/>
                      </a:lnTo>
                      <a:lnTo>
                        <a:pt x="518" y="757"/>
                      </a:lnTo>
                      <a:lnTo>
                        <a:pt x="449" y="790"/>
                      </a:lnTo>
                      <a:lnTo>
                        <a:pt x="396" y="800"/>
                      </a:lnTo>
                      <a:lnTo>
                        <a:pt x="320" y="784"/>
                      </a:lnTo>
                      <a:lnTo>
                        <a:pt x="251" y="748"/>
                      </a:lnTo>
                      <a:lnTo>
                        <a:pt x="179" y="694"/>
                      </a:lnTo>
                      <a:lnTo>
                        <a:pt x="129" y="631"/>
                      </a:lnTo>
                      <a:lnTo>
                        <a:pt x="82" y="550"/>
                      </a:lnTo>
                      <a:lnTo>
                        <a:pt x="44" y="456"/>
                      </a:lnTo>
                      <a:lnTo>
                        <a:pt x="19" y="375"/>
                      </a:lnTo>
                      <a:lnTo>
                        <a:pt x="7" y="297"/>
                      </a:lnTo>
                      <a:lnTo>
                        <a:pt x="0" y="189"/>
                      </a:lnTo>
                      <a:lnTo>
                        <a:pt x="19" y="117"/>
                      </a:lnTo>
                      <a:lnTo>
                        <a:pt x="38" y="9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45" name="Freeform 18"/>
                <p:cNvSpPr>
                  <a:spLocks/>
                </p:cNvSpPr>
                <p:nvPr/>
              </p:nvSpPr>
              <p:spPr bwMode="auto">
                <a:xfrm>
                  <a:off x="4094" y="2846"/>
                  <a:ext cx="1043" cy="726"/>
                </a:xfrm>
                <a:custGeom>
                  <a:avLst/>
                  <a:gdLst>
                    <a:gd name="T0" fmla="*/ 116 w 1043"/>
                    <a:gd name="T1" fmla="*/ 230 h 726"/>
                    <a:gd name="T2" fmla="*/ 216 w 1043"/>
                    <a:gd name="T3" fmla="*/ 147 h 726"/>
                    <a:gd name="T4" fmla="*/ 338 w 1043"/>
                    <a:gd name="T5" fmla="*/ 72 h 726"/>
                    <a:gd name="T6" fmla="*/ 417 w 1043"/>
                    <a:gd name="T7" fmla="*/ 27 h 726"/>
                    <a:gd name="T8" fmla="*/ 479 w 1043"/>
                    <a:gd name="T9" fmla="*/ 12 h 726"/>
                    <a:gd name="T10" fmla="*/ 529 w 1043"/>
                    <a:gd name="T11" fmla="*/ 0 h 726"/>
                    <a:gd name="T12" fmla="*/ 573 w 1043"/>
                    <a:gd name="T13" fmla="*/ 18 h 726"/>
                    <a:gd name="T14" fmla="*/ 601 w 1043"/>
                    <a:gd name="T15" fmla="*/ 75 h 726"/>
                    <a:gd name="T16" fmla="*/ 620 w 1043"/>
                    <a:gd name="T17" fmla="*/ 230 h 726"/>
                    <a:gd name="T18" fmla="*/ 620 w 1043"/>
                    <a:gd name="T19" fmla="*/ 416 h 726"/>
                    <a:gd name="T20" fmla="*/ 620 w 1043"/>
                    <a:gd name="T21" fmla="*/ 536 h 726"/>
                    <a:gd name="T22" fmla="*/ 642 w 1043"/>
                    <a:gd name="T23" fmla="*/ 609 h 726"/>
                    <a:gd name="T24" fmla="*/ 686 w 1043"/>
                    <a:gd name="T25" fmla="*/ 597 h 726"/>
                    <a:gd name="T26" fmla="*/ 717 w 1043"/>
                    <a:gd name="T27" fmla="*/ 552 h 726"/>
                    <a:gd name="T28" fmla="*/ 779 w 1043"/>
                    <a:gd name="T29" fmla="*/ 500 h 726"/>
                    <a:gd name="T30" fmla="*/ 876 w 1043"/>
                    <a:gd name="T31" fmla="*/ 470 h 726"/>
                    <a:gd name="T32" fmla="*/ 943 w 1043"/>
                    <a:gd name="T33" fmla="*/ 470 h 726"/>
                    <a:gd name="T34" fmla="*/ 1043 w 1043"/>
                    <a:gd name="T35" fmla="*/ 488 h 726"/>
                    <a:gd name="T36" fmla="*/ 1037 w 1043"/>
                    <a:gd name="T37" fmla="*/ 524 h 726"/>
                    <a:gd name="T38" fmla="*/ 1015 w 1043"/>
                    <a:gd name="T39" fmla="*/ 555 h 726"/>
                    <a:gd name="T40" fmla="*/ 981 w 1043"/>
                    <a:gd name="T41" fmla="*/ 561 h 726"/>
                    <a:gd name="T42" fmla="*/ 943 w 1043"/>
                    <a:gd name="T43" fmla="*/ 542 h 726"/>
                    <a:gd name="T44" fmla="*/ 886 w 1043"/>
                    <a:gd name="T45" fmla="*/ 518 h 726"/>
                    <a:gd name="T46" fmla="*/ 829 w 1043"/>
                    <a:gd name="T47" fmla="*/ 518 h 726"/>
                    <a:gd name="T48" fmla="*/ 754 w 1043"/>
                    <a:gd name="T49" fmla="*/ 564 h 726"/>
                    <a:gd name="T50" fmla="*/ 708 w 1043"/>
                    <a:gd name="T51" fmla="*/ 633 h 726"/>
                    <a:gd name="T52" fmla="*/ 698 w 1043"/>
                    <a:gd name="T53" fmla="*/ 690 h 726"/>
                    <a:gd name="T54" fmla="*/ 679 w 1043"/>
                    <a:gd name="T55" fmla="*/ 726 h 726"/>
                    <a:gd name="T56" fmla="*/ 604 w 1043"/>
                    <a:gd name="T57" fmla="*/ 723 h 726"/>
                    <a:gd name="T58" fmla="*/ 601 w 1043"/>
                    <a:gd name="T59" fmla="*/ 669 h 726"/>
                    <a:gd name="T60" fmla="*/ 576 w 1043"/>
                    <a:gd name="T61" fmla="*/ 591 h 726"/>
                    <a:gd name="T62" fmla="*/ 567 w 1043"/>
                    <a:gd name="T63" fmla="*/ 509 h 726"/>
                    <a:gd name="T64" fmla="*/ 573 w 1043"/>
                    <a:gd name="T65" fmla="*/ 401 h 726"/>
                    <a:gd name="T66" fmla="*/ 564 w 1043"/>
                    <a:gd name="T67" fmla="*/ 248 h 726"/>
                    <a:gd name="T68" fmla="*/ 558 w 1043"/>
                    <a:gd name="T69" fmla="*/ 147 h 726"/>
                    <a:gd name="T70" fmla="*/ 539 w 1043"/>
                    <a:gd name="T71" fmla="*/ 111 h 726"/>
                    <a:gd name="T72" fmla="*/ 501 w 1043"/>
                    <a:gd name="T73" fmla="*/ 75 h 726"/>
                    <a:gd name="T74" fmla="*/ 461 w 1043"/>
                    <a:gd name="T75" fmla="*/ 75 h 726"/>
                    <a:gd name="T76" fmla="*/ 403 w 1043"/>
                    <a:gd name="T77" fmla="*/ 111 h 726"/>
                    <a:gd name="T78" fmla="*/ 328 w 1043"/>
                    <a:gd name="T79" fmla="*/ 181 h 726"/>
                    <a:gd name="T80" fmla="*/ 235 w 1043"/>
                    <a:gd name="T81" fmla="*/ 272 h 726"/>
                    <a:gd name="T82" fmla="*/ 141 w 1043"/>
                    <a:gd name="T83" fmla="*/ 356 h 726"/>
                    <a:gd name="T84" fmla="*/ 94 w 1043"/>
                    <a:gd name="T85" fmla="*/ 383 h 726"/>
                    <a:gd name="T86" fmla="*/ 38 w 1043"/>
                    <a:gd name="T87" fmla="*/ 383 h 726"/>
                    <a:gd name="T88" fmla="*/ 0 w 1043"/>
                    <a:gd name="T89" fmla="*/ 344 h 726"/>
                    <a:gd name="T90" fmla="*/ 3 w 1043"/>
                    <a:gd name="T91" fmla="*/ 281 h 726"/>
                    <a:gd name="T92" fmla="*/ 41 w 1043"/>
                    <a:gd name="T93" fmla="*/ 248 h 726"/>
                    <a:gd name="T94" fmla="*/ 84 w 1043"/>
                    <a:gd name="T95" fmla="*/ 239 h 726"/>
                    <a:gd name="T96" fmla="*/ 116 w 1043"/>
                    <a:gd name="T97" fmla="*/ 230 h 72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043"/>
                    <a:gd name="T148" fmla="*/ 0 h 726"/>
                    <a:gd name="T149" fmla="*/ 1043 w 1043"/>
                    <a:gd name="T150" fmla="*/ 726 h 72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043" h="726">
                      <a:moveTo>
                        <a:pt x="116" y="230"/>
                      </a:moveTo>
                      <a:lnTo>
                        <a:pt x="216" y="147"/>
                      </a:lnTo>
                      <a:lnTo>
                        <a:pt x="338" y="72"/>
                      </a:lnTo>
                      <a:lnTo>
                        <a:pt x="417" y="27"/>
                      </a:lnTo>
                      <a:lnTo>
                        <a:pt x="479" y="12"/>
                      </a:lnTo>
                      <a:lnTo>
                        <a:pt x="529" y="0"/>
                      </a:lnTo>
                      <a:lnTo>
                        <a:pt x="573" y="18"/>
                      </a:lnTo>
                      <a:lnTo>
                        <a:pt x="601" y="75"/>
                      </a:lnTo>
                      <a:lnTo>
                        <a:pt x="620" y="230"/>
                      </a:lnTo>
                      <a:lnTo>
                        <a:pt x="620" y="416"/>
                      </a:lnTo>
                      <a:lnTo>
                        <a:pt x="620" y="536"/>
                      </a:lnTo>
                      <a:lnTo>
                        <a:pt x="642" y="609"/>
                      </a:lnTo>
                      <a:lnTo>
                        <a:pt x="686" y="597"/>
                      </a:lnTo>
                      <a:lnTo>
                        <a:pt x="717" y="552"/>
                      </a:lnTo>
                      <a:lnTo>
                        <a:pt x="779" y="500"/>
                      </a:lnTo>
                      <a:lnTo>
                        <a:pt x="876" y="470"/>
                      </a:lnTo>
                      <a:lnTo>
                        <a:pt x="943" y="470"/>
                      </a:lnTo>
                      <a:lnTo>
                        <a:pt x="1043" y="488"/>
                      </a:lnTo>
                      <a:lnTo>
                        <a:pt x="1037" y="524"/>
                      </a:lnTo>
                      <a:lnTo>
                        <a:pt x="1015" y="555"/>
                      </a:lnTo>
                      <a:lnTo>
                        <a:pt x="981" y="561"/>
                      </a:lnTo>
                      <a:lnTo>
                        <a:pt x="943" y="542"/>
                      </a:lnTo>
                      <a:lnTo>
                        <a:pt x="886" y="518"/>
                      </a:lnTo>
                      <a:lnTo>
                        <a:pt x="829" y="518"/>
                      </a:lnTo>
                      <a:lnTo>
                        <a:pt x="754" y="564"/>
                      </a:lnTo>
                      <a:lnTo>
                        <a:pt x="708" y="633"/>
                      </a:lnTo>
                      <a:lnTo>
                        <a:pt x="698" y="690"/>
                      </a:lnTo>
                      <a:lnTo>
                        <a:pt x="679" y="726"/>
                      </a:lnTo>
                      <a:lnTo>
                        <a:pt x="604" y="723"/>
                      </a:lnTo>
                      <a:lnTo>
                        <a:pt x="601" y="669"/>
                      </a:lnTo>
                      <a:lnTo>
                        <a:pt x="576" y="591"/>
                      </a:lnTo>
                      <a:lnTo>
                        <a:pt x="567" y="509"/>
                      </a:lnTo>
                      <a:lnTo>
                        <a:pt x="573" y="401"/>
                      </a:lnTo>
                      <a:lnTo>
                        <a:pt x="564" y="248"/>
                      </a:lnTo>
                      <a:lnTo>
                        <a:pt x="558" y="147"/>
                      </a:lnTo>
                      <a:lnTo>
                        <a:pt x="539" y="111"/>
                      </a:lnTo>
                      <a:lnTo>
                        <a:pt x="501" y="75"/>
                      </a:lnTo>
                      <a:lnTo>
                        <a:pt x="461" y="75"/>
                      </a:lnTo>
                      <a:lnTo>
                        <a:pt x="403" y="111"/>
                      </a:lnTo>
                      <a:lnTo>
                        <a:pt x="328" y="181"/>
                      </a:lnTo>
                      <a:lnTo>
                        <a:pt x="235" y="272"/>
                      </a:lnTo>
                      <a:lnTo>
                        <a:pt x="141" y="356"/>
                      </a:lnTo>
                      <a:lnTo>
                        <a:pt x="94" y="383"/>
                      </a:lnTo>
                      <a:lnTo>
                        <a:pt x="38" y="383"/>
                      </a:lnTo>
                      <a:lnTo>
                        <a:pt x="0" y="344"/>
                      </a:lnTo>
                      <a:lnTo>
                        <a:pt x="3" y="281"/>
                      </a:lnTo>
                      <a:lnTo>
                        <a:pt x="41" y="248"/>
                      </a:lnTo>
                      <a:lnTo>
                        <a:pt x="84" y="239"/>
                      </a:lnTo>
                      <a:lnTo>
                        <a:pt x="116" y="23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46" name="Freeform 19"/>
                <p:cNvSpPr>
                  <a:spLocks/>
                </p:cNvSpPr>
                <p:nvPr/>
              </p:nvSpPr>
              <p:spPr bwMode="auto">
                <a:xfrm>
                  <a:off x="4038" y="3162"/>
                  <a:ext cx="713" cy="762"/>
                </a:xfrm>
                <a:custGeom>
                  <a:avLst/>
                  <a:gdLst>
                    <a:gd name="T0" fmla="*/ 0 w 713"/>
                    <a:gd name="T1" fmla="*/ 64 h 762"/>
                    <a:gd name="T2" fmla="*/ 22 w 713"/>
                    <a:gd name="T3" fmla="*/ 16 h 762"/>
                    <a:gd name="T4" fmla="*/ 69 w 713"/>
                    <a:gd name="T5" fmla="*/ 0 h 762"/>
                    <a:gd name="T6" fmla="*/ 134 w 713"/>
                    <a:gd name="T7" fmla="*/ 7 h 762"/>
                    <a:gd name="T8" fmla="*/ 150 w 713"/>
                    <a:gd name="T9" fmla="*/ 52 h 762"/>
                    <a:gd name="T10" fmla="*/ 125 w 713"/>
                    <a:gd name="T11" fmla="*/ 227 h 762"/>
                    <a:gd name="T12" fmla="*/ 122 w 713"/>
                    <a:gd name="T13" fmla="*/ 360 h 762"/>
                    <a:gd name="T14" fmla="*/ 116 w 713"/>
                    <a:gd name="T15" fmla="*/ 435 h 762"/>
                    <a:gd name="T16" fmla="*/ 116 w 713"/>
                    <a:gd name="T17" fmla="*/ 450 h 762"/>
                    <a:gd name="T18" fmla="*/ 131 w 713"/>
                    <a:gd name="T19" fmla="*/ 524 h 762"/>
                    <a:gd name="T20" fmla="*/ 172 w 713"/>
                    <a:gd name="T21" fmla="*/ 536 h 762"/>
                    <a:gd name="T22" fmla="*/ 225 w 713"/>
                    <a:gd name="T23" fmla="*/ 524 h 762"/>
                    <a:gd name="T24" fmla="*/ 303 w 713"/>
                    <a:gd name="T25" fmla="*/ 481 h 762"/>
                    <a:gd name="T26" fmla="*/ 387 w 713"/>
                    <a:gd name="T27" fmla="*/ 460 h 762"/>
                    <a:gd name="T28" fmla="*/ 482 w 713"/>
                    <a:gd name="T29" fmla="*/ 444 h 762"/>
                    <a:gd name="T30" fmla="*/ 585 w 713"/>
                    <a:gd name="T31" fmla="*/ 432 h 762"/>
                    <a:gd name="T32" fmla="*/ 660 w 713"/>
                    <a:gd name="T33" fmla="*/ 432 h 762"/>
                    <a:gd name="T34" fmla="*/ 694 w 713"/>
                    <a:gd name="T35" fmla="*/ 441 h 762"/>
                    <a:gd name="T36" fmla="*/ 713 w 713"/>
                    <a:gd name="T37" fmla="*/ 463 h 762"/>
                    <a:gd name="T38" fmla="*/ 704 w 713"/>
                    <a:gd name="T39" fmla="*/ 496 h 762"/>
                    <a:gd name="T40" fmla="*/ 657 w 713"/>
                    <a:gd name="T41" fmla="*/ 524 h 762"/>
                    <a:gd name="T42" fmla="*/ 613 w 713"/>
                    <a:gd name="T43" fmla="*/ 563 h 762"/>
                    <a:gd name="T44" fmla="*/ 572 w 713"/>
                    <a:gd name="T45" fmla="*/ 618 h 762"/>
                    <a:gd name="T46" fmla="*/ 547 w 713"/>
                    <a:gd name="T47" fmla="*/ 663 h 762"/>
                    <a:gd name="T48" fmla="*/ 526 w 713"/>
                    <a:gd name="T49" fmla="*/ 708 h 762"/>
                    <a:gd name="T50" fmla="*/ 510 w 713"/>
                    <a:gd name="T51" fmla="*/ 762 h 762"/>
                    <a:gd name="T52" fmla="*/ 488 w 713"/>
                    <a:gd name="T53" fmla="*/ 762 h 762"/>
                    <a:gd name="T54" fmla="*/ 469 w 713"/>
                    <a:gd name="T55" fmla="*/ 741 h 762"/>
                    <a:gd name="T56" fmla="*/ 462 w 713"/>
                    <a:gd name="T57" fmla="*/ 681 h 762"/>
                    <a:gd name="T58" fmla="*/ 507 w 713"/>
                    <a:gd name="T59" fmla="*/ 627 h 762"/>
                    <a:gd name="T60" fmla="*/ 566 w 713"/>
                    <a:gd name="T61" fmla="*/ 563 h 762"/>
                    <a:gd name="T62" fmla="*/ 622 w 713"/>
                    <a:gd name="T63" fmla="*/ 515 h 762"/>
                    <a:gd name="T64" fmla="*/ 647 w 713"/>
                    <a:gd name="T65" fmla="*/ 499 h 762"/>
                    <a:gd name="T66" fmla="*/ 657 w 713"/>
                    <a:gd name="T67" fmla="*/ 478 h 762"/>
                    <a:gd name="T68" fmla="*/ 632 w 713"/>
                    <a:gd name="T69" fmla="*/ 463 h 762"/>
                    <a:gd name="T70" fmla="*/ 547 w 713"/>
                    <a:gd name="T71" fmla="*/ 463 h 762"/>
                    <a:gd name="T72" fmla="*/ 440 w 713"/>
                    <a:gd name="T73" fmla="*/ 481 h 762"/>
                    <a:gd name="T74" fmla="*/ 356 w 713"/>
                    <a:gd name="T75" fmla="*/ 509 h 762"/>
                    <a:gd name="T76" fmla="*/ 265 w 713"/>
                    <a:gd name="T77" fmla="*/ 560 h 762"/>
                    <a:gd name="T78" fmla="*/ 187 w 713"/>
                    <a:gd name="T79" fmla="*/ 596 h 762"/>
                    <a:gd name="T80" fmla="*/ 103 w 713"/>
                    <a:gd name="T81" fmla="*/ 599 h 762"/>
                    <a:gd name="T82" fmla="*/ 69 w 713"/>
                    <a:gd name="T83" fmla="*/ 587 h 762"/>
                    <a:gd name="T84" fmla="*/ 50 w 713"/>
                    <a:gd name="T85" fmla="*/ 542 h 762"/>
                    <a:gd name="T86" fmla="*/ 37 w 713"/>
                    <a:gd name="T87" fmla="*/ 478 h 762"/>
                    <a:gd name="T88" fmla="*/ 31 w 713"/>
                    <a:gd name="T89" fmla="*/ 360 h 762"/>
                    <a:gd name="T90" fmla="*/ 19 w 713"/>
                    <a:gd name="T91" fmla="*/ 151 h 762"/>
                    <a:gd name="T92" fmla="*/ 0 w 713"/>
                    <a:gd name="T93" fmla="*/ 64 h 762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713"/>
                    <a:gd name="T142" fmla="*/ 0 h 762"/>
                    <a:gd name="T143" fmla="*/ 713 w 713"/>
                    <a:gd name="T144" fmla="*/ 762 h 762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713" h="762">
                      <a:moveTo>
                        <a:pt x="0" y="64"/>
                      </a:moveTo>
                      <a:lnTo>
                        <a:pt x="22" y="16"/>
                      </a:lnTo>
                      <a:lnTo>
                        <a:pt x="69" y="0"/>
                      </a:lnTo>
                      <a:lnTo>
                        <a:pt x="134" y="7"/>
                      </a:lnTo>
                      <a:lnTo>
                        <a:pt x="150" y="52"/>
                      </a:lnTo>
                      <a:lnTo>
                        <a:pt x="125" y="227"/>
                      </a:lnTo>
                      <a:lnTo>
                        <a:pt x="122" y="360"/>
                      </a:lnTo>
                      <a:lnTo>
                        <a:pt x="116" y="435"/>
                      </a:lnTo>
                      <a:lnTo>
                        <a:pt x="116" y="450"/>
                      </a:lnTo>
                      <a:lnTo>
                        <a:pt x="131" y="524"/>
                      </a:lnTo>
                      <a:lnTo>
                        <a:pt x="172" y="536"/>
                      </a:lnTo>
                      <a:lnTo>
                        <a:pt x="225" y="524"/>
                      </a:lnTo>
                      <a:lnTo>
                        <a:pt x="303" y="481"/>
                      </a:lnTo>
                      <a:lnTo>
                        <a:pt x="387" y="460"/>
                      </a:lnTo>
                      <a:lnTo>
                        <a:pt x="482" y="444"/>
                      </a:lnTo>
                      <a:lnTo>
                        <a:pt x="585" y="432"/>
                      </a:lnTo>
                      <a:lnTo>
                        <a:pt x="660" y="432"/>
                      </a:lnTo>
                      <a:lnTo>
                        <a:pt x="694" y="441"/>
                      </a:lnTo>
                      <a:lnTo>
                        <a:pt x="713" y="463"/>
                      </a:lnTo>
                      <a:lnTo>
                        <a:pt x="704" y="496"/>
                      </a:lnTo>
                      <a:lnTo>
                        <a:pt x="657" y="524"/>
                      </a:lnTo>
                      <a:lnTo>
                        <a:pt x="613" y="563"/>
                      </a:lnTo>
                      <a:lnTo>
                        <a:pt x="572" y="618"/>
                      </a:lnTo>
                      <a:lnTo>
                        <a:pt x="547" y="663"/>
                      </a:lnTo>
                      <a:lnTo>
                        <a:pt x="526" y="708"/>
                      </a:lnTo>
                      <a:lnTo>
                        <a:pt x="510" y="762"/>
                      </a:lnTo>
                      <a:lnTo>
                        <a:pt x="488" y="762"/>
                      </a:lnTo>
                      <a:lnTo>
                        <a:pt x="469" y="741"/>
                      </a:lnTo>
                      <a:lnTo>
                        <a:pt x="462" y="681"/>
                      </a:lnTo>
                      <a:lnTo>
                        <a:pt x="507" y="627"/>
                      </a:lnTo>
                      <a:lnTo>
                        <a:pt x="566" y="563"/>
                      </a:lnTo>
                      <a:lnTo>
                        <a:pt x="622" y="515"/>
                      </a:lnTo>
                      <a:lnTo>
                        <a:pt x="647" y="499"/>
                      </a:lnTo>
                      <a:lnTo>
                        <a:pt x="657" y="478"/>
                      </a:lnTo>
                      <a:lnTo>
                        <a:pt x="632" y="463"/>
                      </a:lnTo>
                      <a:lnTo>
                        <a:pt x="547" y="463"/>
                      </a:lnTo>
                      <a:lnTo>
                        <a:pt x="440" y="481"/>
                      </a:lnTo>
                      <a:lnTo>
                        <a:pt x="356" y="509"/>
                      </a:lnTo>
                      <a:lnTo>
                        <a:pt x="265" y="560"/>
                      </a:lnTo>
                      <a:lnTo>
                        <a:pt x="187" y="596"/>
                      </a:lnTo>
                      <a:lnTo>
                        <a:pt x="103" y="599"/>
                      </a:lnTo>
                      <a:lnTo>
                        <a:pt x="69" y="587"/>
                      </a:lnTo>
                      <a:lnTo>
                        <a:pt x="50" y="542"/>
                      </a:lnTo>
                      <a:lnTo>
                        <a:pt x="37" y="478"/>
                      </a:lnTo>
                      <a:lnTo>
                        <a:pt x="31" y="360"/>
                      </a:lnTo>
                      <a:lnTo>
                        <a:pt x="19" y="151"/>
                      </a:lnTo>
                      <a:lnTo>
                        <a:pt x="0" y="64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37" name="Group 20"/>
              <p:cNvGrpSpPr>
                <a:grpSpLocks/>
              </p:cNvGrpSpPr>
              <p:nvPr/>
            </p:nvGrpSpPr>
            <p:grpSpPr bwMode="auto">
              <a:xfrm>
                <a:off x="4864" y="3099"/>
                <a:ext cx="432" cy="877"/>
                <a:chOff x="4864" y="3099"/>
                <a:chExt cx="432" cy="877"/>
              </a:xfrm>
            </p:grpSpPr>
            <p:sp>
              <p:nvSpPr>
                <p:cNvPr id="8238" name="Freeform 21"/>
                <p:cNvSpPr>
                  <a:spLocks/>
                </p:cNvSpPr>
                <p:nvPr/>
              </p:nvSpPr>
              <p:spPr bwMode="auto">
                <a:xfrm>
                  <a:off x="4956" y="3588"/>
                  <a:ext cx="340" cy="109"/>
                </a:xfrm>
                <a:custGeom>
                  <a:avLst/>
                  <a:gdLst>
                    <a:gd name="T0" fmla="*/ 340 w 340"/>
                    <a:gd name="T1" fmla="*/ 109 h 109"/>
                    <a:gd name="T2" fmla="*/ 165 w 340"/>
                    <a:gd name="T3" fmla="*/ 30 h 109"/>
                    <a:gd name="T4" fmla="*/ 48 w 340"/>
                    <a:gd name="T5" fmla="*/ 0 h 109"/>
                    <a:gd name="T6" fmla="*/ 10 w 340"/>
                    <a:gd name="T7" fmla="*/ 0 h 109"/>
                    <a:gd name="T8" fmla="*/ 0 w 340"/>
                    <a:gd name="T9" fmla="*/ 27 h 109"/>
                    <a:gd name="T10" fmla="*/ 22 w 340"/>
                    <a:gd name="T11" fmla="*/ 48 h 109"/>
                    <a:gd name="T12" fmla="*/ 70 w 340"/>
                    <a:gd name="T13" fmla="*/ 54 h 109"/>
                    <a:gd name="T14" fmla="*/ 184 w 340"/>
                    <a:gd name="T15" fmla="*/ 75 h 109"/>
                    <a:gd name="T16" fmla="*/ 340 w 340"/>
                    <a:gd name="T17" fmla="*/ 109 h 10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0"/>
                    <a:gd name="T28" fmla="*/ 0 h 109"/>
                    <a:gd name="T29" fmla="*/ 340 w 340"/>
                    <a:gd name="T30" fmla="*/ 109 h 10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0" h="109">
                      <a:moveTo>
                        <a:pt x="340" y="109"/>
                      </a:moveTo>
                      <a:lnTo>
                        <a:pt x="165" y="30"/>
                      </a:lnTo>
                      <a:lnTo>
                        <a:pt x="48" y="0"/>
                      </a:lnTo>
                      <a:lnTo>
                        <a:pt x="10" y="0"/>
                      </a:lnTo>
                      <a:lnTo>
                        <a:pt x="0" y="27"/>
                      </a:lnTo>
                      <a:lnTo>
                        <a:pt x="22" y="48"/>
                      </a:lnTo>
                      <a:lnTo>
                        <a:pt x="70" y="54"/>
                      </a:lnTo>
                      <a:lnTo>
                        <a:pt x="184" y="75"/>
                      </a:lnTo>
                      <a:lnTo>
                        <a:pt x="340" y="109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39" name="Freeform 22"/>
                <p:cNvSpPr>
                  <a:spLocks/>
                </p:cNvSpPr>
                <p:nvPr/>
              </p:nvSpPr>
              <p:spPr bwMode="auto">
                <a:xfrm>
                  <a:off x="4864" y="3685"/>
                  <a:ext cx="97" cy="291"/>
                </a:xfrm>
                <a:custGeom>
                  <a:avLst/>
                  <a:gdLst>
                    <a:gd name="T0" fmla="*/ 97 w 97"/>
                    <a:gd name="T1" fmla="*/ 291 h 291"/>
                    <a:gd name="T2" fmla="*/ 94 w 97"/>
                    <a:gd name="T3" fmla="*/ 148 h 291"/>
                    <a:gd name="T4" fmla="*/ 69 w 97"/>
                    <a:gd name="T5" fmla="*/ 39 h 291"/>
                    <a:gd name="T6" fmla="*/ 41 w 97"/>
                    <a:gd name="T7" fmla="*/ 0 h 291"/>
                    <a:gd name="T8" fmla="*/ 19 w 97"/>
                    <a:gd name="T9" fmla="*/ 0 h 291"/>
                    <a:gd name="T10" fmla="*/ 0 w 97"/>
                    <a:gd name="T11" fmla="*/ 12 h 291"/>
                    <a:gd name="T12" fmla="*/ 0 w 97"/>
                    <a:gd name="T13" fmla="*/ 54 h 291"/>
                    <a:gd name="T14" fmla="*/ 47 w 97"/>
                    <a:gd name="T15" fmla="*/ 184 h 291"/>
                    <a:gd name="T16" fmla="*/ 97 w 97"/>
                    <a:gd name="T17" fmla="*/ 291 h 29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97"/>
                    <a:gd name="T28" fmla="*/ 0 h 291"/>
                    <a:gd name="T29" fmla="*/ 97 w 97"/>
                    <a:gd name="T30" fmla="*/ 291 h 29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97" h="291">
                      <a:moveTo>
                        <a:pt x="97" y="291"/>
                      </a:moveTo>
                      <a:lnTo>
                        <a:pt x="94" y="148"/>
                      </a:lnTo>
                      <a:lnTo>
                        <a:pt x="69" y="39"/>
                      </a:lnTo>
                      <a:lnTo>
                        <a:pt x="41" y="0"/>
                      </a:lnTo>
                      <a:lnTo>
                        <a:pt x="19" y="0"/>
                      </a:lnTo>
                      <a:lnTo>
                        <a:pt x="0" y="12"/>
                      </a:lnTo>
                      <a:lnTo>
                        <a:pt x="0" y="54"/>
                      </a:lnTo>
                      <a:lnTo>
                        <a:pt x="47" y="184"/>
                      </a:lnTo>
                      <a:lnTo>
                        <a:pt x="97" y="291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40" name="Freeform 23"/>
                <p:cNvSpPr>
                  <a:spLocks/>
                </p:cNvSpPr>
                <p:nvPr/>
              </p:nvSpPr>
              <p:spPr bwMode="auto">
                <a:xfrm>
                  <a:off x="5004" y="3099"/>
                  <a:ext cx="214" cy="111"/>
                </a:xfrm>
                <a:custGeom>
                  <a:avLst/>
                  <a:gdLst>
                    <a:gd name="T0" fmla="*/ 0 w 214"/>
                    <a:gd name="T1" fmla="*/ 72 h 111"/>
                    <a:gd name="T2" fmla="*/ 42 w 214"/>
                    <a:gd name="T3" fmla="*/ 30 h 111"/>
                    <a:gd name="T4" fmla="*/ 100 w 214"/>
                    <a:gd name="T5" fmla="*/ 3 h 111"/>
                    <a:gd name="T6" fmla="*/ 166 w 214"/>
                    <a:gd name="T7" fmla="*/ 0 h 111"/>
                    <a:gd name="T8" fmla="*/ 214 w 214"/>
                    <a:gd name="T9" fmla="*/ 9 h 111"/>
                    <a:gd name="T10" fmla="*/ 138 w 214"/>
                    <a:gd name="T11" fmla="*/ 18 h 111"/>
                    <a:gd name="T12" fmla="*/ 109 w 214"/>
                    <a:gd name="T13" fmla="*/ 36 h 111"/>
                    <a:gd name="T14" fmla="*/ 81 w 214"/>
                    <a:gd name="T15" fmla="*/ 63 h 111"/>
                    <a:gd name="T16" fmla="*/ 68 w 214"/>
                    <a:gd name="T17" fmla="*/ 93 h 111"/>
                    <a:gd name="T18" fmla="*/ 42 w 214"/>
                    <a:gd name="T19" fmla="*/ 111 h 111"/>
                    <a:gd name="T20" fmla="*/ 10 w 214"/>
                    <a:gd name="T21" fmla="*/ 108 h 111"/>
                    <a:gd name="T22" fmla="*/ 0 w 214"/>
                    <a:gd name="T23" fmla="*/ 72 h 11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14"/>
                    <a:gd name="T37" fmla="*/ 0 h 111"/>
                    <a:gd name="T38" fmla="*/ 214 w 214"/>
                    <a:gd name="T39" fmla="*/ 111 h 111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14" h="111">
                      <a:moveTo>
                        <a:pt x="0" y="72"/>
                      </a:moveTo>
                      <a:lnTo>
                        <a:pt x="42" y="30"/>
                      </a:lnTo>
                      <a:lnTo>
                        <a:pt x="100" y="3"/>
                      </a:lnTo>
                      <a:lnTo>
                        <a:pt x="166" y="0"/>
                      </a:lnTo>
                      <a:lnTo>
                        <a:pt x="214" y="9"/>
                      </a:lnTo>
                      <a:lnTo>
                        <a:pt x="138" y="18"/>
                      </a:lnTo>
                      <a:lnTo>
                        <a:pt x="109" y="36"/>
                      </a:lnTo>
                      <a:lnTo>
                        <a:pt x="81" y="63"/>
                      </a:lnTo>
                      <a:lnTo>
                        <a:pt x="68" y="93"/>
                      </a:lnTo>
                      <a:lnTo>
                        <a:pt x="42" y="111"/>
                      </a:lnTo>
                      <a:lnTo>
                        <a:pt x="10" y="108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8198" name="Text Box 34"/>
          <p:cNvSpPr txBox="1">
            <a:spLocks noChangeArrowheads="1"/>
          </p:cNvSpPr>
          <p:nvPr/>
        </p:nvSpPr>
        <p:spPr bwMode="auto">
          <a:xfrm>
            <a:off x="2530475" y="5095875"/>
            <a:ext cx="298608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More of the output:</a:t>
            </a:r>
            <a:br>
              <a:rPr lang="en-US" altLang="en-US" sz="2800" i="0"/>
            </a:br>
            <a:endParaRPr lang="en-US" altLang="en-US" sz="2800" i="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746500" y="2819400"/>
            <a:ext cx="495300" cy="103188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8200" name="Right Arrow 1"/>
          <p:cNvSpPr>
            <a:spLocks noChangeArrowheads="1"/>
          </p:cNvSpPr>
          <p:nvPr/>
        </p:nvSpPr>
        <p:spPr bwMode="auto">
          <a:xfrm>
            <a:off x="5130800" y="2725738"/>
            <a:ext cx="979488" cy="722312"/>
          </a:xfrm>
          <a:prstGeom prst="rightArrow">
            <a:avLst>
              <a:gd name="adj1" fmla="val 50000"/>
              <a:gd name="adj2" fmla="val 4986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 i="0"/>
          </a:p>
        </p:txBody>
      </p:sp>
      <p:sp>
        <p:nvSpPr>
          <p:cNvPr id="8201" name="AutoShape 6" descr="data:image/jpeg;base64,/9j/4AAQSkZJRgABAQAAAQABAAD/2wBDAAkGBwgHBgkIBwgKCgkLDRYPDQwMDRsUFRAWIB0iIiAdHx8kKDQsJCYxJx8fLT0tMTU3Ojo6Iys/RD84QzQ5Ojf/2wBDAQoKCg0MDRoPDxo3JR8lNzc3Nzc3Nzc3Nzc3Nzc3Nzc3Nzc3Nzc3Nzc3Nzc3Nzc3Nzc3Nzc3Nzc3Nzc3Nzc3Nzf/wAARCAC9AQsDASIAAhEBAxEB/8QAGwAAAgMBAQEAAAAAAAAAAAAAAQIAAwQFBgf/xAA8EAABAwMCBAQEBAMIAgMAAAABAAIRAwQhEjEFQVFhEyJxgQYUkaEyQrHBI3LwFTNSU2KC0eGi8RZ0kv/EABkBAAMBAQEAAAAAAAAAAAAAAAABAgMEBf/EACERAQEAAgIDAQEBAQEAAAAAAAABAhEDIRIxQRNRBBRh/9oADAMBAAIRAxEAPwDx5rfDD3ERe25/0XAIB9C1X2FtwCvxCm2pxStTtCx2t1VzWuacRB268lfxH4NHFOI1rulf0KbK9QvIAB0g+hXlOO8E4hwSroutL6JcQyvTdqY/06ehVb30N2dvV8W4Jw8VaZ4bxqjUt9JL3VajHw7kABBM+mFyanCyxhc2+tn/AOnQRPukrcLuavCbe8HyDTVYwtawnxIAg6htmJPquZw+hbVA017unQfrhzagMAdcKd6hb3XT4ayoaZcGF0PMuaFSGuF5W3aW5MNGy9LY3PDrEGlSuW1qc725x9wqeJ2/Dr2v41L5mmXDzOxLvUbLmuWstouXbhyXsc6kNjkneUjqdRzzkc4aT1S3dEjytJDQYEnJVFAvaCx7SSNlpLL6ErfSFElrngeI0iAB0VlN9CPLTOqDHJY2nT5g4N18t4W/h1Kobxj69LxKbSMHYqL12LVvyjq4p+M1xZGwIOrsum01KVJrqbAWAT0x0WpgouqVHm3YNtO5gLQNGiGUmNbM4asuTl2m5SubcBzm+ZzCIkgGCOy5IY+tVmoS1kgkNGSvQVaVKvULWty3clYbm2qy0DS1zsCHcpUYZUbVh7aVFho0W93VCM91XUvS1klsaRgHAlY+LsqUqnguIcwGRp5wsbWBrHah5Xt2g/Ud1tJPZxvuX0yymyk8+IfM8A4/rdBtw91P+50tZh0n8SyMY2jrIcSACWmI1CcKxtZtyW09Wnn5tsZRb/FXHrdPcGkNReRlsgTusxrbtoN1U3CBO4PNb6XC6dwKbwX6QDrAEg+h9Ve6xbIcyg2m4N82jAcOWPVLykSy2Vyz8LgS6MjkvVcNoWNe3aa9tWOj8IFXSBmSdj0XJHDqQq03NJJDy4ggR/W671sytoJt7R7xzIyovJfjTizmF3rax76NBlenaW1SkyrU8V3mNTU4jPpsFyH2jqRc/wAJ7y50jExldwUeJFoLLKoQdjj/AJQNtxWRNiQD/ie0EfdRllnl8Xlnu7kYeGXHE206vDqb6lvZ3BJqO8MuIxyAneIVfFKItqdOlR8R+kQ0vBGPeF0zZ8VMxRpMjrVErm8Uo3Nq1r7sAk4bBkBPPLK4asRcrXCuXeEBSYBkeY7n3WWnTmp4pdqLWxH9ck9ZxfRDy5xqVD0xjCoe1rHc9YOmZxCygjVWbUqNaxtRjRzl2yrcCx5YXNe1uQ70lVNeWtBdqgO5bqOc12hwOoOJAnqf6KqSq2avSdoZSoU2lxySOUoupOpAh8HUBpDf+UKbX0yWuLWveJp55TgKys2oaAex2KbskHdG7Oil0avcGmBBgNzAHZZxVuSJD2QdshU3FRknxCSNIAnnK0tYQAAG7c09L/8AXrn/AA3w9w/u3D0cVRV+FrKq3S41C2Z0l8j7rua5U1L2fGMHCPwvR0Bgq1NIEAGDC5lX4CoPc5zbqo2TOwwvYaihrPVLxhyvL2fwk6z/AAXGv+YLZ/ZVYQw0jpBnBldrUQUdXchZ5cOOXs/JxG8Ja6o0VabGg/me0wPVW0vhulXqP+WFnUDDG5/4XYFRw2eR7qGpUmdWQs7/AJ58Lcrnf/FKwENp2Y7Z/wCFdT+GLoNH8Sg3tBMLey7r0yDqJjlKufxO5LNNMN1nbygpf8+J6wc8/DlVgc6rfU2hok6aRMD6rnFltTqafmXvbzc2nH7rT8UX1zQ+G/DqFzK9e5LHkGDABMfouF8P3Dqgr2lam7xKWRJggHqs8+Ca3CuM9R0nGzp5Y+s93doAXr6dzbQGUxSIGBABC8q63GAXSZg+RPToVGmaZaCO8KMd4/Bqz4t+N7O0rWVKoy3pOripp1U2Bpgg9N+S8M2yug9zTaudTGAJK9pUbX/M0nPqq3Yw9rgPRZ5cmW/Sd9+nk28MvKtOH0HN5AlPb8DqCo1zxHuF6lpa4GTKBewGJErO8mQy5Lr057LSu0aW1S1gGGyo3h7oIdUERGcn0W11Vg7x0VlBwqmBpA/1OhRu1MtrCOF05B1OnqtFvaNpDyF465WwtAbLalHHdAtBz4zPQAn9lWsleOSym+oyIqPxt5la26rf5rh/uWRzZI0vJ6+T/tAtYBgvJ/lH/KesxrJsNzUcJNV31WTiNL5u3czVLvyyYEosbJhlKqe+ytFpc1I8O0qkDmSQl4Z1pMcq8Vfvr03FppAEYODt1WdtRz2BrqZBG+ML2fEuE3RtnVH2rGhu7juV5k2dSjTqGtTOcSTsnqz3FeOmUt8EkVDPmAAA2KprUnaHuZ5dEHPNWMuKZqOpunWCJc7qkuQWtqPIcWtG4VSXZRB5mDzNJn+sq97Wmj5hIByAYWegxmqnoGQNUnmrK8uo+Gww6BEbp5Y9quKpjRUBDnjSTIDhstDKD3MBbqcOuqFbwvhtS5qeGAXHn6c16anwMU2BouaTQPyktJH3V+Ow6WpEO7opNI5YXqMVgdKMzzVMOG2UQ8QAZS2FsJ2Bh/vHR6BVB0kLFxKuaLgRMRJAUZ5am18eMyy1XY+XpkeSrnoRCTwKnIY7Lk23E2OGCZOyu/tIt3esZz6dF4JW7QQfOCG8zGwVlLjljQ4ZVuLTQbhr3M2y0Dn2ndcS44s1wh1WPRcupeUHltOm3NWoNdSCJ99leHLMrrTPPi8Z7WfEFz83T4K2s8u8QPqvDjMmd1o4BQL7y6uSAWOa1gd1I3VXG+H1TUoVrwtp8Nou8OkXOiXxnbIBj7LocBu23FiNDdIpnRvv3Wk9MPrfUtqdT8bCSD1VsMLYfTY7HMZSayjr6o1P4rYmjQfu1zOha6VG24BkVpbOWnCGvKhJCm4Sn5NPEqtvXaAeH0Q5xw6mACR0wsbeGW1QAZpvOzXEghPqPRO24qtxqdHQ5UXilPyn1GcGAI8zTAiU7ODUwfxH2Kr+YOrzMB9BH6Kxt1TmdD2ns6VP5SfD3FzOFUm5Jd7uTjh9sIxMcgFWziBbkscW/wCIjC0i91NxTaf5XT+6PCfxW5SC0oty2k33CMU6Z8oA9AqL29fSpk06Li/lLDCle54VcUabKr3a2sh1RlQscTzxspvXoaWm6Y0ai+PZVVOKUGEg1C7HRcSsaZJNF9TST5fEOoqrwDVHlc0nniFlc858T3HUr8dpgEMZqxs6IXmeN3FS9oPYGENcQS1uRif+votwt3Bpa7Vp2lL8vQ1k6icdeayy5cr7Ly08jbW9wyqf4PiSZyDuunb21+6aLnGhRq/jeGyQOy7/AIDemOUFEsGmAAOUzt6KLy3fRXPt52twm9eKWmvIpmGlzYMcphWUuDVNQe+t5ucDku40OBOP3jun0iR6c1N5Mqn9LXNo2DGTMntJV3ggY0nC2ACZ1Ap9B/xKd1PtvyTsFI6D7I5HRQEle2opaUpbjl9VYc4lLBncfRAUlrg7Bd6brNdtDywOkbjK6BzzK4HxfrZZ0XNMO1kBwPbZRnN46PDLxy2xXVnWt3l1GoGsOYcdlVTYarwKvEqLJMaWBzj+kfdeera3EeLU1epV1o11N40uI6QFjjxz61y5r8e8teEWtAAub4z/APFUM/Za61ClWomjUpt0HlELncCv33NB1O4A8RkeZuzxyPqupMreSRlcvJwPjIvNhaUqdN73io1rhBIcAHR75W74dsaljw5tOqA17vMR07LowDsUtR4o03VHSQ0TjdPWiXBjnuDWySV1LeyZTZNYBzu5wFyOGcc4ZTdFw+rTqHALmYHuureXjPlvFova5hbLXNMgrPPKx0cOEva19C2e3NINPVuCsVayIM0Hah0O65djxrxCfFa5kkgF3P0PNdale0i2S6QsseWz21y4scvTK5rmGHNIPdAOJW115RdhxaR3TUn0W/xPDplo5laTllY3gsZbe2qXXiGi0OFMw8zGlWW1j8zW8JlRvlzUf+RgG5JXR4fYuv6bqujTRkjRTwXEPIP6FeV+NOOGjY3fC7Kg2hbuqBlaoHebDpeBHXAWrG9Ofx/4mfeXltbcIDmcMoVWsa8iPHdP4j2jZdlzIJgbFea4XbfOX1E0Wj5S0dqDuTncgP1XqZwmRWOqM/A97fQlMa73A62sqfzsBQBEowFFkVtNdu5sVLRo/lMJPAszPhvq0ieRyExaOSmkHdLwlHkAtS4xTrU39phV1bW4B81IuA6ZCfQI9VGmoxwLXER0Kn8oryZKrHj8VLHMxlJTFMQHNfM4HJdMXNcHzO1fzCVDXY8RWt2O9MKLwy/B0zMp0SBoeQfRSrZyRoe0ZzyWkCzJILKjPQp20KJxSuYnk5ReCfwaxYDa1NUta494wqzRqA7OH+xdX5as0ywteR0cgDdNEaCIWV4IX5ys85UmMCEm6BdHLC9LSFgcVJVc9vdTUQcJaJYCFzfiW2+b4JcMAlzAKjR6GT9pW6DMoSHAh4kHBHVGhXy+q+i55bGkDDVYwhpaWEknun4vw02fEK1APDmtOJxhZKcNALC09ADKxsso+PTcHvjaXUmSw/iG+F60Ma9ofTfhwkEHBXz2hVFUA+BU1N2LCvQ8P4lVp2j6QlpZzeAfpyWmNL07lzfU7MDxidR2a3JPsvP8Q4vUuXQXMbT5MmVjun1apdUdUL3O3kFywiv5tOkT2MJWhofXPJ9P2atvCOIVm3NKy1fwKzg2GnY9lyH1QZaQ8Ecgd16P4Ysn0abrmqxoNQDRLfMB1lLUvSsbY9BWoUalAUajJYBiDt6LD/ZLwf4d7Vazo4A/dbg8HoE4eIPTqncMaqZ5T1WJvCWgguua59HQtlvbUaJh3iObOdT5TT3lSeSJhJ6F5Mr7qv4u+Lqlk3+z7Eik+Je4YgkT7HIXF+HLQ3dq+txC2boL9VMPH4id3QunV4XY3F6LutRD64gy7nC2ztn6Kom90GMZTaGMaGtHICAip6KJhC0ZIUjO6BMKAycJATsgBKh2yPsjIJGEBIQj0RJ91JxOyDlQBCMppgoax/q+iDCOakBMCD/6UIG4P2QCtBacEj0KtFesBAqOj+ZKBIwUdPdIMkkqElVmdxspqWiFm/NF7Sx2k7qsE80QeiRG1EThTVI7JYz7KThA24/xPwyjd2FWvpArUmyHdR0K8Vb2Xmkgk9sY9V9B4vRuLjh1alaFgrPADfE23C8LUouZVcKxeXtMOJPlB/ZZ5iNVFppmBI+p+5WsmWnIkBc3+K38FanAGxMq+3umaS2qcn8wOFnKqxrpVswCku7enVDnNe0OAzmEWFpIcDhPpp1HM8adIOeUjmFfslXCeDXd+5lRsC2B/vHnONwOa9ywBrA1ogNEAdklBlOlTY2i0MpgeVjRACvt3gsLjnJAPZGVmHbXj47n1FRY1wkiDzUDY2z2R1gmWjmVCXe3VaTubZ2augkgSRlMH47oFxO5kIQCJ/ZBHDoON0dSpyNgYTDJRoLZJ2UnCrBBxIACIMcvqgLBCB7JNUgptQ9UBCSeRCkkdEC6QiIJQDSYEkKbc0s7k59kNigzjJCmY5wkBzzKOrEwkcPIATNcFVqG5ROwjmg1gIBkFEOBEyqeeyIzyQGMbTy6qHpEKsPJJ6dE2oZVMqIJPNHI3SgnliVNRxlAOHE81NSrnmUQJjKAsGXLxPGaVzYX1Rrhoc+TgghwMr2ciMlZb61pXYY2qwOgYxssuW6x204sPPLTwBpkSCz6I0gG/m05G69gPh23c+TrA6ByyH4cpkOIcQQcTlYTljpv+bOOGKhiA4lp5rv/AA3wht4x9e4P8Fp0hpmHHmvO3hbb1nUqbw8swXAYXf8Ah34kvHVLfh1X5LQ4hlN9W18rRBwSwh3TK1sutxjJN6r1jqfhsJDmwBsED/CtBJjGSuN8X3da34Pp8O2Y6tUDPEtbl5iMnyuaCNuq8S29uWtxXqRzGswo8cs5u1thyY8e5I+mWlN7rdr3AEvzBOw5K7w3DdhWbgDKh4Pa+LZ8QuKnhy59N9ENznGp4O3Zbi65b/dfD9d55G44nQpj/wASUTkznSMsMb2qIE5x2ISkADcFZ+K3vFqVEF9jw63YXQG29x41Se56ei1cMFvUtvFvr/8AiPbijSt8s9Xc1p+s+o/K30SSdswpAjJA9Uz2Bsmm4kTAMRPskI5zH7rTHKZTcZ2WXVRwAmDPtuhq5EH6IxEwUo6znsqIQ8RH3RBA7pSM+3RANd1GRhILAfX6qEicqokjEpmS6ctAHUwg1gJIwiJ5kfVVDB2yjvJAMeiBFh3kn7oEoEu6boRpMFpSUaQiTGfoq5MzHtum1bYKAcOAd+Ej3RkdB9UktydWegSkZwg1FOpQjLQ/3SvewmWN0jmJVRLeQ+6AOIVMqsLiCO6YVYaRDT3IVJdMKDOyCWTzUcSlmcHZQtJBcgDJG8J6TvOJAjuqXDUDmewCQFzTIGR1Uck3jY14brOV1GubqLTAK878TX7rC3qU6ZipUw39/wCu66VS9pUqXi1XBgAnJ39F8/4xxCrxG+fXqHE+Vo2aFx8WG69Hm5Zjj17Y5lx/8lptbipTq06tMhpY4FqyOfIwAAeQTscdjsF2POdbjfF7riraQuW0G+ETpbSphgMxk9ThYKNPxCGNGXwI7ykLwQA6Oq28EBq8QoU3nnqBPojUk6Pfe69/wlwNEt1WrXU4aBcNfH1bt9FtdSuHGW8Mt7n/AOlxAav/AM1Gj9VxaVICTO+8piXz/DcT3iFz/nl9ja8mPytF5d2tOtTpVaN7aV3PAbSvbUtkz+V7SRKfhnDb64c+vSFCuyNI+XeHEZ/MN5WG/rcTuLM29K5qaNQOlz8Kjh1k22PjGmGXJnVUaYJn0V/luaT+njfJ3nh1Mmm8FrwfM13JI4xnCpZJkknKsEkclrx8cwmmWedzu6sGdxkJg7BlrT3PJU5JETtlNq6g46hWgzneYYHfCWQZwFMkRHJGMfh+6NBD1j6qaoJM+4SzAyiT5c/olQjnOx5iZ3CPjODY1n0CESGzyR04JjsgF1nIJkKF2wQ0gAgj7oOY4AI6OHB7qAmYKVrnAxt6pmODhmUqcHU4ghpMdEQcZ39EDUAAEYRDzGCg2GQDgq1pbmdJIVQbJ9FA0kwOapBqjgYAaGyVHAsPmnsRsnFu1wPmGBMyqnaAN5KEi3W84E+yLmOH4iI+qRz2mNI0x3SjU4gBxc44CD1ttsGu8doNJ1RjhGBlaeOXdGzsaxp2ra1VrSQwu3KsAHD7PQwONQjzOAleavLpxrF9w7S0fhBxPdZ73enRrwx7eGvbmtcVS6o8mT+HkPZUDaOW5MK7ibWMvavguBYTLY6dFl1TjVg9Ueme9rCQcZCgxulaWzB+yfU0va0TJPPkmZ6YJ2Y4x0C6nBLSrUvqVUw0MeHHUY+igeynShnsr72xrcPdSdWr0Xmq0ODabySB1IIEKhp64FpHY7JvKQPKOy8nZcUqUnNAdtuOq9HaXLLmi2qw74I6FUizTUABHllOBJPkVbSRHVPrmSUtEZog5TCMbj1SSSOyYEH/ANpmYHHNMA4Ce6rnMppndBG39QpqwDJhJOYH1UyeyAcuA6+6mZESUphDlMH3KWgsB8wyUxqPAgOwq5OxwUXOkyefNGggcMghEZBmAIQIMANGCgMcjjokcBwE7ZPRTb2zEokzGJPdSARnfZJQHAxMDdDfKncjB3kJi3OJPogMffdWa/LAaPUKsTME/RAgzIVM7RqVHHJkx3S6iZxEIubzOUpAjZBELy7kfVLTu/lKviOYHFu3ZMQIxjKrqs8QweuQle5pWN8btqpfE9P8z2z/ADLx/wAVcUdf8VfVa4uphrWiTMABdp1hQjT4TPdIeGWpMm3pn/ascOO43e3Rnzec1p4qodbiSJlAgDqvanhtr/k08dWqt3C7Tb5emf8Aar0y3HjSc435EqyhTc94hwEGS4jC9eOF2oBIoU4/lT/IUQAAxgHSIRoPLPqPYI5g4ITVeJXF1p+arPqls6S/MSvTnh1BzctbHcKl/BbNwl1Ie2E+xt5zxW7NyV6v4fY6naRUkOeZA6BU23CrGm7UKJ1DYnK6tHwqeGwMbJylbtpa4TAn6pmzISt5AH2RAd/hVRK0QIzJKEgHJIStDgJd0TQZmITMwMnKkyZOEIJiRg9kCDzafXugHB6j/pEGdgEIPLb0TAYiEAA0z2hNOYO/qhB2ChCAmxl0z1UjG6MZUj7dEBDO+87KT0JCmknspMDaUqEORiR17piMb8uvNIM/iG+yIdBJbzx6pGhHMk7ck3iHnv8AyhQQdgAI5bonfYH3QbnzB2PsiWyMqvzRuUwBAyZTZ1COkghE5y0ZUzy9lNzGx9N0ETP1SEQ4CeauI7H6bpC3JnriEAjmkiSPeUv5iMn0VvlPMJXAEExnog1ZbER1U0k7gfVONwZyoQDEfcJUwDBE4UDARsJTnEaoznHJSJknPokFRbykfRCN/LMK0iDH7oAADkMpkrFOSIET1TaIOQSrGglwABceQQkOEgSY5pHAa0scC1bw4RgDPZYxHXJ6rQ0zy2TgWgjEYTTnsq4MQZUGPSFQO05ynJnP7KqcSZ+qOoyZ+yQPPJTc5QkZ+4QBO0mUzE9xhEZ7DoEoyDKPlH0QEOOeZ2Rn1yoCT0UGOaAIIzOFJAGJQ2ETsjPlOYSoHO7T/wBINImJO6MDkZlTYGYk9FJhMuydkNP9SmxvE4SFkmQAmbHO2xUEkfugPxR3U1HSQOSpCRynYokkZH1RjOSlOB+iQNIiSYhI48+X6ok6WTuZjKJAcAdh0CCITqPcqCNuXdFzoCjYJyJQZS2Bk4IQALc7fsnkjmlcQZxsJ3RoCOboMIxJ3jskG05+qZroEICFpORP0SmYH6BWmAAY36lKMnkMJAmA0jG/JEARymETMap9lMgjM+yAIBJ9NldJEnJSBu0GMdE+xA+6YM3zHIyo3fO6IHNE4QB5bKAHfJ6qSZ09lHYxPdOGgBO8x1TxEQUgO/omAnnz6IBvXmhA5CUuSfsmBggc+qKB6ADuoPZSMQmLAAO6RBz/AEwppMmIEdFABq7jmg6GwY2QBInkYU6gbITAChzBGMpKg4DQAMpXEgkCfomdh0Dk6FBVeBAIj0Qb/9k="/>
          <p:cNvSpPr>
            <a:spLocks noChangeAspect="1" noChangeArrowheads="1"/>
          </p:cNvSpPr>
          <p:nvPr/>
        </p:nvSpPr>
        <p:spPr bwMode="auto">
          <a:xfrm>
            <a:off x="187325" y="-228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8202" name="AutoShape 8" descr="data:image/jpeg;base64,/9j/4AAQSkZJRgABAQAAAQABAAD/2wBDAAkGBwgHBgkIBwgKCgkLDRYPDQwMDRsUFRAWIB0iIiAdHx8kKDQsJCYxJx8fLT0tMTU3Ojo6Iys/RD84QzQ5Ojf/2wBDAQoKCg0MDRoPDxo3JR8lNzc3Nzc3Nzc3Nzc3Nzc3Nzc3Nzc3Nzc3Nzc3Nzc3Nzc3Nzc3Nzc3Nzc3Nzc3Nzc3Nzf/wAARCAC9AQsDASIAAhEBAxEB/8QAGwAAAgMBAQEAAAAAAAAAAAAAAQIAAwQFBgf/xAA8EAABAwMCBAQEBAMIAgMAAAABAAIRAwQhEjEFQVFhEyJxgQYUkaEyQrHBI3LwFTNSU2KC0eGi8RZ0kv/EABkBAAMBAQEAAAAAAAAAAAAAAAABAgMEBf/EACERAQEAAgIDAQEBAQEAAAAAAAABAhEDIRIxQRNRBBRh/9oADAMBAAIRAxEAPwDx5rfDD3ERe25/0XAIB9C1X2FtwCvxCm2pxStTtCx2t1VzWuacRB268lfxH4NHFOI1rulf0KbK9QvIAB0g+hXlOO8E4hwSroutL6JcQyvTdqY/06ehVb30N2dvV8W4Jw8VaZ4bxqjUt9JL3VajHw7kABBM+mFyanCyxhc2+tn/AOnQRPukrcLuavCbe8HyDTVYwtawnxIAg6htmJPquZw+hbVA017unQfrhzagMAdcKd6hb3XT4ayoaZcGF0PMuaFSGuF5W3aW5MNGy9LY3PDrEGlSuW1qc725x9wqeJ2/Dr2v41L5mmXDzOxLvUbLmuWstouXbhyXsc6kNjkneUjqdRzzkc4aT1S3dEjytJDQYEnJVFAvaCx7SSNlpLL6ErfSFElrngeI0iAB0VlN9CPLTOqDHJY2nT5g4N18t4W/h1Kobxj69LxKbSMHYqL12LVvyjq4p+M1xZGwIOrsum01KVJrqbAWAT0x0WpgouqVHm3YNtO5gLQNGiGUmNbM4asuTl2m5SubcBzm+ZzCIkgGCOy5IY+tVmoS1kgkNGSvQVaVKvULWty3clYbm2qy0DS1zsCHcpUYZUbVh7aVFho0W93VCM91XUvS1klsaRgHAlY+LsqUqnguIcwGRp5wsbWBrHah5Xt2g/Ud1tJPZxvuX0yymyk8+IfM8A4/rdBtw91P+50tZh0n8SyMY2jrIcSACWmI1CcKxtZtyW09Wnn5tsZRb/FXHrdPcGkNReRlsgTusxrbtoN1U3CBO4PNb6XC6dwKbwX6QDrAEg+h9Ve6xbIcyg2m4N82jAcOWPVLykSy2Vyz8LgS6MjkvVcNoWNe3aa9tWOj8IFXSBmSdj0XJHDqQq03NJJDy4ggR/W671sytoJt7R7xzIyovJfjTizmF3rax76NBlenaW1SkyrU8V3mNTU4jPpsFyH2jqRc/wAJ7y50jExldwUeJFoLLKoQdjj/AJQNtxWRNiQD/ie0EfdRllnl8Xlnu7kYeGXHE206vDqb6lvZ3BJqO8MuIxyAneIVfFKItqdOlR8R+kQ0vBGPeF0zZ8VMxRpMjrVErm8Uo3Nq1r7sAk4bBkBPPLK4asRcrXCuXeEBSYBkeY7n3WWnTmp4pdqLWxH9ck9ZxfRDy5xqVD0xjCoe1rHc9YOmZxCygjVWbUqNaxtRjRzl2yrcCx5YXNe1uQ70lVNeWtBdqgO5bqOc12hwOoOJAnqf6KqSq2avSdoZSoU2lxySOUoupOpAh8HUBpDf+UKbX0yWuLWveJp55TgKys2oaAex2KbskHdG7Oil0avcGmBBgNzAHZZxVuSJD2QdshU3FRknxCSNIAnnK0tYQAAG7c09L/8AXrn/AA3w9w/u3D0cVRV+FrKq3S41C2Z0l8j7rua5U1L2fGMHCPwvR0Bgq1NIEAGDC5lX4CoPc5zbqo2TOwwvYaihrPVLxhyvL2fwk6z/AAXGv+YLZ/ZVYQw0jpBnBldrUQUdXchZ5cOOXs/JxG8Ja6o0VabGg/me0wPVW0vhulXqP+WFnUDDG5/4XYFRw2eR7qGpUmdWQs7/AJ58Lcrnf/FKwENp2Y7Z/wCFdT+GLoNH8Sg3tBMLey7r0yDqJjlKufxO5LNNMN1nbygpf8+J6wc8/DlVgc6rfU2hok6aRMD6rnFltTqafmXvbzc2nH7rT8UX1zQ+G/DqFzK9e5LHkGDABMfouF8P3Dqgr2lam7xKWRJggHqs8+Ca3CuM9R0nGzp5Y+s93doAXr6dzbQGUxSIGBABC8q63GAXSZg+RPToVGmaZaCO8KMd4/Bqz4t+N7O0rWVKoy3pOripp1U2Bpgg9N+S8M2yug9zTaudTGAJK9pUbX/M0nPqq3Yw9rgPRZ5cmW/Sd9+nk28MvKtOH0HN5AlPb8DqCo1zxHuF6lpa4GTKBewGJErO8mQy5Lr057LSu0aW1S1gGGyo3h7oIdUERGcn0W11Vg7x0VlBwqmBpA/1OhRu1MtrCOF05B1OnqtFvaNpDyF465WwtAbLalHHdAtBz4zPQAn9lWsleOSym+oyIqPxt5la26rf5rh/uWRzZI0vJ6+T/tAtYBgvJ/lH/KesxrJsNzUcJNV31WTiNL5u3czVLvyyYEosbJhlKqe+ytFpc1I8O0qkDmSQl4Z1pMcq8Vfvr03FppAEYODt1WdtRz2BrqZBG+ML2fEuE3RtnVH2rGhu7juV5k2dSjTqGtTOcSTsnqz3FeOmUt8EkVDPmAAA2KprUnaHuZ5dEHPNWMuKZqOpunWCJc7qkuQWtqPIcWtG4VSXZRB5mDzNJn+sq97Wmj5hIByAYWegxmqnoGQNUnmrK8uo+Gww6BEbp5Y9quKpjRUBDnjSTIDhstDKD3MBbqcOuqFbwvhtS5qeGAXHn6c16anwMU2BouaTQPyktJH3V+Ow6WpEO7opNI5YXqMVgdKMzzVMOG2UQ8QAZS2FsJ2Bh/vHR6BVB0kLFxKuaLgRMRJAUZ5am18eMyy1XY+XpkeSrnoRCTwKnIY7Lk23E2OGCZOyu/tIt3esZz6dF4JW7QQfOCG8zGwVlLjljQ4ZVuLTQbhr3M2y0Dn2ndcS44s1wh1WPRcupeUHltOm3NWoNdSCJ99leHLMrrTPPi8Z7WfEFz83T4K2s8u8QPqvDjMmd1o4BQL7y6uSAWOa1gd1I3VXG+H1TUoVrwtp8Nou8OkXOiXxnbIBj7LocBu23FiNDdIpnRvv3Wk9MPrfUtqdT8bCSD1VsMLYfTY7HMZSayjr6o1P4rYmjQfu1zOha6VG24BkVpbOWnCGvKhJCm4Sn5NPEqtvXaAeH0Q5xw6mACR0wsbeGW1QAZpvOzXEghPqPRO24qtxqdHQ5UXilPyn1GcGAI8zTAiU7ODUwfxH2Kr+YOrzMB9BH6Kxt1TmdD2ns6VP5SfD3FzOFUm5Jd7uTjh9sIxMcgFWziBbkscW/wCIjC0i91NxTaf5XT+6PCfxW5SC0oty2k33CMU6Z8oA9AqL29fSpk06Li/lLDCle54VcUabKr3a2sh1RlQscTzxspvXoaWm6Y0ai+PZVVOKUGEg1C7HRcSsaZJNF9TST5fEOoqrwDVHlc0nniFlc858T3HUr8dpgEMZqxs6IXmeN3FS9oPYGENcQS1uRif+votwt3Bpa7Vp2lL8vQ1k6icdeayy5cr7Ly08jbW9wyqf4PiSZyDuunb21+6aLnGhRq/jeGyQOy7/AIDemOUFEsGmAAOUzt6KLy3fRXPt52twm9eKWmvIpmGlzYMcphWUuDVNQe+t5ucDku40OBOP3jun0iR6c1N5Mqn9LXNo2DGTMntJV3ggY0nC2ACZ1Ap9B/xKd1PtvyTsFI6D7I5HRQEle2opaUpbjl9VYc4lLBncfRAUlrg7Bd6brNdtDywOkbjK6BzzK4HxfrZZ0XNMO1kBwPbZRnN46PDLxy2xXVnWt3l1GoGsOYcdlVTYarwKvEqLJMaWBzj+kfdeera3EeLU1epV1o11N40uI6QFjjxz61y5r8e8teEWtAAub4z/APFUM/Za61ClWomjUpt0HlELncCv33NB1O4A8RkeZuzxyPqupMreSRlcvJwPjIvNhaUqdN73io1rhBIcAHR75W74dsaljw5tOqA17vMR07LowDsUtR4o03VHSQ0TjdPWiXBjnuDWySV1LeyZTZNYBzu5wFyOGcc4ZTdFw+rTqHALmYHuureXjPlvFova5hbLXNMgrPPKx0cOEva19C2e3NINPVuCsVayIM0Hah0O65djxrxCfFa5kkgF3P0PNdale0i2S6QsseWz21y4scvTK5rmGHNIPdAOJW115RdhxaR3TUn0W/xPDplo5laTllY3gsZbe2qXXiGi0OFMw8zGlWW1j8zW8JlRvlzUf+RgG5JXR4fYuv6bqujTRkjRTwXEPIP6FeV+NOOGjY3fC7Kg2hbuqBlaoHebDpeBHXAWrG9Ofx/4mfeXltbcIDmcMoVWsa8iPHdP4j2jZdlzIJgbFea4XbfOX1E0Wj5S0dqDuTncgP1XqZwmRWOqM/A97fQlMa73A62sqfzsBQBEowFFkVtNdu5sVLRo/lMJPAszPhvq0ieRyExaOSmkHdLwlHkAtS4xTrU39phV1bW4B81IuA6ZCfQI9VGmoxwLXER0Kn8oryZKrHj8VLHMxlJTFMQHNfM4HJdMXNcHzO1fzCVDXY8RWt2O9MKLwy/B0zMp0SBoeQfRSrZyRoe0ZzyWkCzJILKjPQp20KJxSuYnk5ReCfwaxYDa1NUta494wqzRqA7OH+xdX5as0ywteR0cgDdNEaCIWV4IX5ys85UmMCEm6BdHLC9LSFgcVJVc9vdTUQcJaJYCFzfiW2+b4JcMAlzAKjR6GT9pW6DMoSHAh4kHBHVGhXy+q+i55bGkDDVYwhpaWEknun4vw02fEK1APDmtOJxhZKcNALC09ADKxsso+PTcHvjaXUmSw/iG+F60Ma9ofTfhwkEHBXz2hVFUA+BU1N2LCvQ8P4lVp2j6QlpZzeAfpyWmNL07lzfU7MDxidR2a3JPsvP8Q4vUuXQXMbT5MmVjun1apdUdUL3O3kFywiv5tOkT2MJWhofXPJ9P2atvCOIVm3NKy1fwKzg2GnY9lyH1QZaQ8Ecgd16P4Ysn0abrmqxoNQDRLfMB1lLUvSsbY9BWoUalAUajJYBiDt6LD/ZLwf4d7Vazo4A/dbg8HoE4eIPTqncMaqZ5T1WJvCWgguua59HQtlvbUaJh3iObOdT5TT3lSeSJhJ6F5Mr7qv4u+Lqlk3+z7Eik+Je4YgkT7HIXF+HLQ3dq+txC2boL9VMPH4id3QunV4XY3F6LutRD64gy7nC2ztn6Kom90GMZTaGMaGtHICAip6KJhC0ZIUjO6BMKAycJATsgBKh2yPsjIJGEBIQj0RJ91JxOyDlQBCMppgoax/q+iDCOakBMCD/6UIG4P2QCtBacEj0KtFesBAqOj+ZKBIwUdPdIMkkqElVmdxspqWiFm/NF7Sx2k7qsE80QeiRG1EThTVI7JYz7KThA24/xPwyjd2FWvpArUmyHdR0K8Vb2Xmkgk9sY9V9B4vRuLjh1alaFgrPADfE23C8LUouZVcKxeXtMOJPlB/ZZ5iNVFppmBI+p+5WsmWnIkBc3+K38FanAGxMq+3umaS2qcn8wOFnKqxrpVswCku7enVDnNe0OAzmEWFpIcDhPpp1HM8adIOeUjmFfslXCeDXd+5lRsC2B/vHnONwOa9ywBrA1ogNEAdklBlOlTY2i0MpgeVjRACvt3gsLjnJAPZGVmHbXj47n1FRY1wkiDzUDY2z2R1gmWjmVCXe3VaTubZ2augkgSRlMH47oFxO5kIQCJ/ZBHDoON0dSpyNgYTDJRoLZJ2UnCrBBxIACIMcvqgLBCB7JNUgptQ9UBCSeRCkkdEC6QiIJQDSYEkKbc0s7k59kNigzjJCmY5wkBzzKOrEwkcPIATNcFVqG5ROwjmg1gIBkFEOBEyqeeyIzyQGMbTy6qHpEKsPJJ6dE2oZVMqIJPNHI3SgnliVNRxlAOHE81NSrnmUQJjKAsGXLxPGaVzYX1Rrhoc+TgghwMr2ciMlZb61pXYY2qwOgYxssuW6x204sPPLTwBpkSCz6I0gG/m05G69gPh23c+TrA6ByyH4cpkOIcQQcTlYTljpv+bOOGKhiA4lp5rv/AA3wht4x9e4P8Fp0hpmHHmvO3hbb1nUqbw8swXAYXf8Ah34kvHVLfh1X5LQ4hlN9W18rRBwSwh3TK1sutxjJN6r1jqfhsJDmwBsED/CtBJjGSuN8X3da34Pp8O2Y6tUDPEtbl5iMnyuaCNuq8S29uWtxXqRzGswo8cs5u1thyY8e5I+mWlN7rdr3AEvzBOw5K7w3DdhWbgDKh4Pa+LZ8QuKnhy59N9ENznGp4O3Zbi65b/dfD9d55G44nQpj/wASUTkznSMsMb2qIE5x2ISkADcFZ+K3vFqVEF9jw63YXQG29x41Se56ei1cMFvUtvFvr/8AiPbijSt8s9Xc1p+s+o/K30SSdswpAjJA9Uz2Bsmm4kTAMRPskI5zH7rTHKZTcZ2WXVRwAmDPtuhq5EH6IxEwUo6znsqIQ8RH3RBA7pSM+3RANd1GRhILAfX6qEicqokjEpmS6ctAHUwg1gJIwiJ5kfVVDB2yjvJAMeiBFh3kn7oEoEu6boRpMFpSUaQiTGfoq5MzHtum1bYKAcOAd+Ej3RkdB9UktydWegSkZwg1FOpQjLQ/3SvewmWN0jmJVRLeQ+6AOIVMqsLiCO6YVYaRDT3IVJdMKDOyCWTzUcSlmcHZQtJBcgDJG8J6TvOJAjuqXDUDmewCQFzTIGR1Uck3jY14brOV1GubqLTAK878TX7rC3qU6ZipUw39/wCu66VS9pUqXi1XBgAnJ39F8/4xxCrxG+fXqHE+Vo2aFx8WG69Hm5Zjj17Y5lx/8lptbipTq06tMhpY4FqyOfIwAAeQTscdjsF2POdbjfF7riraQuW0G+ETpbSphgMxk9ThYKNPxCGNGXwI7ykLwQA6Oq28EBq8QoU3nnqBPojUk6Pfe69/wlwNEt1WrXU4aBcNfH1bt9FtdSuHGW8Mt7n/AOlxAav/AM1Gj9VxaVICTO+8piXz/DcT3iFz/nl9ja8mPytF5d2tOtTpVaN7aV3PAbSvbUtkz+V7SRKfhnDb64c+vSFCuyNI+XeHEZ/MN5WG/rcTuLM29K5qaNQOlz8Kjh1k22PjGmGXJnVUaYJn0V/luaT+njfJ3nh1Mmm8FrwfM13JI4xnCpZJkknKsEkclrx8cwmmWedzu6sGdxkJg7BlrT3PJU5JETtlNq6g46hWgzneYYHfCWQZwFMkRHJGMfh+6NBD1j6qaoJM+4SzAyiT5c/olQjnOx5iZ3CPjODY1n0CESGzyR04JjsgF1nIJkKF2wQ0gAgj7oOY4AI6OHB7qAmYKVrnAxt6pmODhmUqcHU4ghpMdEQcZ39EDUAAEYRDzGCg2GQDgq1pbmdJIVQbJ9FA0kwOapBqjgYAaGyVHAsPmnsRsnFu1wPmGBMyqnaAN5KEi3W84E+yLmOH4iI+qRz2mNI0x3SjU4gBxc44CD1ttsGu8doNJ1RjhGBlaeOXdGzsaxp2ra1VrSQwu3KsAHD7PQwONQjzOAleavLpxrF9w7S0fhBxPdZ73enRrwx7eGvbmtcVS6o8mT+HkPZUDaOW5MK7ibWMvavguBYTLY6dFl1TjVg9Ueme9rCQcZCgxulaWzB+yfU0va0TJPPkmZ6YJ2Y4x0C6nBLSrUvqVUw0MeHHUY+igeynShnsr72xrcPdSdWr0Xmq0ODabySB1IIEKhp64FpHY7JvKQPKOy8nZcUqUnNAdtuOq9HaXLLmi2qw74I6FUizTUABHllOBJPkVbSRHVPrmSUtEZog5TCMbj1SSSOyYEH/ANpmYHHNMA4Ce6rnMppndBG39QpqwDJhJOYH1UyeyAcuA6+6mZESUphDlMH3KWgsB8wyUxqPAgOwq5OxwUXOkyefNGggcMghEZBmAIQIMANGCgMcjjokcBwE7ZPRTb2zEokzGJPdSARnfZJQHAxMDdDfKncjB3kJi3OJPogMffdWa/LAaPUKsTME/RAgzIVM7RqVHHJkx3S6iZxEIubzOUpAjZBELy7kfVLTu/lKviOYHFu3ZMQIxjKrqs8QweuQle5pWN8btqpfE9P8z2z/ADLx/wAVcUdf8VfVa4uphrWiTMABdp1hQjT4TPdIeGWpMm3pn/ascOO43e3Rnzec1p4qodbiSJlAgDqvanhtr/k08dWqt3C7Tb5emf8Aar0y3HjSc435EqyhTc94hwEGS4jC9eOF2oBIoU4/lT/IUQAAxgHSIRoPLPqPYI5g4ITVeJXF1p+arPqls6S/MSvTnh1BzctbHcKl/BbNwl1Ie2E+xt5zxW7NyV6v4fY6naRUkOeZA6BU23CrGm7UKJ1DYnK6tHwqeGwMbJylbtpa4TAn6pmzISt5AH2RAd/hVRK0QIzJKEgHJIStDgJd0TQZmITMwMnKkyZOEIJiRg9kCDzafXugHB6j/pEGdgEIPLb0TAYiEAA0z2hNOYO/qhB2ChCAmxl0z1UjG6MZUj7dEBDO+87KT0JCmknspMDaUqEORiR17piMb8uvNIM/iG+yIdBJbzx6pGhHMk7ck3iHnv8AyhQQdgAI5bonfYH3QbnzB2PsiWyMqvzRuUwBAyZTZ1COkghE5y0ZUzy9lNzGx9N0ETP1SEQ4CeauI7H6bpC3JnriEAjmkiSPeUv5iMn0VvlPMJXAEExnog1ZbER1U0k7gfVONwZyoQDEfcJUwDBE4UDARsJTnEaoznHJSJknPokFRbykfRCN/LMK0iDH7oAADkMpkrFOSIET1TaIOQSrGglwABceQQkOEgSY5pHAa0scC1bw4RgDPZYxHXJ6rQ0zy2TgWgjEYTTnsq4MQZUGPSFQO05ynJnP7KqcSZ+qOoyZ+yQPPJTc5QkZ+4QBO0mUzE9xhEZ7DoEoyDKPlH0QEOOeZ2Rn1yoCT0UGOaAIIzOFJAGJQ2ETsjPlOYSoHO7T/wBINImJO6MDkZlTYGYk9FJhMuydkNP9SmxvE4SFkmQAmbHO2xUEkfugPxR3U1HSQOSpCRynYokkZH1RjOSlOB+iQNIiSYhI48+X6ok6WTuZjKJAcAdh0CCITqPcqCNuXdFzoCjYJyJQZS2Bk4IQALc7fsnkjmlcQZxsJ3RoCOboMIxJ3jskG05+qZroEICFpORP0SmYH6BWmAAY36lKMnkMJAmA0jG/JEARymETMap9lMgjM+yAIBJ9NldJEnJSBu0GMdE+xA+6YM3zHIyo3fO6IHNE4QB5bKAHfJ6qSZ09lHYxPdOGgBO8x1TxEQUgO/omAnnz6IBvXmhA5CUuSfsmBggc+qKB6ADuoPZSMQmLAAO6RBz/AEwppMmIEdFABq7jmg6GwY2QBInkYU6gbITAChzBGMpKg4DQAMpXEgkCfomdh0Dk6FBVeBAIj0Qb/9k="/>
          <p:cNvSpPr>
            <a:spLocks noChangeAspect="1" noChangeArrowheads="1"/>
          </p:cNvSpPr>
          <p:nvPr/>
        </p:nvSpPr>
        <p:spPr bwMode="auto">
          <a:xfrm>
            <a:off x="339725" y="-7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8203" name="Rectangle 6"/>
          <p:cNvSpPr>
            <a:spLocks noChangeArrowheads="1"/>
          </p:cNvSpPr>
          <p:nvPr/>
        </p:nvSpPr>
        <p:spPr bwMode="auto">
          <a:xfrm>
            <a:off x="2540000" y="5499100"/>
            <a:ext cx="57086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I have produced the </a:t>
            </a:r>
            <a:r>
              <a:rPr lang="en-US" altLang="en-US" sz="2800" i="0">
                <a:solidFill>
                  <a:srgbClr val="FF0000"/>
                </a:solidFill>
              </a:rPr>
              <a:t>last</a:t>
            </a:r>
            <a:r>
              <a:rPr lang="en-US" altLang="en-US" sz="2800" i="0"/>
              <a:t> </a:t>
            </a:r>
            <a:r>
              <a:rPr lang="en-US" altLang="en-US" sz="2800"/>
              <a:t>i-1</a:t>
            </a:r>
            <a:r>
              <a:rPr lang="en-US" altLang="en-US" sz="2800" i="0"/>
              <a:t> objects. </a:t>
            </a:r>
          </a:p>
        </p:txBody>
      </p:sp>
      <p:grpSp>
        <p:nvGrpSpPr>
          <p:cNvPr id="8204" name="Group 24"/>
          <p:cNvGrpSpPr>
            <a:grpSpLocks noChangeAspect="1"/>
          </p:cNvGrpSpPr>
          <p:nvPr/>
        </p:nvGrpSpPr>
        <p:grpSpPr bwMode="auto">
          <a:xfrm rot="2360341">
            <a:off x="762000" y="2505075"/>
            <a:ext cx="1079500" cy="1079500"/>
            <a:chOff x="1224" y="1212"/>
            <a:chExt cx="3144" cy="3112"/>
          </a:xfrm>
        </p:grpSpPr>
        <p:sp>
          <p:nvSpPr>
            <p:cNvPr id="8225" name="Freeform 25" descr="Green marble"/>
            <p:cNvSpPr>
              <a:spLocks noChangeAspect="1"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>
                <a:gd name="T0" fmla="*/ 748 w 2280"/>
                <a:gd name="T1" fmla="*/ 30 h 1785"/>
                <a:gd name="T2" fmla="*/ 1224 w 2280"/>
                <a:gd name="T3" fmla="*/ 305 h 1785"/>
                <a:gd name="T4" fmla="*/ 2184 w 2280"/>
                <a:gd name="T5" fmla="*/ 257 h 1785"/>
                <a:gd name="T6" fmla="*/ 1800 w 2280"/>
                <a:gd name="T7" fmla="*/ 1121 h 1785"/>
                <a:gd name="T8" fmla="*/ 1743 w 2280"/>
                <a:gd name="T9" fmla="*/ 1313 h 1785"/>
                <a:gd name="T10" fmla="*/ 1717 w 2280"/>
                <a:gd name="T11" fmla="*/ 1479 h 1785"/>
                <a:gd name="T12" fmla="*/ 1560 w 2280"/>
                <a:gd name="T13" fmla="*/ 1549 h 1785"/>
                <a:gd name="T14" fmla="*/ 1272 w 2280"/>
                <a:gd name="T15" fmla="*/ 1553 h 1785"/>
                <a:gd name="T16" fmla="*/ 168 w 2280"/>
                <a:gd name="T17" fmla="*/ 1649 h 1785"/>
                <a:gd name="T18" fmla="*/ 264 w 2280"/>
                <a:gd name="T19" fmla="*/ 737 h 1785"/>
                <a:gd name="T20" fmla="*/ 425 w 2280"/>
                <a:gd name="T21" fmla="*/ 126 h 1785"/>
                <a:gd name="T22" fmla="*/ 748 w 2280"/>
                <a:gd name="T23" fmla="*/ 30 h 178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280"/>
                <a:gd name="T37" fmla="*/ 0 h 1785"/>
                <a:gd name="T38" fmla="*/ 2280 w 2280"/>
                <a:gd name="T39" fmla="*/ 1785 h 178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Freeform 26" descr="Green marble"/>
            <p:cNvSpPr>
              <a:spLocks noChangeAspect="1"/>
            </p:cNvSpPr>
            <p:nvPr/>
          </p:nvSpPr>
          <p:spPr bwMode="auto">
            <a:xfrm>
              <a:off x="3056" y="1628"/>
              <a:ext cx="1312" cy="1296"/>
            </a:xfrm>
            <a:custGeom>
              <a:avLst/>
              <a:gdLst>
                <a:gd name="T0" fmla="*/ 592 w 1312"/>
                <a:gd name="T1" fmla="*/ 160 h 1296"/>
                <a:gd name="T2" fmla="*/ 16 w 1312"/>
                <a:gd name="T3" fmla="*/ 640 h 1296"/>
                <a:gd name="T4" fmla="*/ 496 w 1312"/>
                <a:gd name="T5" fmla="*/ 1024 h 1296"/>
                <a:gd name="T6" fmla="*/ 1216 w 1312"/>
                <a:gd name="T7" fmla="*/ 1216 h 1296"/>
                <a:gd name="T8" fmla="*/ 1072 w 1312"/>
                <a:gd name="T9" fmla="*/ 544 h 1296"/>
                <a:gd name="T10" fmla="*/ 1120 w 1312"/>
                <a:gd name="T11" fmla="*/ 64 h 1296"/>
                <a:gd name="T12" fmla="*/ 592 w 1312"/>
                <a:gd name="T13" fmla="*/ 160 h 12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12"/>
                <a:gd name="T22" fmla="*/ 0 h 1296"/>
                <a:gd name="T23" fmla="*/ 1312 w 1312"/>
                <a:gd name="T24" fmla="*/ 1296 h 12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12" h="1296">
                  <a:moveTo>
                    <a:pt x="592" y="160"/>
                  </a:moveTo>
                  <a:cubicBezTo>
                    <a:pt x="408" y="256"/>
                    <a:pt x="32" y="496"/>
                    <a:pt x="16" y="640"/>
                  </a:cubicBezTo>
                  <a:cubicBezTo>
                    <a:pt x="0" y="784"/>
                    <a:pt x="296" y="928"/>
                    <a:pt x="496" y="1024"/>
                  </a:cubicBezTo>
                  <a:cubicBezTo>
                    <a:pt x="696" y="1120"/>
                    <a:pt x="1120" y="1296"/>
                    <a:pt x="1216" y="1216"/>
                  </a:cubicBezTo>
                  <a:cubicBezTo>
                    <a:pt x="1312" y="1136"/>
                    <a:pt x="1088" y="736"/>
                    <a:pt x="1072" y="544"/>
                  </a:cubicBezTo>
                  <a:cubicBezTo>
                    <a:pt x="1056" y="352"/>
                    <a:pt x="1208" y="128"/>
                    <a:pt x="1120" y="64"/>
                  </a:cubicBezTo>
                  <a:cubicBezTo>
                    <a:pt x="1032" y="0"/>
                    <a:pt x="776" y="64"/>
                    <a:pt x="592" y="160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27" name="Group 27"/>
            <p:cNvGrpSpPr>
              <a:grpSpLocks noChangeAspect="1"/>
            </p:cNvGrpSpPr>
            <p:nvPr/>
          </p:nvGrpSpPr>
          <p:grpSpPr bwMode="auto">
            <a:xfrm>
              <a:off x="1776" y="1212"/>
              <a:ext cx="1944" cy="2413"/>
              <a:chOff x="2227" y="1194"/>
              <a:chExt cx="1944" cy="2413"/>
            </a:xfrm>
          </p:grpSpPr>
          <p:sp>
            <p:nvSpPr>
              <p:cNvPr id="8228" name="Freeform 28"/>
              <p:cNvSpPr>
                <a:spLocks noChangeAspect="1"/>
              </p:cNvSpPr>
              <p:nvPr/>
            </p:nvSpPr>
            <p:spPr bwMode="auto">
              <a:xfrm rot="-2705309">
                <a:off x="2708" y="1513"/>
                <a:ext cx="406" cy="340"/>
              </a:xfrm>
              <a:custGeom>
                <a:avLst/>
                <a:gdLst>
                  <a:gd name="T0" fmla="*/ 1 w 600"/>
                  <a:gd name="T1" fmla="*/ 1 h 608"/>
                  <a:gd name="T2" fmla="*/ 1 w 600"/>
                  <a:gd name="T3" fmla="*/ 1 h 608"/>
                  <a:gd name="T4" fmla="*/ 1 w 600"/>
                  <a:gd name="T5" fmla="*/ 1 h 608"/>
                  <a:gd name="T6" fmla="*/ 1 w 600"/>
                  <a:gd name="T7" fmla="*/ 1 h 608"/>
                  <a:gd name="T8" fmla="*/ 1 w 600"/>
                  <a:gd name="T9" fmla="*/ 0 h 608"/>
                  <a:gd name="T10" fmla="*/ 1 w 600"/>
                  <a:gd name="T11" fmla="*/ 1 h 608"/>
                  <a:gd name="T12" fmla="*/ 1 w 600"/>
                  <a:gd name="T13" fmla="*/ 1 h 608"/>
                  <a:gd name="T14" fmla="*/ 0 w 600"/>
                  <a:gd name="T15" fmla="*/ 1 h 608"/>
                  <a:gd name="T16" fmla="*/ 1 w 600"/>
                  <a:gd name="T17" fmla="*/ 1 h 608"/>
                  <a:gd name="T18" fmla="*/ 1 w 600"/>
                  <a:gd name="T19" fmla="*/ 1 h 608"/>
                  <a:gd name="T20" fmla="*/ 1 w 600"/>
                  <a:gd name="T21" fmla="*/ 1 h 608"/>
                  <a:gd name="T22" fmla="*/ 1 w 600"/>
                  <a:gd name="T23" fmla="*/ 1 h 608"/>
                  <a:gd name="T24" fmla="*/ 1 w 600"/>
                  <a:gd name="T25" fmla="*/ 1 h 608"/>
                  <a:gd name="T26" fmla="*/ 1 w 600"/>
                  <a:gd name="T27" fmla="*/ 1 h 608"/>
                  <a:gd name="T28" fmla="*/ 1 w 600"/>
                  <a:gd name="T29" fmla="*/ 1 h 608"/>
                  <a:gd name="T30" fmla="*/ 1 w 600"/>
                  <a:gd name="T31" fmla="*/ 1 h 608"/>
                  <a:gd name="T32" fmla="*/ 1 w 600"/>
                  <a:gd name="T33" fmla="*/ 1 h 608"/>
                  <a:gd name="T34" fmla="*/ 1 w 600"/>
                  <a:gd name="T35" fmla="*/ 1 h 608"/>
                  <a:gd name="T36" fmla="*/ 1 w 600"/>
                  <a:gd name="T37" fmla="*/ 1 h 608"/>
                  <a:gd name="T38" fmla="*/ 1 w 600"/>
                  <a:gd name="T39" fmla="*/ 1 h 608"/>
                  <a:gd name="T40" fmla="*/ 1 w 600"/>
                  <a:gd name="T41" fmla="*/ 1 h 608"/>
                  <a:gd name="T42" fmla="*/ 1 w 600"/>
                  <a:gd name="T43" fmla="*/ 1 h 60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00"/>
                  <a:gd name="T67" fmla="*/ 0 h 608"/>
                  <a:gd name="T68" fmla="*/ 600 w 600"/>
                  <a:gd name="T69" fmla="*/ 608 h 60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00" h="608">
                    <a:moveTo>
                      <a:pt x="388" y="289"/>
                    </a:moveTo>
                    <a:lnTo>
                      <a:pt x="372" y="177"/>
                    </a:lnTo>
                    <a:lnTo>
                      <a:pt x="341" y="78"/>
                    </a:lnTo>
                    <a:lnTo>
                      <a:pt x="284" y="24"/>
                    </a:lnTo>
                    <a:lnTo>
                      <a:pt x="185" y="0"/>
                    </a:lnTo>
                    <a:lnTo>
                      <a:pt x="100" y="24"/>
                    </a:lnTo>
                    <a:lnTo>
                      <a:pt x="19" y="123"/>
                    </a:lnTo>
                    <a:lnTo>
                      <a:pt x="0" y="243"/>
                    </a:lnTo>
                    <a:lnTo>
                      <a:pt x="19" y="370"/>
                    </a:lnTo>
                    <a:lnTo>
                      <a:pt x="50" y="447"/>
                    </a:lnTo>
                    <a:lnTo>
                      <a:pt x="88" y="528"/>
                    </a:lnTo>
                    <a:lnTo>
                      <a:pt x="130" y="582"/>
                    </a:lnTo>
                    <a:lnTo>
                      <a:pt x="177" y="608"/>
                    </a:lnTo>
                    <a:lnTo>
                      <a:pt x="242" y="585"/>
                    </a:lnTo>
                    <a:lnTo>
                      <a:pt x="307" y="531"/>
                    </a:lnTo>
                    <a:lnTo>
                      <a:pt x="349" y="455"/>
                    </a:lnTo>
                    <a:lnTo>
                      <a:pt x="388" y="390"/>
                    </a:lnTo>
                    <a:lnTo>
                      <a:pt x="400" y="351"/>
                    </a:lnTo>
                    <a:lnTo>
                      <a:pt x="565" y="293"/>
                    </a:lnTo>
                    <a:lnTo>
                      <a:pt x="600" y="270"/>
                    </a:lnTo>
                    <a:lnTo>
                      <a:pt x="580" y="235"/>
                    </a:lnTo>
                    <a:lnTo>
                      <a:pt x="388" y="289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9" name="Freeform 29"/>
              <p:cNvSpPr>
                <a:spLocks noChangeAspect="1"/>
              </p:cNvSpPr>
              <p:nvPr/>
            </p:nvSpPr>
            <p:spPr bwMode="auto">
              <a:xfrm rot="-2705309">
                <a:off x="2999" y="1873"/>
                <a:ext cx="418" cy="758"/>
              </a:xfrm>
              <a:custGeom>
                <a:avLst/>
                <a:gdLst>
                  <a:gd name="T0" fmla="*/ 1 w 619"/>
                  <a:gd name="T1" fmla="*/ 1 h 1085"/>
                  <a:gd name="T2" fmla="*/ 1 w 619"/>
                  <a:gd name="T3" fmla="*/ 1 h 1085"/>
                  <a:gd name="T4" fmla="*/ 1 w 619"/>
                  <a:gd name="T5" fmla="*/ 1 h 1085"/>
                  <a:gd name="T6" fmla="*/ 1 w 619"/>
                  <a:gd name="T7" fmla="*/ 0 h 1085"/>
                  <a:gd name="T8" fmla="*/ 1 w 619"/>
                  <a:gd name="T9" fmla="*/ 1 h 1085"/>
                  <a:gd name="T10" fmla="*/ 1 w 619"/>
                  <a:gd name="T11" fmla="*/ 1 h 1085"/>
                  <a:gd name="T12" fmla="*/ 1 w 619"/>
                  <a:gd name="T13" fmla="*/ 1 h 1085"/>
                  <a:gd name="T14" fmla="*/ 1 w 619"/>
                  <a:gd name="T15" fmla="*/ 1 h 1085"/>
                  <a:gd name="T16" fmla="*/ 1 w 619"/>
                  <a:gd name="T17" fmla="*/ 1 h 1085"/>
                  <a:gd name="T18" fmla="*/ 1 w 619"/>
                  <a:gd name="T19" fmla="*/ 1 h 1085"/>
                  <a:gd name="T20" fmla="*/ 1 w 619"/>
                  <a:gd name="T21" fmla="*/ 1 h 1085"/>
                  <a:gd name="T22" fmla="*/ 1 w 619"/>
                  <a:gd name="T23" fmla="*/ 1 h 1085"/>
                  <a:gd name="T24" fmla="*/ 1 w 619"/>
                  <a:gd name="T25" fmla="*/ 1 h 1085"/>
                  <a:gd name="T26" fmla="*/ 1 w 619"/>
                  <a:gd name="T27" fmla="*/ 2 h 1085"/>
                  <a:gd name="T28" fmla="*/ 1 w 619"/>
                  <a:gd name="T29" fmla="*/ 2 h 1085"/>
                  <a:gd name="T30" fmla="*/ 1 w 619"/>
                  <a:gd name="T31" fmla="*/ 2 h 1085"/>
                  <a:gd name="T32" fmla="*/ 1 w 619"/>
                  <a:gd name="T33" fmla="*/ 2 h 1085"/>
                  <a:gd name="T34" fmla="*/ 1 w 619"/>
                  <a:gd name="T35" fmla="*/ 2 h 1085"/>
                  <a:gd name="T36" fmla="*/ 1 w 619"/>
                  <a:gd name="T37" fmla="*/ 2 h 1085"/>
                  <a:gd name="T38" fmla="*/ 1 w 619"/>
                  <a:gd name="T39" fmla="*/ 2 h 1085"/>
                  <a:gd name="T40" fmla="*/ 0 w 619"/>
                  <a:gd name="T41" fmla="*/ 1 h 1085"/>
                  <a:gd name="T42" fmla="*/ 1 w 619"/>
                  <a:gd name="T43" fmla="*/ 1 h 1085"/>
                  <a:gd name="T44" fmla="*/ 1 w 619"/>
                  <a:gd name="T45" fmla="*/ 1 h 1085"/>
                  <a:gd name="T46" fmla="*/ 1 w 619"/>
                  <a:gd name="T47" fmla="*/ 1 h 1085"/>
                  <a:gd name="T48" fmla="*/ 1 w 619"/>
                  <a:gd name="T49" fmla="*/ 1 h 10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9"/>
                  <a:gd name="T76" fmla="*/ 0 h 1085"/>
                  <a:gd name="T77" fmla="*/ 619 w 619"/>
                  <a:gd name="T78" fmla="*/ 1085 h 10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9" h="1085">
                    <a:moveTo>
                      <a:pt x="208" y="161"/>
                    </a:moveTo>
                    <a:lnTo>
                      <a:pt x="284" y="80"/>
                    </a:lnTo>
                    <a:lnTo>
                      <a:pt x="411" y="3"/>
                    </a:lnTo>
                    <a:lnTo>
                      <a:pt x="469" y="0"/>
                    </a:lnTo>
                    <a:lnTo>
                      <a:pt x="573" y="34"/>
                    </a:lnTo>
                    <a:lnTo>
                      <a:pt x="619" y="85"/>
                    </a:lnTo>
                    <a:lnTo>
                      <a:pt x="619" y="161"/>
                    </a:lnTo>
                    <a:lnTo>
                      <a:pt x="542" y="304"/>
                    </a:lnTo>
                    <a:lnTo>
                      <a:pt x="458" y="415"/>
                    </a:lnTo>
                    <a:lnTo>
                      <a:pt x="422" y="508"/>
                    </a:lnTo>
                    <a:lnTo>
                      <a:pt x="399" y="615"/>
                    </a:lnTo>
                    <a:lnTo>
                      <a:pt x="422" y="719"/>
                    </a:lnTo>
                    <a:lnTo>
                      <a:pt x="445" y="820"/>
                    </a:lnTo>
                    <a:lnTo>
                      <a:pt x="445" y="935"/>
                    </a:lnTo>
                    <a:lnTo>
                      <a:pt x="411" y="1005"/>
                    </a:lnTo>
                    <a:lnTo>
                      <a:pt x="334" y="1043"/>
                    </a:lnTo>
                    <a:lnTo>
                      <a:pt x="242" y="1085"/>
                    </a:lnTo>
                    <a:lnTo>
                      <a:pt x="157" y="1085"/>
                    </a:lnTo>
                    <a:lnTo>
                      <a:pt x="100" y="1054"/>
                    </a:lnTo>
                    <a:lnTo>
                      <a:pt x="23" y="927"/>
                    </a:lnTo>
                    <a:lnTo>
                      <a:pt x="0" y="797"/>
                    </a:lnTo>
                    <a:lnTo>
                      <a:pt x="8" y="628"/>
                    </a:lnTo>
                    <a:lnTo>
                      <a:pt x="65" y="415"/>
                    </a:lnTo>
                    <a:lnTo>
                      <a:pt x="123" y="277"/>
                    </a:lnTo>
                    <a:lnTo>
                      <a:pt x="208" y="161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0" name="Freeform 30"/>
              <p:cNvSpPr>
                <a:spLocks noChangeAspect="1"/>
              </p:cNvSpPr>
              <p:nvPr/>
            </p:nvSpPr>
            <p:spPr bwMode="auto">
              <a:xfrm rot="-2705309">
                <a:off x="3504" y="2064"/>
                <a:ext cx="812" cy="523"/>
              </a:xfrm>
              <a:custGeom>
                <a:avLst/>
                <a:gdLst>
                  <a:gd name="T0" fmla="*/ 0 w 782"/>
                  <a:gd name="T1" fmla="*/ 1 h 808"/>
                  <a:gd name="T2" fmla="*/ 126 w 782"/>
                  <a:gd name="T3" fmla="*/ 0 h 808"/>
                  <a:gd name="T4" fmla="*/ 308 w 782"/>
                  <a:gd name="T5" fmla="*/ 0 h 808"/>
                  <a:gd name="T6" fmla="*/ 649 w 782"/>
                  <a:gd name="T7" fmla="*/ 1 h 808"/>
                  <a:gd name="T8" fmla="*/ 1053 w 782"/>
                  <a:gd name="T9" fmla="*/ 1 h 808"/>
                  <a:gd name="T10" fmla="*/ 1202 w 782"/>
                  <a:gd name="T11" fmla="*/ 1 h 808"/>
                  <a:gd name="T12" fmla="*/ 1271 w 782"/>
                  <a:gd name="T13" fmla="*/ 1 h 808"/>
                  <a:gd name="T14" fmla="*/ 1284 w 782"/>
                  <a:gd name="T15" fmla="*/ 1 h 808"/>
                  <a:gd name="T16" fmla="*/ 1239 w 782"/>
                  <a:gd name="T17" fmla="*/ 1 h 808"/>
                  <a:gd name="T18" fmla="*/ 1114 w 782"/>
                  <a:gd name="T19" fmla="*/ 1 h 808"/>
                  <a:gd name="T20" fmla="*/ 953 w 782"/>
                  <a:gd name="T21" fmla="*/ 1 h 808"/>
                  <a:gd name="T22" fmla="*/ 836 w 782"/>
                  <a:gd name="T23" fmla="*/ 1 h 808"/>
                  <a:gd name="T24" fmla="*/ 782 w 782"/>
                  <a:gd name="T25" fmla="*/ 1 h 808"/>
                  <a:gd name="T26" fmla="*/ 748 w 782"/>
                  <a:gd name="T27" fmla="*/ 1 h 808"/>
                  <a:gd name="T28" fmla="*/ 759 w 782"/>
                  <a:gd name="T29" fmla="*/ 1 h 808"/>
                  <a:gd name="T30" fmla="*/ 767 w 782"/>
                  <a:gd name="T31" fmla="*/ 1 h 808"/>
                  <a:gd name="T32" fmla="*/ 912 w 782"/>
                  <a:gd name="T33" fmla="*/ 1 h 808"/>
                  <a:gd name="T34" fmla="*/ 1141 w 782"/>
                  <a:gd name="T35" fmla="*/ 1 h 808"/>
                  <a:gd name="T36" fmla="*/ 1284 w 782"/>
                  <a:gd name="T37" fmla="*/ 1 h 808"/>
                  <a:gd name="T38" fmla="*/ 1436 w 782"/>
                  <a:gd name="T39" fmla="*/ 1 h 808"/>
                  <a:gd name="T40" fmla="*/ 1484 w 782"/>
                  <a:gd name="T41" fmla="*/ 1 h 808"/>
                  <a:gd name="T42" fmla="*/ 1436 w 782"/>
                  <a:gd name="T43" fmla="*/ 1 h 808"/>
                  <a:gd name="T44" fmla="*/ 1375 w 782"/>
                  <a:gd name="T45" fmla="*/ 1 h 808"/>
                  <a:gd name="T46" fmla="*/ 1271 w 782"/>
                  <a:gd name="T47" fmla="*/ 1 h 808"/>
                  <a:gd name="T48" fmla="*/ 1134 w 782"/>
                  <a:gd name="T49" fmla="*/ 1 h 808"/>
                  <a:gd name="T50" fmla="*/ 986 w 782"/>
                  <a:gd name="T51" fmla="*/ 1 h 808"/>
                  <a:gd name="T52" fmla="*/ 748 w 782"/>
                  <a:gd name="T53" fmla="*/ 1 h 808"/>
                  <a:gd name="T54" fmla="*/ 673 w 782"/>
                  <a:gd name="T55" fmla="*/ 1 h 808"/>
                  <a:gd name="T56" fmla="*/ 634 w 782"/>
                  <a:gd name="T57" fmla="*/ 1 h 808"/>
                  <a:gd name="T58" fmla="*/ 634 w 782"/>
                  <a:gd name="T59" fmla="*/ 1 h 808"/>
                  <a:gd name="T60" fmla="*/ 634 w 782"/>
                  <a:gd name="T61" fmla="*/ 1 h 808"/>
                  <a:gd name="T62" fmla="*/ 736 w 782"/>
                  <a:gd name="T63" fmla="*/ 1 h 808"/>
                  <a:gd name="T64" fmla="*/ 889 w 782"/>
                  <a:gd name="T65" fmla="*/ 1 h 808"/>
                  <a:gd name="T66" fmla="*/ 1024 w 782"/>
                  <a:gd name="T67" fmla="*/ 1 h 808"/>
                  <a:gd name="T68" fmla="*/ 1108 w 782"/>
                  <a:gd name="T69" fmla="*/ 1 h 808"/>
                  <a:gd name="T70" fmla="*/ 1152 w 782"/>
                  <a:gd name="T71" fmla="*/ 1 h 808"/>
                  <a:gd name="T72" fmla="*/ 1134 w 782"/>
                  <a:gd name="T73" fmla="*/ 1 h 808"/>
                  <a:gd name="T74" fmla="*/ 1072 w 782"/>
                  <a:gd name="T75" fmla="*/ 1 h 808"/>
                  <a:gd name="T76" fmla="*/ 986 w 782"/>
                  <a:gd name="T77" fmla="*/ 1 h 808"/>
                  <a:gd name="T78" fmla="*/ 889 w 782"/>
                  <a:gd name="T79" fmla="*/ 1 h 808"/>
                  <a:gd name="T80" fmla="*/ 679 w 782"/>
                  <a:gd name="T81" fmla="*/ 1 h 808"/>
                  <a:gd name="T82" fmla="*/ 367 w 782"/>
                  <a:gd name="T83" fmla="*/ 1 h 808"/>
                  <a:gd name="T84" fmla="*/ 133 w 782"/>
                  <a:gd name="T85" fmla="*/ 1 h 808"/>
                  <a:gd name="T86" fmla="*/ 37 w 782"/>
                  <a:gd name="T87" fmla="*/ 1 h 808"/>
                  <a:gd name="T88" fmla="*/ 0 w 782"/>
                  <a:gd name="T89" fmla="*/ 1 h 808"/>
                  <a:gd name="T90" fmla="*/ 0 w 782"/>
                  <a:gd name="T91" fmla="*/ 1 h 808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782"/>
                  <a:gd name="T139" fmla="*/ 0 h 808"/>
                  <a:gd name="T140" fmla="*/ 782 w 782"/>
                  <a:gd name="T141" fmla="*/ 808 h 808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782" h="808">
                    <a:moveTo>
                      <a:pt x="0" y="76"/>
                    </a:moveTo>
                    <a:lnTo>
                      <a:pt x="66" y="0"/>
                    </a:lnTo>
                    <a:lnTo>
                      <a:pt x="163" y="0"/>
                    </a:lnTo>
                    <a:lnTo>
                      <a:pt x="343" y="19"/>
                    </a:lnTo>
                    <a:lnTo>
                      <a:pt x="555" y="30"/>
                    </a:lnTo>
                    <a:lnTo>
                      <a:pt x="636" y="65"/>
                    </a:lnTo>
                    <a:lnTo>
                      <a:pt x="670" y="110"/>
                    </a:lnTo>
                    <a:lnTo>
                      <a:pt x="678" y="180"/>
                    </a:lnTo>
                    <a:lnTo>
                      <a:pt x="654" y="253"/>
                    </a:lnTo>
                    <a:lnTo>
                      <a:pt x="589" y="365"/>
                    </a:lnTo>
                    <a:lnTo>
                      <a:pt x="504" y="457"/>
                    </a:lnTo>
                    <a:lnTo>
                      <a:pt x="439" y="541"/>
                    </a:lnTo>
                    <a:lnTo>
                      <a:pt x="412" y="607"/>
                    </a:lnTo>
                    <a:lnTo>
                      <a:pt x="393" y="653"/>
                    </a:lnTo>
                    <a:lnTo>
                      <a:pt x="400" y="689"/>
                    </a:lnTo>
                    <a:lnTo>
                      <a:pt x="405" y="711"/>
                    </a:lnTo>
                    <a:lnTo>
                      <a:pt x="482" y="711"/>
                    </a:lnTo>
                    <a:lnTo>
                      <a:pt x="601" y="692"/>
                    </a:lnTo>
                    <a:lnTo>
                      <a:pt x="678" y="692"/>
                    </a:lnTo>
                    <a:lnTo>
                      <a:pt x="758" y="723"/>
                    </a:lnTo>
                    <a:lnTo>
                      <a:pt x="782" y="761"/>
                    </a:lnTo>
                    <a:lnTo>
                      <a:pt x="758" y="796"/>
                    </a:lnTo>
                    <a:lnTo>
                      <a:pt x="724" y="808"/>
                    </a:lnTo>
                    <a:lnTo>
                      <a:pt x="670" y="792"/>
                    </a:lnTo>
                    <a:lnTo>
                      <a:pt x="597" y="749"/>
                    </a:lnTo>
                    <a:lnTo>
                      <a:pt x="520" y="757"/>
                    </a:lnTo>
                    <a:lnTo>
                      <a:pt x="393" y="780"/>
                    </a:lnTo>
                    <a:lnTo>
                      <a:pt x="355" y="773"/>
                    </a:lnTo>
                    <a:lnTo>
                      <a:pt x="335" y="746"/>
                    </a:lnTo>
                    <a:lnTo>
                      <a:pt x="335" y="681"/>
                    </a:lnTo>
                    <a:lnTo>
                      <a:pt x="335" y="588"/>
                    </a:lnTo>
                    <a:lnTo>
                      <a:pt x="389" y="518"/>
                    </a:lnTo>
                    <a:lnTo>
                      <a:pt x="470" y="414"/>
                    </a:lnTo>
                    <a:lnTo>
                      <a:pt x="540" y="323"/>
                    </a:lnTo>
                    <a:lnTo>
                      <a:pt x="586" y="253"/>
                    </a:lnTo>
                    <a:lnTo>
                      <a:pt x="609" y="192"/>
                    </a:lnTo>
                    <a:lnTo>
                      <a:pt x="597" y="157"/>
                    </a:lnTo>
                    <a:lnTo>
                      <a:pt x="566" y="115"/>
                    </a:lnTo>
                    <a:lnTo>
                      <a:pt x="520" y="103"/>
                    </a:lnTo>
                    <a:lnTo>
                      <a:pt x="470" y="103"/>
                    </a:lnTo>
                    <a:lnTo>
                      <a:pt x="358" y="103"/>
                    </a:lnTo>
                    <a:lnTo>
                      <a:pt x="193" y="134"/>
                    </a:lnTo>
                    <a:lnTo>
                      <a:pt x="70" y="146"/>
                    </a:lnTo>
                    <a:lnTo>
                      <a:pt x="20" y="134"/>
                    </a:lnTo>
                    <a:lnTo>
                      <a:pt x="0" y="11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1" name="Freeform 31"/>
              <p:cNvSpPr>
                <a:spLocks noChangeAspect="1"/>
              </p:cNvSpPr>
              <p:nvPr/>
            </p:nvSpPr>
            <p:spPr bwMode="auto">
              <a:xfrm rot="-4121048">
                <a:off x="2675" y="2797"/>
                <a:ext cx="1159" cy="461"/>
              </a:xfrm>
              <a:custGeom>
                <a:avLst/>
                <a:gdLst>
                  <a:gd name="T0" fmla="*/ 11381 w 992"/>
                  <a:gd name="T1" fmla="*/ 1 h 770"/>
                  <a:gd name="T2" fmla="*/ 11596 w 992"/>
                  <a:gd name="T3" fmla="*/ 1 h 770"/>
                  <a:gd name="T4" fmla="*/ 12393 w 992"/>
                  <a:gd name="T5" fmla="*/ 1 h 770"/>
                  <a:gd name="T6" fmla="*/ 13380 w 992"/>
                  <a:gd name="T7" fmla="*/ 1 h 770"/>
                  <a:gd name="T8" fmla="*/ 13965 w 992"/>
                  <a:gd name="T9" fmla="*/ 1 h 770"/>
                  <a:gd name="T10" fmla="*/ 13709 w 992"/>
                  <a:gd name="T11" fmla="*/ 1 h 770"/>
                  <a:gd name="T12" fmla="*/ 13165 w 992"/>
                  <a:gd name="T13" fmla="*/ 1 h 770"/>
                  <a:gd name="T14" fmla="*/ 12071 w 992"/>
                  <a:gd name="T15" fmla="*/ 1 h 770"/>
                  <a:gd name="T16" fmla="*/ 10722 w 992"/>
                  <a:gd name="T17" fmla="*/ 1 h 770"/>
                  <a:gd name="T18" fmla="*/ 9598 w 992"/>
                  <a:gd name="T19" fmla="*/ 1 h 770"/>
                  <a:gd name="T20" fmla="*/ 8337 w 992"/>
                  <a:gd name="T21" fmla="*/ 1 h 770"/>
                  <a:gd name="T22" fmla="*/ 7136 w 992"/>
                  <a:gd name="T23" fmla="*/ 1 h 770"/>
                  <a:gd name="T24" fmla="*/ 6225 w 992"/>
                  <a:gd name="T25" fmla="*/ 1 h 770"/>
                  <a:gd name="T26" fmla="*/ 5892 w 992"/>
                  <a:gd name="T27" fmla="*/ 1 h 770"/>
                  <a:gd name="T28" fmla="*/ 5522 w 992"/>
                  <a:gd name="T29" fmla="*/ 1 h 770"/>
                  <a:gd name="T30" fmla="*/ 5087 w 992"/>
                  <a:gd name="T31" fmla="*/ 1 h 770"/>
                  <a:gd name="T32" fmla="*/ 4762 w 992"/>
                  <a:gd name="T33" fmla="*/ 1 h 770"/>
                  <a:gd name="T34" fmla="*/ 4762 w 992"/>
                  <a:gd name="T35" fmla="*/ 1 h 770"/>
                  <a:gd name="T36" fmla="*/ 4538 w 992"/>
                  <a:gd name="T37" fmla="*/ 1 h 770"/>
                  <a:gd name="T38" fmla="*/ 3915 w 992"/>
                  <a:gd name="T39" fmla="*/ 1 h 770"/>
                  <a:gd name="T40" fmla="*/ 3146 w 992"/>
                  <a:gd name="T41" fmla="*/ 1 h 770"/>
                  <a:gd name="T42" fmla="*/ 2432 w 992"/>
                  <a:gd name="T43" fmla="*/ 1 h 770"/>
                  <a:gd name="T44" fmla="*/ 1613 w 992"/>
                  <a:gd name="T45" fmla="*/ 1 h 770"/>
                  <a:gd name="T46" fmla="*/ 373 w 992"/>
                  <a:gd name="T47" fmla="*/ 1 h 770"/>
                  <a:gd name="T48" fmla="*/ 0 w 992"/>
                  <a:gd name="T49" fmla="*/ 1 h 770"/>
                  <a:gd name="T50" fmla="*/ 0 w 992"/>
                  <a:gd name="T51" fmla="*/ 1 h 770"/>
                  <a:gd name="T52" fmla="*/ 556 w 992"/>
                  <a:gd name="T53" fmla="*/ 1 h 770"/>
                  <a:gd name="T54" fmla="*/ 1152 w 992"/>
                  <a:gd name="T55" fmla="*/ 1 h 770"/>
                  <a:gd name="T56" fmla="*/ 1667 w 992"/>
                  <a:gd name="T57" fmla="*/ 1 h 770"/>
                  <a:gd name="T58" fmla="*/ 2659 w 992"/>
                  <a:gd name="T59" fmla="*/ 1 h 770"/>
                  <a:gd name="T60" fmla="*/ 3622 w 992"/>
                  <a:gd name="T61" fmla="*/ 1 h 770"/>
                  <a:gd name="T62" fmla="*/ 4538 w 992"/>
                  <a:gd name="T63" fmla="*/ 1 h 770"/>
                  <a:gd name="T64" fmla="*/ 5845 w 992"/>
                  <a:gd name="T65" fmla="*/ 0 h 770"/>
                  <a:gd name="T66" fmla="*/ 5892 w 992"/>
                  <a:gd name="T67" fmla="*/ 1 h 770"/>
                  <a:gd name="T68" fmla="*/ 5596 w 992"/>
                  <a:gd name="T69" fmla="*/ 1 h 770"/>
                  <a:gd name="T70" fmla="*/ 5522 w 992"/>
                  <a:gd name="T71" fmla="*/ 1 h 770"/>
                  <a:gd name="T72" fmla="*/ 5892 w 992"/>
                  <a:gd name="T73" fmla="*/ 1 h 770"/>
                  <a:gd name="T74" fmla="*/ 6508 w 992"/>
                  <a:gd name="T75" fmla="*/ 1 h 770"/>
                  <a:gd name="T76" fmla="*/ 7031 w 992"/>
                  <a:gd name="T77" fmla="*/ 1 h 770"/>
                  <a:gd name="T78" fmla="*/ 7859 w 992"/>
                  <a:gd name="T79" fmla="*/ 1 h 770"/>
                  <a:gd name="T80" fmla="*/ 8660 w 992"/>
                  <a:gd name="T81" fmla="*/ 1 h 770"/>
                  <a:gd name="T82" fmla="*/ 9478 w 992"/>
                  <a:gd name="T83" fmla="*/ 1 h 770"/>
                  <a:gd name="T84" fmla="*/ 10556 w 992"/>
                  <a:gd name="T85" fmla="*/ 1 h 770"/>
                  <a:gd name="T86" fmla="*/ 11268 w 992"/>
                  <a:gd name="T87" fmla="*/ 1 h 770"/>
                  <a:gd name="T88" fmla="*/ 11381 w 992"/>
                  <a:gd name="T89" fmla="*/ 1 h 77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992"/>
                  <a:gd name="T136" fmla="*/ 0 h 770"/>
                  <a:gd name="T137" fmla="*/ 992 w 992"/>
                  <a:gd name="T138" fmla="*/ 770 h 770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992" h="770">
                    <a:moveTo>
                      <a:pt x="808" y="320"/>
                    </a:moveTo>
                    <a:lnTo>
                      <a:pt x="823" y="219"/>
                    </a:lnTo>
                    <a:lnTo>
                      <a:pt x="881" y="181"/>
                    </a:lnTo>
                    <a:lnTo>
                      <a:pt x="950" y="174"/>
                    </a:lnTo>
                    <a:lnTo>
                      <a:pt x="992" y="219"/>
                    </a:lnTo>
                    <a:lnTo>
                      <a:pt x="973" y="308"/>
                    </a:lnTo>
                    <a:lnTo>
                      <a:pt x="935" y="427"/>
                    </a:lnTo>
                    <a:lnTo>
                      <a:pt x="857" y="562"/>
                    </a:lnTo>
                    <a:lnTo>
                      <a:pt x="761" y="677"/>
                    </a:lnTo>
                    <a:lnTo>
                      <a:pt x="681" y="739"/>
                    </a:lnTo>
                    <a:lnTo>
                      <a:pt x="592" y="770"/>
                    </a:lnTo>
                    <a:lnTo>
                      <a:pt x="507" y="759"/>
                    </a:lnTo>
                    <a:lnTo>
                      <a:pt x="442" y="723"/>
                    </a:lnTo>
                    <a:lnTo>
                      <a:pt x="419" y="666"/>
                    </a:lnTo>
                    <a:lnTo>
                      <a:pt x="392" y="566"/>
                    </a:lnTo>
                    <a:lnTo>
                      <a:pt x="361" y="382"/>
                    </a:lnTo>
                    <a:lnTo>
                      <a:pt x="338" y="254"/>
                    </a:lnTo>
                    <a:lnTo>
                      <a:pt x="338" y="104"/>
                    </a:lnTo>
                    <a:lnTo>
                      <a:pt x="323" y="78"/>
                    </a:lnTo>
                    <a:lnTo>
                      <a:pt x="277" y="70"/>
                    </a:lnTo>
                    <a:lnTo>
                      <a:pt x="223" y="112"/>
                    </a:lnTo>
                    <a:lnTo>
                      <a:pt x="173" y="181"/>
                    </a:lnTo>
                    <a:lnTo>
                      <a:pt x="115" y="219"/>
                    </a:lnTo>
                    <a:lnTo>
                      <a:pt x="27" y="219"/>
                    </a:lnTo>
                    <a:lnTo>
                      <a:pt x="0" y="196"/>
                    </a:lnTo>
                    <a:lnTo>
                      <a:pt x="0" y="158"/>
                    </a:lnTo>
                    <a:lnTo>
                      <a:pt x="39" y="123"/>
                    </a:lnTo>
                    <a:lnTo>
                      <a:pt x="81" y="135"/>
                    </a:lnTo>
                    <a:lnTo>
                      <a:pt x="119" y="127"/>
                    </a:lnTo>
                    <a:lnTo>
                      <a:pt x="189" y="78"/>
                    </a:lnTo>
                    <a:lnTo>
                      <a:pt x="257" y="23"/>
                    </a:lnTo>
                    <a:lnTo>
                      <a:pt x="323" y="8"/>
                    </a:lnTo>
                    <a:lnTo>
                      <a:pt x="415" y="0"/>
                    </a:lnTo>
                    <a:lnTo>
                      <a:pt x="419" y="42"/>
                    </a:lnTo>
                    <a:lnTo>
                      <a:pt x="397" y="89"/>
                    </a:lnTo>
                    <a:lnTo>
                      <a:pt x="392" y="208"/>
                    </a:lnTo>
                    <a:lnTo>
                      <a:pt x="419" y="366"/>
                    </a:lnTo>
                    <a:lnTo>
                      <a:pt x="462" y="520"/>
                    </a:lnTo>
                    <a:lnTo>
                      <a:pt x="499" y="612"/>
                    </a:lnTo>
                    <a:lnTo>
                      <a:pt x="558" y="655"/>
                    </a:lnTo>
                    <a:lnTo>
                      <a:pt x="615" y="655"/>
                    </a:lnTo>
                    <a:lnTo>
                      <a:pt x="673" y="612"/>
                    </a:lnTo>
                    <a:lnTo>
                      <a:pt x="750" y="515"/>
                    </a:lnTo>
                    <a:lnTo>
                      <a:pt x="800" y="377"/>
                    </a:lnTo>
                    <a:lnTo>
                      <a:pt x="808" y="32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2" name="Freeform 32"/>
              <p:cNvSpPr>
                <a:spLocks noChangeAspect="1"/>
              </p:cNvSpPr>
              <p:nvPr/>
            </p:nvSpPr>
            <p:spPr bwMode="auto">
              <a:xfrm rot="-2705309">
                <a:off x="2414" y="1540"/>
                <a:ext cx="474" cy="848"/>
              </a:xfrm>
              <a:custGeom>
                <a:avLst/>
                <a:gdLst>
                  <a:gd name="T0" fmla="*/ 1 w 699"/>
                  <a:gd name="T1" fmla="*/ 2 h 1216"/>
                  <a:gd name="T2" fmla="*/ 1 w 699"/>
                  <a:gd name="T3" fmla="*/ 2 h 1216"/>
                  <a:gd name="T4" fmla="*/ 1 w 699"/>
                  <a:gd name="T5" fmla="*/ 2 h 1216"/>
                  <a:gd name="T6" fmla="*/ 1 w 699"/>
                  <a:gd name="T7" fmla="*/ 2 h 1216"/>
                  <a:gd name="T8" fmla="*/ 1 w 699"/>
                  <a:gd name="T9" fmla="*/ 2 h 1216"/>
                  <a:gd name="T10" fmla="*/ 1 w 699"/>
                  <a:gd name="T11" fmla="*/ 3 h 1216"/>
                  <a:gd name="T12" fmla="*/ 1 w 699"/>
                  <a:gd name="T13" fmla="*/ 3 h 1216"/>
                  <a:gd name="T14" fmla="*/ 1 w 699"/>
                  <a:gd name="T15" fmla="*/ 2 h 1216"/>
                  <a:gd name="T16" fmla="*/ 1 w 699"/>
                  <a:gd name="T17" fmla="*/ 2 h 1216"/>
                  <a:gd name="T18" fmla="*/ 1 w 699"/>
                  <a:gd name="T19" fmla="*/ 2 h 1216"/>
                  <a:gd name="T20" fmla="*/ 1 w 699"/>
                  <a:gd name="T21" fmla="*/ 1 h 1216"/>
                  <a:gd name="T22" fmla="*/ 1 w 699"/>
                  <a:gd name="T23" fmla="*/ 1 h 1216"/>
                  <a:gd name="T24" fmla="*/ 1 w 699"/>
                  <a:gd name="T25" fmla="*/ 1 h 1216"/>
                  <a:gd name="T26" fmla="*/ 1 w 699"/>
                  <a:gd name="T27" fmla="*/ 1 h 1216"/>
                  <a:gd name="T28" fmla="*/ 1 w 699"/>
                  <a:gd name="T29" fmla="*/ 1 h 1216"/>
                  <a:gd name="T30" fmla="*/ 1 w 699"/>
                  <a:gd name="T31" fmla="*/ 1 h 1216"/>
                  <a:gd name="T32" fmla="*/ 0 w 699"/>
                  <a:gd name="T33" fmla="*/ 1 h 1216"/>
                  <a:gd name="T34" fmla="*/ 1 w 699"/>
                  <a:gd name="T35" fmla="*/ 1 h 1216"/>
                  <a:gd name="T36" fmla="*/ 1 w 699"/>
                  <a:gd name="T37" fmla="*/ 1 h 1216"/>
                  <a:gd name="T38" fmla="*/ 1 w 699"/>
                  <a:gd name="T39" fmla="*/ 1 h 1216"/>
                  <a:gd name="T40" fmla="*/ 1 w 699"/>
                  <a:gd name="T41" fmla="*/ 1 h 1216"/>
                  <a:gd name="T42" fmla="*/ 1 w 699"/>
                  <a:gd name="T43" fmla="*/ 1 h 1216"/>
                  <a:gd name="T44" fmla="*/ 1 w 699"/>
                  <a:gd name="T45" fmla="*/ 1 h 1216"/>
                  <a:gd name="T46" fmla="*/ 1 w 699"/>
                  <a:gd name="T47" fmla="*/ 1 h 1216"/>
                  <a:gd name="T48" fmla="*/ 1 w 699"/>
                  <a:gd name="T49" fmla="*/ 1 h 1216"/>
                  <a:gd name="T50" fmla="*/ 1 w 699"/>
                  <a:gd name="T51" fmla="*/ 1 h 1216"/>
                  <a:gd name="T52" fmla="*/ 1 w 699"/>
                  <a:gd name="T53" fmla="*/ 0 h 1216"/>
                  <a:gd name="T54" fmla="*/ 1 w 699"/>
                  <a:gd name="T55" fmla="*/ 1 h 1216"/>
                  <a:gd name="T56" fmla="*/ 1 w 699"/>
                  <a:gd name="T57" fmla="*/ 1 h 1216"/>
                  <a:gd name="T58" fmla="*/ 1 w 699"/>
                  <a:gd name="T59" fmla="*/ 1 h 1216"/>
                  <a:gd name="T60" fmla="*/ 1 w 699"/>
                  <a:gd name="T61" fmla="*/ 1 h 1216"/>
                  <a:gd name="T62" fmla="*/ 1 w 699"/>
                  <a:gd name="T63" fmla="*/ 1 h 1216"/>
                  <a:gd name="T64" fmla="*/ 1 w 699"/>
                  <a:gd name="T65" fmla="*/ 1 h 1216"/>
                  <a:gd name="T66" fmla="*/ 1 w 699"/>
                  <a:gd name="T67" fmla="*/ 1 h 1216"/>
                  <a:gd name="T68" fmla="*/ 1 w 699"/>
                  <a:gd name="T69" fmla="*/ 1 h 1216"/>
                  <a:gd name="T70" fmla="*/ 1 w 699"/>
                  <a:gd name="T71" fmla="*/ 1 h 1216"/>
                  <a:gd name="T72" fmla="*/ 1 w 699"/>
                  <a:gd name="T73" fmla="*/ 1 h 1216"/>
                  <a:gd name="T74" fmla="*/ 1 w 699"/>
                  <a:gd name="T75" fmla="*/ 1 h 1216"/>
                  <a:gd name="T76" fmla="*/ 1 w 699"/>
                  <a:gd name="T77" fmla="*/ 1 h 1216"/>
                  <a:gd name="T78" fmla="*/ 1 w 699"/>
                  <a:gd name="T79" fmla="*/ 1 h 1216"/>
                  <a:gd name="T80" fmla="*/ 1 w 699"/>
                  <a:gd name="T81" fmla="*/ 2 h 1216"/>
                  <a:gd name="T82" fmla="*/ 1 w 699"/>
                  <a:gd name="T83" fmla="*/ 2 h 121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99"/>
                  <a:gd name="T127" fmla="*/ 0 h 1216"/>
                  <a:gd name="T128" fmla="*/ 699 w 699"/>
                  <a:gd name="T129" fmla="*/ 1216 h 121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99" h="1216">
                    <a:moveTo>
                      <a:pt x="445" y="923"/>
                    </a:moveTo>
                    <a:lnTo>
                      <a:pt x="560" y="1039"/>
                    </a:lnTo>
                    <a:lnTo>
                      <a:pt x="606" y="1039"/>
                    </a:lnTo>
                    <a:lnTo>
                      <a:pt x="684" y="1086"/>
                    </a:lnTo>
                    <a:lnTo>
                      <a:pt x="699" y="1139"/>
                    </a:lnTo>
                    <a:lnTo>
                      <a:pt x="676" y="1208"/>
                    </a:lnTo>
                    <a:lnTo>
                      <a:pt x="614" y="1216"/>
                    </a:lnTo>
                    <a:lnTo>
                      <a:pt x="537" y="1162"/>
                    </a:lnTo>
                    <a:lnTo>
                      <a:pt x="383" y="1016"/>
                    </a:lnTo>
                    <a:lnTo>
                      <a:pt x="284" y="878"/>
                    </a:lnTo>
                    <a:lnTo>
                      <a:pt x="237" y="769"/>
                    </a:lnTo>
                    <a:lnTo>
                      <a:pt x="206" y="585"/>
                    </a:lnTo>
                    <a:lnTo>
                      <a:pt x="206" y="346"/>
                    </a:lnTo>
                    <a:lnTo>
                      <a:pt x="198" y="285"/>
                    </a:lnTo>
                    <a:lnTo>
                      <a:pt x="153" y="239"/>
                    </a:lnTo>
                    <a:lnTo>
                      <a:pt x="22" y="247"/>
                    </a:lnTo>
                    <a:lnTo>
                      <a:pt x="0" y="223"/>
                    </a:lnTo>
                    <a:lnTo>
                      <a:pt x="29" y="208"/>
                    </a:lnTo>
                    <a:lnTo>
                      <a:pt x="122" y="200"/>
                    </a:lnTo>
                    <a:lnTo>
                      <a:pt x="138" y="185"/>
                    </a:lnTo>
                    <a:lnTo>
                      <a:pt x="6" y="107"/>
                    </a:lnTo>
                    <a:lnTo>
                      <a:pt x="6" y="77"/>
                    </a:lnTo>
                    <a:lnTo>
                      <a:pt x="29" y="70"/>
                    </a:lnTo>
                    <a:lnTo>
                      <a:pt x="138" y="130"/>
                    </a:lnTo>
                    <a:lnTo>
                      <a:pt x="161" y="123"/>
                    </a:lnTo>
                    <a:lnTo>
                      <a:pt x="138" y="8"/>
                    </a:lnTo>
                    <a:lnTo>
                      <a:pt x="153" y="0"/>
                    </a:lnTo>
                    <a:lnTo>
                      <a:pt x="169" y="8"/>
                    </a:lnTo>
                    <a:lnTo>
                      <a:pt x="198" y="123"/>
                    </a:lnTo>
                    <a:lnTo>
                      <a:pt x="222" y="130"/>
                    </a:lnTo>
                    <a:lnTo>
                      <a:pt x="284" y="8"/>
                    </a:lnTo>
                    <a:lnTo>
                      <a:pt x="299" y="8"/>
                    </a:lnTo>
                    <a:lnTo>
                      <a:pt x="299" y="46"/>
                    </a:lnTo>
                    <a:lnTo>
                      <a:pt x="260" y="146"/>
                    </a:lnTo>
                    <a:lnTo>
                      <a:pt x="260" y="200"/>
                    </a:lnTo>
                    <a:lnTo>
                      <a:pt x="276" y="270"/>
                    </a:lnTo>
                    <a:lnTo>
                      <a:pt x="268" y="361"/>
                    </a:lnTo>
                    <a:lnTo>
                      <a:pt x="276" y="531"/>
                    </a:lnTo>
                    <a:lnTo>
                      <a:pt x="291" y="639"/>
                    </a:lnTo>
                    <a:lnTo>
                      <a:pt x="330" y="762"/>
                    </a:lnTo>
                    <a:lnTo>
                      <a:pt x="383" y="855"/>
                    </a:lnTo>
                    <a:lnTo>
                      <a:pt x="445" y="92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3" name="Freeform 33"/>
              <p:cNvSpPr>
                <a:spLocks noChangeAspect="1"/>
              </p:cNvSpPr>
              <p:nvPr/>
            </p:nvSpPr>
            <p:spPr bwMode="auto">
              <a:xfrm rot="-2705309">
                <a:off x="2793" y="1150"/>
                <a:ext cx="620" cy="708"/>
              </a:xfrm>
              <a:custGeom>
                <a:avLst/>
                <a:gdLst>
                  <a:gd name="T0" fmla="*/ 1 w 915"/>
                  <a:gd name="T1" fmla="*/ 1 h 1139"/>
                  <a:gd name="T2" fmla="*/ 0 w 915"/>
                  <a:gd name="T3" fmla="*/ 1 h 1139"/>
                  <a:gd name="T4" fmla="*/ 1 w 915"/>
                  <a:gd name="T5" fmla="*/ 1 h 1139"/>
                  <a:gd name="T6" fmla="*/ 1 w 915"/>
                  <a:gd name="T7" fmla="*/ 1 h 1139"/>
                  <a:gd name="T8" fmla="*/ 1 w 915"/>
                  <a:gd name="T9" fmla="*/ 1 h 1139"/>
                  <a:gd name="T10" fmla="*/ 1 w 915"/>
                  <a:gd name="T11" fmla="*/ 1 h 1139"/>
                  <a:gd name="T12" fmla="*/ 1 w 915"/>
                  <a:gd name="T13" fmla="*/ 1 h 1139"/>
                  <a:gd name="T14" fmla="*/ 1 w 915"/>
                  <a:gd name="T15" fmla="*/ 1 h 1139"/>
                  <a:gd name="T16" fmla="*/ 1 w 915"/>
                  <a:gd name="T17" fmla="*/ 1 h 1139"/>
                  <a:gd name="T18" fmla="*/ 1 w 915"/>
                  <a:gd name="T19" fmla="*/ 1 h 1139"/>
                  <a:gd name="T20" fmla="*/ 1 w 915"/>
                  <a:gd name="T21" fmla="*/ 1 h 1139"/>
                  <a:gd name="T22" fmla="*/ 1 w 915"/>
                  <a:gd name="T23" fmla="*/ 1 h 1139"/>
                  <a:gd name="T24" fmla="*/ 1 w 915"/>
                  <a:gd name="T25" fmla="*/ 1 h 1139"/>
                  <a:gd name="T26" fmla="*/ 1 w 915"/>
                  <a:gd name="T27" fmla="*/ 1 h 1139"/>
                  <a:gd name="T28" fmla="*/ 1 w 915"/>
                  <a:gd name="T29" fmla="*/ 1 h 1139"/>
                  <a:gd name="T30" fmla="*/ 1 w 915"/>
                  <a:gd name="T31" fmla="*/ 1 h 1139"/>
                  <a:gd name="T32" fmla="*/ 1 w 915"/>
                  <a:gd name="T33" fmla="*/ 1 h 1139"/>
                  <a:gd name="T34" fmla="*/ 1 w 915"/>
                  <a:gd name="T35" fmla="*/ 1 h 1139"/>
                  <a:gd name="T36" fmla="*/ 1 w 915"/>
                  <a:gd name="T37" fmla="*/ 1 h 1139"/>
                  <a:gd name="T38" fmla="*/ 1 w 915"/>
                  <a:gd name="T39" fmla="*/ 1 h 1139"/>
                  <a:gd name="T40" fmla="*/ 1 w 915"/>
                  <a:gd name="T41" fmla="*/ 1 h 1139"/>
                  <a:gd name="T42" fmla="*/ 1 w 915"/>
                  <a:gd name="T43" fmla="*/ 1 h 1139"/>
                  <a:gd name="T44" fmla="*/ 1 w 915"/>
                  <a:gd name="T45" fmla="*/ 1 h 1139"/>
                  <a:gd name="T46" fmla="*/ 1 w 915"/>
                  <a:gd name="T47" fmla="*/ 0 h 1139"/>
                  <a:gd name="T48" fmla="*/ 1 w 915"/>
                  <a:gd name="T49" fmla="*/ 1 h 1139"/>
                  <a:gd name="T50" fmla="*/ 1 w 915"/>
                  <a:gd name="T51" fmla="*/ 1 h 1139"/>
                  <a:gd name="T52" fmla="*/ 1 w 915"/>
                  <a:gd name="T53" fmla="*/ 1 h 1139"/>
                  <a:gd name="T54" fmla="*/ 1 w 915"/>
                  <a:gd name="T55" fmla="*/ 1 h 1139"/>
                  <a:gd name="T56" fmla="*/ 1 w 915"/>
                  <a:gd name="T57" fmla="*/ 1 h 1139"/>
                  <a:gd name="T58" fmla="*/ 1 w 915"/>
                  <a:gd name="T59" fmla="*/ 1 h 1139"/>
                  <a:gd name="T60" fmla="*/ 1 w 915"/>
                  <a:gd name="T61" fmla="*/ 1 h 1139"/>
                  <a:gd name="T62" fmla="*/ 1 w 915"/>
                  <a:gd name="T63" fmla="*/ 1 h 1139"/>
                  <a:gd name="T64" fmla="*/ 1 w 915"/>
                  <a:gd name="T65" fmla="*/ 1 h 1139"/>
                  <a:gd name="T66" fmla="*/ 1 w 915"/>
                  <a:gd name="T67" fmla="*/ 1 h 1139"/>
                  <a:gd name="T68" fmla="*/ 1 w 915"/>
                  <a:gd name="T69" fmla="*/ 1 h 1139"/>
                  <a:gd name="T70" fmla="*/ 1 w 915"/>
                  <a:gd name="T71" fmla="*/ 1 h 1139"/>
                  <a:gd name="T72" fmla="*/ 1 w 915"/>
                  <a:gd name="T73" fmla="*/ 1 h 1139"/>
                  <a:gd name="T74" fmla="*/ 1 w 915"/>
                  <a:gd name="T75" fmla="*/ 1 h 1139"/>
                  <a:gd name="T76" fmla="*/ 1 w 915"/>
                  <a:gd name="T77" fmla="*/ 1 h 1139"/>
                  <a:gd name="T78" fmla="*/ 1 w 915"/>
                  <a:gd name="T79" fmla="*/ 1 h 1139"/>
                  <a:gd name="T80" fmla="*/ 1 w 915"/>
                  <a:gd name="T81" fmla="*/ 1 h 1139"/>
                  <a:gd name="T82" fmla="*/ 1 w 915"/>
                  <a:gd name="T83" fmla="*/ 1 h 1139"/>
                  <a:gd name="T84" fmla="*/ 1 w 915"/>
                  <a:gd name="T85" fmla="*/ 1 h 1139"/>
                  <a:gd name="T86" fmla="*/ 1 w 915"/>
                  <a:gd name="T87" fmla="*/ 1 h 113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915"/>
                  <a:gd name="T133" fmla="*/ 0 h 1139"/>
                  <a:gd name="T134" fmla="*/ 915 w 915"/>
                  <a:gd name="T135" fmla="*/ 1139 h 1139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915" h="1139">
                    <a:moveTo>
                      <a:pt x="15" y="1008"/>
                    </a:moveTo>
                    <a:lnTo>
                      <a:pt x="0" y="1061"/>
                    </a:lnTo>
                    <a:lnTo>
                      <a:pt x="15" y="1139"/>
                    </a:lnTo>
                    <a:lnTo>
                      <a:pt x="70" y="1139"/>
                    </a:lnTo>
                    <a:lnTo>
                      <a:pt x="231" y="1108"/>
                    </a:lnTo>
                    <a:lnTo>
                      <a:pt x="408" y="1046"/>
                    </a:lnTo>
                    <a:lnTo>
                      <a:pt x="554" y="946"/>
                    </a:lnTo>
                    <a:lnTo>
                      <a:pt x="639" y="816"/>
                    </a:lnTo>
                    <a:lnTo>
                      <a:pt x="715" y="593"/>
                    </a:lnTo>
                    <a:lnTo>
                      <a:pt x="738" y="385"/>
                    </a:lnTo>
                    <a:lnTo>
                      <a:pt x="738" y="285"/>
                    </a:lnTo>
                    <a:lnTo>
                      <a:pt x="777" y="224"/>
                    </a:lnTo>
                    <a:lnTo>
                      <a:pt x="845" y="200"/>
                    </a:lnTo>
                    <a:lnTo>
                      <a:pt x="907" y="200"/>
                    </a:lnTo>
                    <a:lnTo>
                      <a:pt x="915" y="169"/>
                    </a:lnTo>
                    <a:lnTo>
                      <a:pt x="823" y="177"/>
                    </a:lnTo>
                    <a:lnTo>
                      <a:pt x="808" y="154"/>
                    </a:lnTo>
                    <a:lnTo>
                      <a:pt x="884" y="70"/>
                    </a:lnTo>
                    <a:lnTo>
                      <a:pt x="868" y="47"/>
                    </a:lnTo>
                    <a:lnTo>
                      <a:pt x="853" y="62"/>
                    </a:lnTo>
                    <a:lnTo>
                      <a:pt x="792" y="123"/>
                    </a:lnTo>
                    <a:lnTo>
                      <a:pt x="777" y="123"/>
                    </a:lnTo>
                    <a:lnTo>
                      <a:pt x="777" y="16"/>
                    </a:lnTo>
                    <a:lnTo>
                      <a:pt x="761" y="0"/>
                    </a:lnTo>
                    <a:lnTo>
                      <a:pt x="738" y="8"/>
                    </a:lnTo>
                    <a:lnTo>
                      <a:pt x="746" y="123"/>
                    </a:lnTo>
                    <a:lnTo>
                      <a:pt x="730" y="131"/>
                    </a:lnTo>
                    <a:lnTo>
                      <a:pt x="668" y="70"/>
                    </a:lnTo>
                    <a:lnTo>
                      <a:pt x="623" y="62"/>
                    </a:lnTo>
                    <a:lnTo>
                      <a:pt x="631" y="93"/>
                    </a:lnTo>
                    <a:lnTo>
                      <a:pt x="699" y="162"/>
                    </a:lnTo>
                    <a:lnTo>
                      <a:pt x="699" y="200"/>
                    </a:lnTo>
                    <a:lnTo>
                      <a:pt x="676" y="278"/>
                    </a:lnTo>
                    <a:lnTo>
                      <a:pt x="676" y="346"/>
                    </a:lnTo>
                    <a:lnTo>
                      <a:pt x="676" y="462"/>
                    </a:lnTo>
                    <a:lnTo>
                      <a:pt x="645" y="608"/>
                    </a:lnTo>
                    <a:lnTo>
                      <a:pt x="615" y="700"/>
                    </a:lnTo>
                    <a:lnTo>
                      <a:pt x="561" y="816"/>
                    </a:lnTo>
                    <a:lnTo>
                      <a:pt x="499" y="908"/>
                    </a:lnTo>
                    <a:lnTo>
                      <a:pt x="454" y="954"/>
                    </a:lnTo>
                    <a:lnTo>
                      <a:pt x="330" y="993"/>
                    </a:lnTo>
                    <a:lnTo>
                      <a:pt x="215" y="1008"/>
                    </a:lnTo>
                    <a:lnTo>
                      <a:pt x="99" y="1024"/>
                    </a:lnTo>
                    <a:lnTo>
                      <a:pt x="15" y="1008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205" name="Text Box 3"/>
          <p:cNvSpPr txBox="1">
            <a:spLocks noChangeArrowheads="1"/>
          </p:cNvSpPr>
          <p:nvPr/>
        </p:nvSpPr>
        <p:spPr bwMode="auto">
          <a:xfrm>
            <a:off x="838200" y="5865813"/>
            <a:ext cx="17303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Extra info:</a:t>
            </a:r>
          </a:p>
        </p:txBody>
      </p:sp>
      <p:grpSp>
        <p:nvGrpSpPr>
          <p:cNvPr id="8206" name="Group 17"/>
          <p:cNvGrpSpPr>
            <a:grpSpLocks/>
          </p:cNvGrpSpPr>
          <p:nvPr/>
        </p:nvGrpSpPr>
        <p:grpSpPr bwMode="auto">
          <a:xfrm>
            <a:off x="3810000" y="1371600"/>
            <a:ext cx="1792288" cy="1416050"/>
            <a:chOff x="3810000" y="1371600"/>
            <a:chExt cx="1791729" cy="1416756"/>
          </a:xfrm>
        </p:grpSpPr>
        <p:sp>
          <p:nvSpPr>
            <p:cNvPr id="8213" name="Rectangle 7"/>
            <p:cNvSpPr>
              <a:spLocks noChangeArrowheads="1"/>
            </p:cNvSpPr>
            <p:nvPr/>
          </p:nvSpPr>
          <p:spPr bwMode="auto">
            <a:xfrm>
              <a:off x="3906202" y="2446366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8214" name="Rectangle 7"/>
            <p:cNvSpPr>
              <a:spLocks noChangeArrowheads="1"/>
            </p:cNvSpPr>
            <p:nvPr/>
          </p:nvSpPr>
          <p:spPr bwMode="auto">
            <a:xfrm>
              <a:off x="4471086" y="1733945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8215" name="Rectangle 7"/>
            <p:cNvSpPr>
              <a:spLocks noChangeArrowheads="1"/>
            </p:cNvSpPr>
            <p:nvPr/>
          </p:nvSpPr>
          <p:spPr bwMode="auto">
            <a:xfrm>
              <a:off x="4343400" y="1851378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8216" name="Rectangle 7"/>
            <p:cNvSpPr>
              <a:spLocks noChangeArrowheads="1"/>
            </p:cNvSpPr>
            <p:nvPr/>
          </p:nvSpPr>
          <p:spPr bwMode="auto">
            <a:xfrm>
              <a:off x="4228664" y="1954389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8217" name="Rectangle 7"/>
            <p:cNvSpPr>
              <a:spLocks noChangeArrowheads="1"/>
            </p:cNvSpPr>
            <p:nvPr/>
          </p:nvSpPr>
          <p:spPr bwMode="auto">
            <a:xfrm>
              <a:off x="3810000" y="2685345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8218" name="Rectangle 7"/>
            <p:cNvSpPr>
              <a:spLocks noChangeArrowheads="1"/>
            </p:cNvSpPr>
            <p:nvPr/>
          </p:nvSpPr>
          <p:spPr bwMode="auto">
            <a:xfrm>
              <a:off x="3850740" y="2582334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8219" name="Rectangle 7"/>
            <p:cNvSpPr>
              <a:spLocks noChangeArrowheads="1"/>
            </p:cNvSpPr>
            <p:nvPr/>
          </p:nvSpPr>
          <p:spPr bwMode="auto">
            <a:xfrm>
              <a:off x="3962298" y="2310714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8220" name="Rectangle 7"/>
            <p:cNvSpPr>
              <a:spLocks noChangeArrowheads="1"/>
            </p:cNvSpPr>
            <p:nvPr/>
          </p:nvSpPr>
          <p:spPr bwMode="auto">
            <a:xfrm>
              <a:off x="4027170" y="2182989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8221" name="Rectangle 7"/>
            <p:cNvSpPr>
              <a:spLocks noChangeArrowheads="1"/>
            </p:cNvSpPr>
            <p:nvPr/>
          </p:nvSpPr>
          <p:spPr bwMode="auto">
            <a:xfrm>
              <a:off x="4115727" y="2057400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8222" name="Rectangle 7"/>
            <p:cNvSpPr>
              <a:spLocks noChangeArrowheads="1"/>
            </p:cNvSpPr>
            <p:nvPr/>
          </p:nvSpPr>
          <p:spPr bwMode="auto">
            <a:xfrm>
              <a:off x="4598772" y="1612518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8223" name="Rectangle 7"/>
            <p:cNvSpPr>
              <a:spLocks noChangeArrowheads="1"/>
            </p:cNvSpPr>
            <p:nvPr/>
          </p:nvSpPr>
          <p:spPr bwMode="auto">
            <a:xfrm>
              <a:off x="4837671" y="1497189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8224" name="Rectangle 7"/>
            <p:cNvSpPr>
              <a:spLocks noChangeArrowheads="1"/>
            </p:cNvSpPr>
            <p:nvPr/>
          </p:nvSpPr>
          <p:spPr bwMode="auto">
            <a:xfrm>
              <a:off x="5106429" y="1371600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</p:grpSp>
      <p:sp>
        <p:nvSpPr>
          <p:cNvPr id="8207" name="Rectangle 74"/>
          <p:cNvSpPr>
            <a:spLocks noChangeArrowheads="1"/>
          </p:cNvSpPr>
          <p:nvPr/>
        </p:nvSpPr>
        <p:spPr bwMode="auto">
          <a:xfrm>
            <a:off x="2527300" y="5876925"/>
            <a:ext cx="6235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>
                <a:solidFill>
                  <a:srgbClr val="CC00CC"/>
                </a:solidFill>
              </a:rPr>
              <a:t>Center of mass</a:t>
            </a:r>
            <a:r>
              <a:rPr lang="en-US" altLang="en-US" sz="2800" i="0"/>
              <a:t> is within bottom block</a:t>
            </a:r>
          </a:p>
        </p:txBody>
      </p:sp>
      <p:sp>
        <p:nvSpPr>
          <p:cNvPr id="8208" name="Rectangle 75"/>
          <p:cNvSpPr>
            <a:spLocks noChangeArrowheads="1"/>
          </p:cNvSpPr>
          <p:nvPr/>
        </p:nvSpPr>
        <p:spPr bwMode="auto">
          <a:xfrm>
            <a:off x="2581275" y="6256338"/>
            <a:ext cx="6235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>
                <a:solidFill>
                  <a:srgbClr val="FFC000"/>
                </a:solidFill>
              </a:rPr>
              <a:t>Leaning distance </a:t>
            </a:r>
            <a:r>
              <a:rPr lang="en-US" altLang="en-US" sz="2800" i="0"/>
              <a:t>so far</a:t>
            </a:r>
          </a:p>
        </p:txBody>
      </p:sp>
      <p:cxnSp>
        <p:nvCxnSpPr>
          <p:cNvPr id="8209" name="Straight Connector 19"/>
          <p:cNvCxnSpPr>
            <a:cxnSpLocks noChangeShapeType="1"/>
          </p:cNvCxnSpPr>
          <p:nvPr/>
        </p:nvCxnSpPr>
        <p:spPr bwMode="auto">
          <a:xfrm flipV="1">
            <a:off x="4254500" y="1663700"/>
            <a:ext cx="0" cy="1155700"/>
          </a:xfrm>
          <a:prstGeom prst="line">
            <a:avLst/>
          </a:prstGeom>
          <a:noFill/>
          <a:ln w="25400" algn="ctr">
            <a:solidFill>
              <a:srgbClr val="CC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0" name="Straight Arrow Connector 76"/>
          <p:cNvCxnSpPr>
            <a:cxnSpLocks noChangeShapeType="1"/>
          </p:cNvCxnSpPr>
          <p:nvPr/>
        </p:nvCxnSpPr>
        <p:spPr bwMode="auto">
          <a:xfrm>
            <a:off x="4329113" y="2868613"/>
            <a:ext cx="1379537" cy="1587"/>
          </a:xfrm>
          <a:prstGeom prst="straightConnector1">
            <a:avLst/>
          </a:prstGeom>
          <a:noFill/>
          <a:ln w="25400" algn="ctr">
            <a:solidFill>
              <a:schemeClr val="accent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304800" y="3389313"/>
            <a:ext cx="277336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Where is the new </a:t>
            </a:r>
            <a:br>
              <a:rPr lang="en-US" altLang="en-US" sz="2800" i="0"/>
            </a:br>
            <a:r>
              <a:rPr lang="en-US" altLang="en-US" sz="2800" i="0">
                <a:solidFill>
                  <a:srgbClr val="CC00CC"/>
                </a:solidFill>
              </a:rPr>
              <a:t>center of mass</a:t>
            </a:r>
            <a:r>
              <a:rPr lang="en-US" altLang="en-US" sz="2800" i="0"/>
              <a:t>?</a:t>
            </a:r>
          </a:p>
        </p:txBody>
      </p:sp>
      <p:cxnSp>
        <p:nvCxnSpPr>
          <p:cNvPr id="61" name="Straight Connector 60"/>
          <p:cNvCxnSpPr>
            <a:cxnSpLocks noChangeShapeType="1"/>
          </p:cNvCxnSpPr>
          <p:nvPr/>
        </p:nvCxnSpPr>
        <p:spPr bwMode="auto">
          <a:xfrm flipV="1">
            <a:off x="4191000" y="2273300"/>
            <a:ext cx="0" cy="1155700"/>
          </a:xfrm>
          <a:prstGeom prst="line">
            <a:avLst/>
          </a:prstGeom>
          <a:noFill/>
          <a:ln w="25400" algn="ctr">
            <a:solidFill>
              <a:srgbClr val="CC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952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Leaning Tower</a:t>
            </a:r>
          </a:p>
        </p:txBody>
      </p:sp>
      <p:sp>
        <p:nvSpPr>
          <p:cNvPr id="9219" name="AutoShape 6" descr="data:image/jpeg;base64,/9j/4AAQSkZJRgABAQAAAQABAAD/2wBDAAkGBwgHBgkIBwgKCgkLDRYPDQwMDRsUFRAWIB0iIiAdHx8kKDQsJCYxJx8fLT0tMTU3Ojo6Iys/RD84QzQ5Ojf/2wBDAQoKCg0MDRoPDxo3JR8lNzc3Nzc3Nzc3Nzc3Nzc3Nzc3Nzc3Nzc3Nzc3Nzc3Nzc3Nzc3Nzc3Nzc3Nzc3Nzc3Nzf/wAARCAC9AQsDASIAAhEBAxEB/8QAGwAAAgMBAQEAAAAAAAAAAAAAAQIAAwQFBgf/xAA8EAABAwMCBAQEBAMIAgMAAAABAAIRAwQhEjEFQVFhEyJxgQYUkaEyQrHBI3LwFTNSU2KC0eGi8RZ0kv/EABkBAAMBAQEAAAAAAAAAAAAAAAABAgMEBf/EACERAQEAAgIDAQEBAQEAAAAAAAABAhEDIRIxQRNRBBRh/9oADAMBAAIRAxEAPwDx5rfDD3ERe25/0XAIB9C1X2FtwCvxCm2pxStTtCx2t1VzWuacRB268lfxH4NHFOI1rulf0KbK9QvIAB0g+hXlOO8E4hwSroutL6JcQyvTdqY/06ehVb30N2dvV8W4Jw8VaZ4bxqjUt9JL3VajHw7kABBM+mFyanCyxhc2+tn/AOnQRPukrcLuavCbe8HyDTVYwtawnxIAg6htmJPquZw+hbVA017unQfrhzagMAdcKd6hb3XT4ayoaZcGF0PMuaFSGuF5W3aW5MNGy9LY3PDrEGlSuW1qc725x9wqeJ2/Dr2v41L5mmXDzOxLvUbLmuWstouXbhyXsc6kNjkneUjqdRzzkc4aT1S3dEjytJDQYEnJVFAvaCx7SSNlpLL6ErfSFElrngeI0iAB0VlN9CPLTOqDHJY2nT5g4N18t4W/h1Kobxj69LxKbSMHYqL12LVvyjq4p+M1xZGwIOrsum01KVJrqbAWAT0x0WpgouqVHm3YNtO5gLQNGiGUmNbM4asuTl2m5SubcBzm+ZzCIkgGCOy5IY+tVmoS1kgkNGSvQVaVKvULWty3clYbm2qy0DS1zsCHcpUYZUbVh7aVFho0W93VCM91XUvS1klsaRgHAlY+LsqUqnguIcwGRp5wsbWBrHah5Xt2g/Ud1tJPZxvuX0yymyk8+IfM8A4/rdBtw91P+50tZh0n8SyMY2jrIcSACWmI1CcKxtZtyW09Wnn5tsZRb/FXHrdPcGkNReRlsgTusxrbtoN1U3CBO4PNb6XC6dwKbwX6QDrAEg+h9Ve6xbIcyg2m4N82jAcOWPVLykSy2Vyz8LgS6MjkvVcNoWNe3aa9tWOj8IFXSBmSdj0XJHDqQq03NJJDy4ggR/W671sytoJt7R7xzIyovJfjTizmF3rax76NBlenaW1SkyrU8V3mNTU4jPpsFyH2jqRc/wAJ7y50jExldwUeJFoLLKoQdjj/AJQNtxWRNiQD/ie0EfdRllnl8Xlnu7kYeGXHE206vDqb6lvZ3BJqO8MuIxyAneIVfFKItqdOlR8R+kQ0vBGPeF0zZ8VMxRpMjrVErm8Uo3Nq1r7sAk4bBkBPPLK4asRcrXCuXeEBSYBkeY7n3WWnTmp4pdqLWxH9ck9ZxfRDy5xqVD0xjCoe1rHc9YOmZxCygjVWbUqNaxtRjRzl2yrcCx5YXNe1uQ70lVNeWtBdqgO5bqOc12hwOoOJAnqf6KqSq2avSdoZSoU2lxySOUoupOpAh8HUBpDf+UKbX0yWuLWveJp55TgKys2oaAex2KbskHdG7Oil0avcGmBBgNzAHZZxVuSJD2QdshU3FRknxCSNIAnnK0tYQAAG7c09L/8AXrn/AA3w9w/u3D0cVRV+FrKq3S41C2Z0l8j7rua5U1L2fGMHCPwvR0Bgq1NIEAGDC5lX4CoPc5zbqo2TOwwvYaihrPVLxhyvL2fwk6z/AAXGv+YLZ/ZVYQw0jpBnBldrUQUdXchZ5cOOXs/JxG8Ja6o0VabGg/me0wPVW0vhulXqP+WFnUDDG5/4XYFRw2eR7qGpUmdWQs7/AJ58Lcrnf/FKwENp2Y7Z/wCFdT+GLoNH8Sg3tBMLey7r0yDqJjlKufxO5LNNMN1nbygpf8+J6wc8/DlVgc6rfU2hok6aRMD6rnFltTqafmXvbzc2nH7rT8UX1zQ+G/DqFzK9e5LHkGDABMfouF8P3Dqgr2lam7xKWRJggHqs8+Ca3CuM9R0nGzp5Y+s93doAXr6dzbQGUxSIGBABC8q63GAXSZg+RPToVGmaZaCO8KMd4/Bqz4t+N7O0rWVKoy3pOripp1U2Bpgg9N+S8M2yug9zTaudTGAJK9pUbX/M0nPqq3Yw9rgPRZ5cmW/Sd9+nk28MvKtOH0HN5AlPb8DqCo1zxHuF6lpa4GTKBewGJErO8mQy5Lr057LSu0aW1S1gGGyo3h7oIdUERGcn0W11Vg7x0VlBwqmBpA/1OhRu1MtrCOF05B1OnqtFvaNpDyF465WwtAbLalHHdAtBz4zPQAn9lWsleOSym+oyIqPxt5la26rf5rh/uWRzZI0vJ6+T/tAtYBgvJ/lH/KesxrJsNzUcJNV31WTiNL5u3czVLvyyYEosbJhlKqe+ytFpc1I8O0qkDmSQl4Z1pMcq8Vfvr03FppAEYODt1WdtRz2BrqZBG+ML2fEuE3RtnVH2rGhu7juV5k2dSjTqGtTOcSTsnqz3FeOmUt8EkVDPmAAA2KprUnaHuZ5dEHPNWMuKZqOpunWCJc7qkuQWtqPIcWtG4VSXZRB5mDzNJn+sq97Wmj5hIByAYWegxmqnoGQNUnmrK8uo+Gww6BEbp5Y9quKpjRUBDnjSTIDhstDKD3MBbqcOuqFbwvhtS5qeGAXHn6c16anwMU2BouaTQPyktJH3V+Ow6WpEO7opNI5YXqMVgdKMzzVMOG2UQ8QAZS2FsJ2Bh/vHR6BVB0kLFxKuaLgRMRJAUZ5am18eMyy1XY+XpkeSrnoRCTwKnIY7Lk23E2OGCZOyu/tIt3esZz6dF4JW7QQfOCG8zGwVlLjljQ4ZVuLTQbhr3M2y0Dn2ndcS44s1wh1WPRcupeUHltOm3NWoNdSCJ99leHLMrrTPPi8Z7WfEFz83T4K2s8u8QPqvDjMmd1o4BQL7y6uSAWOa1gd1I3VXG+H1TUoVrwtp8Nou8OkXOiXxnbIBj7LocBu23FiNDdIpnRvv3Wk9MPrfUtqdT8bCSD1VsMLYfTY7HMZSayjr6o1P4rYmjQfu1zOha6VG24BkVpbOWnCGvKhJCm4Sn5NPEqtvXaAeH0Q5xw6mACR0wsbeGW1QAZpvOzXEghPqPRO24qtxqdHQ5UXilPyn1GcGAI8zTAiU7ODUwfxH2Kr+YOrzMB9BH6Kxt1TmdD2ns6VP5SfD3FzOFUm5Jd7uTjh9sIxMcgFWziBbkscW/wCIjC0i91NxTaf5XT+6PCfxW5SC0oty2k33CMU6Z8oA9AqL29fSpk06Li/lLDCle54VcUabKr3a2sh1RlQscTzxspvXoaWm6Y0ai+PZVVOKUGEg1C7HRcSsaZJNF9TST5fEOoqrwDVHlc0nniFlc858T3HUr8dpgEMZqxs6IXmeN3FS9oPYGENcQS1uRif+votwt3Bpa7Vp2lL8vQ1k6icdeayy5cr7Ly08jbW9wyqf4PiSZyDuunb21+6aLnGhRq/jeGyQOy7/AIDemOUFEsGmAAOUzt6KLy3fRXPt52twm9eKWmvIpmGlzYMcphWUuDVNQe+t5ucDku40OBOP3jun0iR6c1N5Mqn9LXNo2DGTMntJV3ggY0nC2ACZ1Ap9B/xKd1PtvyTsFI6D7I5HRQEle2opaUpbjl9VYc4lLBncfRAUlrg7Bd6brNdtDywOkbjK6BzzK4HxfrZZ0XNMO1kBwPbZRnN46PDLxy2xXVnWt3l1GoGsOYcdlVTYarwKvEqLJMaWBzj+kfdeera3EeLU1epV1o11N40uI6QFjjxz61y5r8e8teEWtAAub4z/APFUM/Za61ClWomjUpt0HlELncCv33NB1O4A8RkeZuzxyPqupMreSRlcvJwPjIvNhaUqdN73io1rhBIcAHR75W74dsaljw5tOqA17vMR07LowDsUtR4o03VHSQ0TjdPWiXBjnuDWySV1LeyZTZNYBzu5wFyOGcc4ZTdFw+rTqHALmYHuureXjPlvFova5hbLXNMgrPPKx0cOEva19C2e3NINPVuCsVayIM0Hah0O65djxrxCfFa5kkgF3P0PNdale0i2S6QsseWz21y4scvTK5rmGHNIPdAOJW115RdhxaR3TUn0W/xPDplo5laTllY3gsZbe2qXXiGi0OFMw8zGlWW1j8zW8JlRvlzUf+RgG5JXR4fYuv6bqujTRkjRTwXEPIP6FeV+NOOGjY3fC7Kg2hbuqBlaoHebDpeBHXAWrG9Ofx/4mfeXltbcIDmcMoVWsa8iPHdP4j2jZdlzIJgbFea4XbfOX1E0Wj5S0dqDuTncgP1XqZwmRWOqM/A97fQlMa73A62sqfzsBQBEowFFkVtNdu5sVLRo/lMJPAszPhvq0ieRyExaOSmkHdLwlHkAtS4xTrU39phV1bW4B81IuA6ZCfQI9VGmoxwLXER0Kn8oryZKrHj8VLHMxlJTFMQHNfM4HJdMXNcHzO1fzCVDXY8RWt2O9MKLwy/B0zMp0SBoeQfRSrZyRoe0ZzyWkCzJILKjPQp20KJxSuYnk5ReCfwaxYDa1NUta494wqzRqA7OH+xdX5as0ywteR0cgDdNEaCIWV4IX5ys85UmMCEm6BdHLC9LSFgcVJVc9vdTUQcJaJYCFzfiW2+b4JcMAlzAKjR6GT9pW6DMoSHAh4kHBHVGhXy+q+i55bGkDDVYwhpaWEknun4vw02fEK1APDmtOJxhZKcNALC09ADKxsso+PTcHvjaXUmSw/iG+F60Ma9ofTfhwkEHBXz2hVFUA+BU1N2LCvQ8P4lVp2j6QlpZzeAfpyWmNL07lzfU7MDxidR2a3JPsvP8Q4vUuXQXMbT5MmVjun1apdUdUL3O3kFywiv5tOkT2MJWhofXPJ9P2atvCOIVm3NKy1fwKzg2GnY9lyH1QZaQ8Ecgd16P4Ysn0abrmqxoNQDRLfMB1lLUvSsbY9BWoUalAUajJYBiDt6LD/ZLwf4d7Vazo4A/dbg8HoE4eIPTqncMaqZ5T1WJvCWgguua59HQtlvbUaJh3iObOdT5TT3lSeSJhJ6F5Mr7qv4u+Lqlk3+z7Eik+Je4YgkT7HIXF+HLQ3dq+txC2boL9VMPH4id3QunV4XY3F6LutRD64gy7nC2ztn6Kom90GMZTaGMaGtHICAip6KJhC0ZIUjO6BMKAycJATsgBKh2yPsjIJGEBIQj0RJ91JxOyDlQBCMppgoax/q+iDCOakBMCD/6UIG4P2QCtBacEj0KtFesBAqOj+ZKBIwUdPdIMkkqElVmdxspqWiFm/NF7Sx2k7qsE80QeiRG1EThTVI7JYz7KThA24/xPwyjd2FWvpArUmyHdR0K8Vb2Xmkgk9sY9V9B4vRuLjh1alaFgrPADfE23C8LUouZVcKxeXtMOJPlB/ZZ5iNVFppmBI+p+5WsmWnIkBc3+K38FanAGxMq+3umaS2qcn8wOFnKqxrpVswCku7enVDnNe0OAzmEWFpIcDhPpp1HM8adIOeUjmFfslXCeDXd+5lRsC2B/vHnONwOa9ywBrA1ogNEAdklBlOlTY2i0MpgeVjRACvt3gsLjnJAPZGVmHbXj47n1FRY1wkiDzUDY2z2R1gmWjmVCXe3VaTubZ2augkgSRlMH47oFxO5kIQCJ/ZBHDoON0dSpyNgYTDJRoLZJ2UnCrBBxIACIMcvqgLBCB7JNUgptQ9UBCSeRCkkdEC6QiIJQDSYEkKbc0s7k59kNigzjJCmY5wkBzzKOrEwkcPIATNcFVqG5ROwjmg1gIBkFEOBEyqeeyIzyQGMbTy6qHpEKsPJJ6dE2oZVMqIJPNHI3SgnliVNRxlAOHE81NSrnmUQJjKAsGXLxPGaVzYX1Rrhoc+TgghwMr2ciMlZb61pXYY2qwOgYxssuW6x204sPPLTwBpkSCz6I0gG/m05G69gPh23c+TrA6ByyH4cpkOIcQQcTlYTljpv+bOOGKhiA4lp5rv/AA3wht4x9e4P8Fp0hpmHHmvO3hbb1nUqbw8swXAYXf8Ah34kvHVLfh1X5LQ4hlN9W18rRBwSwh3TK1sutxjJN6r1jqfhsJDmwBsED/CtBJjGSuN8X3da34Pp8O2Y6tUDPEtbl5iMnyuaCNuq8S29uWtxXqRzGswo8cs5u1thyY8e5I+mWlN7rdr3AEvzBOw5K7w3DdhWbgDKh4Pa+LZ8QuKnhy59N9ENznGp4O3Zbi65b/dfD9d55G44nQpj/wASUTkznSMsMb2qIE5x2ISkADcFZ+K3vFqVEF9jw63YXQG29x41Se56ei1cMFvUtvFvr/8AiPbijSt8s9Xc1p+s+o/K30SSdswpAjJA9Uz2Bsmm4kTAMRPskI5zH7rTHKZTcZ2WXVRwAmDPtuhq5EH6IxEwUo6znsqIQ8RH3RBA7pSM+3RANd1GRhILAfX6qEicqokjEpmS6ctAHUwg1gJIwiJ5kfVVDB2yjvJAMeiBFh3kn7oEoEu6boRpMFpSUaQiTGfoq5MzHtum1bYKAcOAd+Ej3RkdB9UktydWegSkZwg1FOpQjLQ/3SvewmWN0jmJVRLeQ+6AOIVMqsLiCO6YVYaRDT3IVJdMKDOyCWTzUcSlmcHZQtJBcgDJG8J6TvOJAjuqXDUDmewCQFzTIGR1Uck3jY14brOV1GubqLTAK878TX7rC3qU6ZipUw39/wCu66VS9pUqXi1XBgAnJ39F8/4xxCrxG+fXqHE+Vo2aFx8WG69Hm5Zjj17Y5lx/8lptbipTq06tMhpY4FqyOfIwAAeQTscdjsF2POdbjfF7riraQuW0G+ETpbSphgMxk9ThYKNPxCGNGXwI7ykLwQA6Oq28EBq8QoU3nnqBPojUk6Pfe69/wlwNEt1WrXU4aBcNfH1bt9FtdSuHGW8Mt7n/AOlxAav/AM1Gj9VxaVICTO+8piXz/DcT3iFz/nl9ja8mPytF5d2tOtTpVaN7aV3PAbSvbUtkz+V7SRKfhnDb64c+vSFCuyNI+XeHEZ/MN5WG/rcTuLM29K5qaNQOlz8Kjh1k22PjGmGXJnVUaYJn0V/luaT+njfJ3nh1Mmm8FrwfM13JI4xnCpZJkknKsEkclrx8cwmmWedzu6sGdxkJg7BlrT3PJU5JETtlNq6g46hWgzneYYHfCWQZwFMkRHJGMfh+6NBD1j6qaoJM+4SzAyiT5c/olQjnOx5iZ3CPjODY1n0CESGzyR04JjsgF1nIJkKF2wQ0gAgj7oOY4AI6OHB7qAmYKVrnAxt6pmODhmUqcHU4ghpMdEQcZ39EDUAAEYRDzGCg2GQDgq1pbmdJIVQbJ9FA0kwOapBqjgYAaGyVHAsPmnsRsnFu1wPmGBMyqnaAN5KEi3W84E+yLmOH4iI+qRz2mNI0x3SjU4gBxc44CD1ttsGu8doNJ1RjhGBlaeOXdGzsaxp2ra1VrSQwu3KsAHD7PQwONQjzOAleavLpxrF9w7S0fhBxPdZ73enRrwx7eGvbmtcVS6o8mT+HkPZUDaOW5MK7ibWMvavguBYTLY6dFl1TjVg9Ueme9rCQcZCgxulaWzB+yfU0va0TJPPkmZ6YJ2Y4x0C6nBLSrUvqVUw0MeHHUY+igeynShnsr72xrcPdSdWr0Xmq0ODabySB1IIEKhp64FpHY7JvKQPKOy8nZcUqUnNAdtuOq9HaXLLmi2qw74I6FUizTUABHllOBJPkVbSRHVPrmSUtEZog5TCMbj1SSSOyYEH/ANpmYHHNMA4Ce6rnMppndBG39QpqwDJhJOYH1UyeyAcuA6+6mZESUphDlMH3KWgsB8wyUxqPAgOwq5OxwUXOkyefNGggcMghEZBmAIQIMANGCgMcjjokcBwE7ZPRTb2zEokzGJPdSARnfZJQHAxMDdDfKncjB3kJi3OJPogMffdWa/LAaPUKsTME/RAgzIVM7RqVHHJkx3S6iZxEIubzOUpAjZBELy7kfVLTu/lKviOYHFu3ZMQIxjKrqs8QweuQle5pWN8btqpfE9P8z2z/ADLx/wAVcUdf8VfVa4uphrWiTMABdp1hQjT4TPdIeGWpMm3pn/ascOO43e3Rnzec1p4qodbiSJlAgDqvanhtr/k08dWqt3C7Tb5emf8Aar0y3HjSc435EqyhTc94hwEGS4jC9eOF2oBIoU4/lT/IUQAAxgHSIRoPLPqPYI5g4ITVeJXF1p+arPqls6S/MSvTnh1BzctbHcKl/BbNwl1Ie2E+xt5zxW7NyV6v4fY6naRUkOeZA6BU23CrGm7UKJ1DYnK6tHwqeGwMbJylbtpa4TAn6pmzISt5AH2RAd/hVRK0QIzJKEgHJIStDgJd0TQZmITMwMnKkyZOEIJiRg9kCDzafXugHB6j/pEGdgEIPLb0TAYiEAA0z2hNOYO/qhB2ChCAmxl0z1UjG6MZUj7dEBDO+87KT0JCmknspMDaUqEORiR17piMb8uvNIM/iG+yIdBJbzx6pGhHMk7ck3iHnv8AyhQQdgAI5bonfYH3QbnzB2PsiWyMqvzRuUwBAyZTZ1COkghE5y0ZUzy9lNzGx9N0ETP1SEQ4CeauI7H6bpC3JnriEAjmkiSPeUv5iMn0VvlPMJXAEExnog1ZbER1U0k7gfVONwZyoQDEfcJUwDBE4UDARsJTnEaoznHJSJknPokFRbykfRCN/LMK0iDH7oAADkMpkrFOSIET1TaIOQSrGglwABceQQkOEgSY5pHAa0scC1bw4RgDPZYxHXJ6rQ0zy2TgWgjEYTTnsq4MQZUGPSFQO05ynJnP7KqcSZ+qOoyZ+yQPPJTc5QkZ+4QBO0mUzE9xhEZ7DoEoyDKPlH0QEOOeZ2Rn1yoCT0UGOaAIIzOFJAGJQ2ETsjPlOYSoHO7T/wBINImJO6MDkZlTYGYk9FJhMuydkNP9SmxvE4SFkmQAmbHO2xUEkfugPxR3U1HSQOSpCRynYokkZH1RjOSlOB+iQNIiSYhI48+X6ok6WTuZjKJAcAdh0CCITqPcqCNuXdFzoCjYJyJQZS2Bk4IQALc7fsnkjmlcQZxsJ3RoCOboMIxJ3jskG05+qZroEICFpORP0SmYH6BWmAAY36lKMnkMJAmA0jG/JEARymETMap9lMgjM+yAIBJ9NldJEnJSBu0GMdE+xA+6YM3zHIyo3fO6IHNE4QB5bKAHfJ6qSZ09lHYxPdOGgBO8x1TxEQUgO/omAnnz6IBvXmhA5CUuSfsmBggc+qKB6ADuoPZSMQmLAAO6RBz/AEwppMmIEdFABq7jmg6GwY2QBInkYU6gbITAChzBGMpKg4DQAMpXEgkCfomdh0Dk6FBVeBAIj0Qb/9k="/>
          <p:cNvSpPr>
            <a:spLocks noChangeAspect="1" noChangeArrowheads="1"/>
          </p:cNvSpPr>
          <p:nvPr/>
        </p:nvSpPr>
        <p:spPr bwMode="auto">
          <a:xfrm>
            <a:off x="187325" y="-228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9220" name="AutoShape 8" descr="data:image/jpeg;base64,/9j/4AAQSkZJRgABAQAAAQABAAD/2wBDAAkGBwgHBgkIBwgKCgkLDRYPDQwMDRsUFRAWIB0iIiAdHx8kKDQsJCYxJx8fLT0tMTU3Ojo6Iys/RD84QzQ5Ojf/2wBDAQoKCg0MDRoPDxo3JR8lNzc3Nzc3Nzc3Nzc3Nzc3Nzc3Nzc3Nzc3Nzc3Nzc3Nzc3Nzc3Nzc3Nzc3Nzc3Nzc3Nzf/wAARCAC9AQsDASIAAhEBAxEB/8QAGwAAAgMBAQEAAAAAAAAAAAAAAQIAAwQFBgf/xAA8EAABAwMCBAQEBAMIAgMAAAABAAIRAwQhEjEFQVFhEyJxgQYUkaEyQrHBI3LwFTNSU2KC0eGi8RZ0kv/EABkBAAMBAQEAAAAAAAAAAAAAAAABAgMEBf/EACERAQEAAgIDAQEBAQEAAAAAAAABAhEDIRIxQRNRBBRh/9oADAMBAAIRAxEAPwDx5rfDD3ERe25/0XAIB9C1X2FtwCvxCm2pxStTtCx2t1VzWuacRB268lfxH4NHFOI1rulf0KbK9QvIAB0g+hXlOO8E4hwSroutL6JcQyvTdqY/06ehVb30N2dvV8W4Jw8VaZ4bxqjUt9JL3VajHw7kABBM+mFyanCyxhc2+tn/AOnQRPukrcLuavCbe8HyDTVYwtawnxIAg6htmJPquZw+hbVA017unQfrhzagMAdcKd6hb3XT4ayoaZcGF0PMuaFSGuF5W3aW5MNGy9LY3PDrEGlSuW1qc725x9wqeJ2/Dr2v41L5mmXDzOxLvUbLmuWstouXbhyXsc6kNjkneUjqdRzzkc4aT1S3dEjytJDQYEnJVFAvaCx7SSNlpLL6ErfSFElrngeI0iAB0VlN9CPLTOqDHJY2nT5g4N18t4W/h1Kobxj69LxKbSMHYqL12LVvyjq4p+M1xZGwIOrsum01KVJrqbAWAT0x0WpgouqVHm3YNtO5gLQNGiGUmNbM4asuTl2m5SubcBzm+ZzCIkgGCOy5IY+tVmoS1kgkNGSvQVaVKvULWty3clYbm2qy0DS1zsCHcpUYZUbVh7aVFho0W93VCM91XUvS1klsaRgHAlY+LsqUqnguIcwGRp5wsbWBrHah5Xt2g/Ud1tJPZxvuX0yymyk8+IfM8A4/rdBtw91P+50tZh0n8SyMY2jrIcSACWmI1CcKxtZtyW09Wnn5tsZRb/FXHrdPcGkNReRlsgTusxrbtoN1U3CBO4PNb6XC6dwKbwX6QDrAEg+h9Ve6xbIcyg2m4N82jAcOWPVLykSy2Vyz8LgS6MjkvVcNoWNe3aa9tWOj8IFXSBmSdj0XJHDqQq03NJJDy4ggR/W671sytoJt7R7xzIyovJfjTizmF3rax76NBlenaW1SkyrU8V3mNTU4jPpsFyH2jqRc/wAJ7y50jExldwUeJFoLLKoQdjj/AJQNtxWRNiQD/ie0EfdRllnl8Xlnu7kYeGXHE206vDqb6lvZ3BJqO8MuIxyAneIVfFKItqdOlR8R+kQ0vBGPeF0zZ8VMxRpMjrVErm8Uo3Nq1r7sAk4bBkBPPLK4asRcrXCuXeEBSYBkeY7n3WWnTmp4pdqLWxH9ck9ZxfRDy5xqVD0xjCoe1rHc9YOmZxCygjVWbUqNaxtRjRzl2yrcCx5YXNe1uQ70lVNeWtBdqgO5bqOc12hwOoOJAnqf6KqSq2avSdoZSoU2lxySOUoupOpAh8HUBpDf+UKbX0yWuLWveJp55TgKys2oaAex2KbskHdG7Oil0avcGmBBgNzAHZZxVuSJD2QdshU3FRknxCSNIAnnK0tYQAAG7c09L/8AXrn/AA3w9w/u3D0cVRV+FrKq3S41C2Z0l8j7rua5U1L2fGMHCPwvR0Bgq1NIEAGDC5lX4CoPc5zbqo2TOwwvYaihrPVLxhyvL2fwk6z/AAXGv+YLZ/ZVYQw0jpBnBldrUQUdXchZ5cOOXs/JxG8Ja6o0VabGg/me0wPVW0vhulXqP+WFnUDDG5/4XYFRw2eR7qGpUmdWQs7/AJ58Lcrnf/FKwENp2Y7Z/wCFdT+GLoNH8Sg3tBMLey7r0yDqJjlKufxO5LNNMN1nbygpf8+J6wc8/DlVgc6rfU2hok6aRMD6rnFltTqafmXvbzc2nH7rT8UX1zQ+G/DqFzK9e5LHkGDABMfouF8P3Dqgr2lam7xKWRJggHqs8+Ca3CuM9R0nGzp5Y+s93doAXr6dzbQGUxSIGBABC8q63GAXSZg+RPToVGmaZaCO8KMd4/Bqz4t+N7O0rWVKoy3pOripp1U2Bpgg9N+S8M2yug9zTaudTGAJK9pUbX/M0nPqq3Yw9rgPRZ5cmW/Sd9+nk28MvKtOH0HN5AlPb8DqCo1zxHuF6lpa4GTKBewGJErO8mQy5Lr057LSu0aW1S1gGGyo3h7oIdUERGcn0W11Vg7x0VlBwqmBpA/1OhRu1MtrCOF05B1OnqtFvaNpDyF465WwtAbLalHHdAtBz4zPQAn9lWsleOSym+oyIqPxt5la26rf5rh/uWRzZI0vJ6+T/tAtYBgvJ/lH/KesxrJsNzUcJNV31WTiNL5u3czVLvyyYEosbJhlKqe+ytFpc1I8O0qkDmSQl4Z1pMcq8Vfvr03FppAEYODt1WdtRz2BrqZBG+ML2fEuE3RtnVH2rGhu7juV5k2dSjTqGtTOcSTsnqz3FeOmUt8EkVDPmAAA2KprUnaHuZ5dEHPNWMuKZqOpunWCJc7qkuQWtqPIcWtG4VSXZRB5mDzNJn+sq97Wmj5hIByAYWegxmqnoGQNUnmrK8uo+Gww6BEbp5Y9quKpjRUBDnjSTIDhstDKD3MBbqcOuqFbwvhtS5qeGAXHn6c16anwMU2BouaTQPyktJH3V+Ow6WpEO7opNI5YXqMVgdKMzzVMOG2UQ8QAZS2FsJ2Bh/vHR6BVB0kLFxKuaLgRMRJAUZ5am18eMyy1XY+XpkeSrnoRCTwKnIY7Lk23E2OGCZOyu/tIt3esZz6dF4JW7QQfOCG8zGwVlLjljQ4ZVuLTQbhr3M2y0Dn2ndcS44s1wh1WPRcupeUHltOm3NWoNdSCJ99leHLMrrTPPi8Z7WfEFz83T4K2s8u8QPqvDjMmd1o4BQL7y6uSAWOa1gd1I3VXG+H1TUoVrwtp8Nou8OkXOiXxnbIBj7LocBu23FiNDdIpnRvv3Wk9MPrfUtqdT8bCSD1VsMLYfTY7HMZSayjr6o1P4rYmjQfu1zOha6VG24BkVpbOWnCGvKhJCm4Sn5NPEqtvXaAeH0Q5xw6mACR0wsbeGW1QAZpvOzXEghPqPRO24qtxqdHQ5UXilPyn1GcGAI8zTAiU7ODUwfxH2Kr+YOrzMB9BH6Kxt1TmdD2ns6VP5SfD3FzOFUm5Jd7uTjh9sIxMcgFWziBbkscW/wCIjC0i91NxTaf5XT+6PCfxW5SC0oty2k33CMU6Z8oA9AqL29fSpk06Li/lLDCle54VcUabKr3a2sh1RlQscTzxspvXoaWm6Y0ai+PZVVOKUGEg1C7HRcSsaZJNF9TST5fEOoqrwDVHlc0nniFlc858T3HUr8dpgEMZqxs6IXmeN3FS9oPYGENcQS1uRif+votwt3Bpa7Vp2lL8vQ1k6icdeayy5cr7Ly08jbW9wyqf4PiSZyDuunb21+6aLnGhRq/jeGyQOy7/AIDemOUFEsGmAAOUzt6KLy3fRXPt52twm9eKWmvIpmGlzYMcphWUuDVNQe+t5ucDku40OBOP3jun0iR6c1N5Mqn9LXNo2DGTMntJV3ggY0nC2ACZ1Ap9B/xKd1PtvyTsFI6D7I5HRQEle2opaUpbjl9VYc4lLBncfRAUlrg7Bd6brNdtDywOkbjK6BzzK4HxfrZZ0XNMO1kBwPbZRnN46PDLxy2xXVnWt3l1GoGsOYcdlVTYarwKvEqLJMaWBzj+kfdeera3EeLU1epV1o11N40uI6QFjjxz61y5r8e8teEWtAAub4z/APFUM/Za61ClWomjUpt0HlELncCv33NB1O4A8RkeZuzxyPqupMreSRlcvJwPjIvNhaUqdN73io1rhBIcAHR75W74dsaljw5tOqA17vMR07LowDsUtR4o03VHSQ0TjdPWiXBjnuDWySV1LeyZTZNYBzu5wFyOGcc4ZTdFw+rTqHALmYHuureXjPlvFova5hbLXNMgrPPKx0cOEva19C2e3NINPVuCsVayIM0Hah0O65djxrxCfFa5kkgF3P0PNdale0i2S6QsseWz21y4scvTK5rmGHNIPdAOJW115RdhxaR3TUn0W/xPDplo5laTllY3gsZbe2qXXiGi0OFMw8zGlWW1j8zW8JlRvlzUf+RgG5JXR4fYuv6bqujTRkjRTwXEPIP6FeV+NOOGjY3fC7Kg2hbuqBlaoHebDpeBHXAWrG9Ofx/4mfeXltbcIDmcMoVWsa8iPHdP4j2jZdlzIJgbFea4XbfOX1E0Wj5S0dqDuTncgP1XqZwmRWOqM/A97fQlMa73A62sqfzsBQBEowFFkVtNdu5sVLRo/lMJPAszPhvq0ieRyExaOSmkHdLwlHkAtS4xTrU39phV1bW4B81IuA6ZCfQI9VGmoxwLXER0Kn8oryZKrHj8VLHMxlJTFMQHNfM4HJdMXNcHzO1fzCVDXY8RWt2O9MKLwy/B0zMp0SBoeQfRSrZyRoe0ZzyWkCzJILKjPQp20KJxSuYnk5ReCfwaxYDa1NUta494wqzRqA7OH+xdX5as0ywteR0cgDdNEaCIWV4IX5ys85UmMCEm6BdHLC9LSFgcVJVc9vdTUQcJaJYCFzfiW2+b4JcMAlzAKjR6GT9pW6DMoSHAh4kHBHVGhXy+q+i55bGkDDVYwhpaWEknun4vw02fEK1APDmtOJxhZKcNALC09ADKxsso+PTcHvjaXUmSw/iG+F60Ma9ofTfhwkEHBXz2hVFUA+BU1N2LCvQ8P4lVp2j6QlpZzeAfpyWmNL07lzfU7MDxidR2a3JPsvP8Q4vUuXQXMbT5MmVjun1apdUdUL3O3kFywiv5tOkT2MJWhofXPJ9P2atvCOIVm3NKy1fwKzg2GnY9lyH1QZaQ8Ecgd16P4Ysn0abrmqxoNQDRLfMB1lLUvSsbY9BWoUalAUajJYBiDt6LD/ZLwf4d7Vazo4A/dbg8HoE4eIPTqncMaqZ5T1WJvCWgguua59HQtlvbUaJh3iObOdT5TT3lSeSJhJ6F5Mr7qv4u+Lqlk3+z7Eik+Je4YgkT7HIXF+HLQ3dq+txC2boL9VMPH4id3QunV4XY3F6LutRD64gy7nC2ztn6Kom90GMZTaGMaGtHICAip6KJhC0ZIUjO6BMKAycJATsgBKh2yPsjIJGEBIQj0RJ91JxOyDlQBCMppgoax/q+iDCOakBMCD/6UIG4P2QCtBacEj0KtFesBAqOj+ZKBIwUdPdIMkkqElVmdxspqWiFm/NF7Sx2k7qsE80QeiRG1EThTVI7JYz7KThA24/xPwyjd2FWvpArUmyHdR0K8Vb2Xmkgk9sY9V9B4vRuLjh1alaFgrPADfE23C8LUouZVcKxeXtMOJPlB/ZZ5iNVFppmBI+p+5WsmWnIkBc3+K38FanAGxMq+3umaS2qcn8wOFnKqxrpVswCku7enVDnNe0OAzmEWFpIcDhPpp1HM8adIOeUjmFfslXCeDXd+5lRsC2B/vHnONwOa9ywBrA1ogNEAdklBlOlTY2i0MpgeVjRACvt3gsLjnJAPZGVmHbXj47n1FRY1wkiDzUDY2z2R1gmWjmVCXe3VaTubZ2augkgSRlMH47oFxO5kIQCJ/ZBHDoON0dSpyNgYTDJRoLZJ2UnCrBBxIACIMcvqgLBCB7JNUgptQ9UBCSeRCkkdEC6QiIJQDSYEkKbc0s7k59kNigzjJCmY5wkBzzKOrEwkcPIATNcFVqG5ROwjmg1gIBkFEOBEyqeeyIzyQGMbTy6qHpEKsPJJ6dE2oZVMqIJPNHI3SgnliVNRxlAOHE81NSrnmUQJjKAsGXLxPGaVzYX1Rrhoc+TgghwMr2ciMlZb61pXYY2qwOgYxssuW6x204sPPLTwBpkSCz6I0gG/m05G69gPh23c+TrA6ByyH4cpkOIcQQcTlYTljpv+bOOGKhiA4lp5rv/AA3wht4x9e4P8Fp0hpmHHmvO3hbb1nUqbw8swXAYXf8Ah34kvHVLfh1X5LQ4hlN9W18rRBwSwh3TK1sutxjJN6r1jqfhsJDmwBsED/CtBJjGSuN8X3da34Pp8O2Y6tUDPEtbl5iMnyuaCNuq8S29uWtxXqRzGswo8cs5u1thyY8e5I+mWlN7rdr3AEvzBOw5K7w3DdhWbgDKh4Pa+LZ8QuKnhy59N9ENznGp4O3Zbi65b/dfD9d55G44nQpj/wASUTkznSMsMb2qIE5x2ISkADcFZ+K3vFqVEF9jw63YXQG29x41Se56ei1cMFvUtvFvr/8AiPbijSt8s9Xc1p+s+o/K30SSdswpAjJA9Uz2Bsmm4kTAMRPskI5zH7rTHKZTcZ2WXVRwAmDPtuhq5EH6IxEwUo6znsqIQ8RH3RBA7pSM+3RANd1GRhILAfX6qEicqokjEpmS6ctAHUwg1gJIwiJ5kfVVDB2yjvJAMeiBFh3kn7oEoEu6boRpMFpSUaQiTGfoq5MzHtum1bYKAcOAd+Ej3RkdB9UktydWegSkZwg1FOpQjLQ/3SvewmWN0jmJVRLeQ+6AOIVMqsLiCO6YVYaRDT3IVJdMKDOyCWTzUcSlmcHZQtJBcgDJG8J6TvOJAjuqXDUDmewCQFzTIGR1Uck3jY14brOV1GubqLTAK878TX7rC3qU6ZipUw39/wCu66VS9pUqXi1XBgAnJ39F8/4xxCrxG+fXqHE+Vo2aFx8WG69Hm5Zjj17Y5lx/8lptbipTq06tMhpY4FqyOfIwAAeQTscdjsF2POdbjfF7riraQuW0G+ETpbSphgMxk9ThYKNPxCGNGXwI7ykLwQA6Oq28EBq8QoU3nnqBPojUk6Pfe69/wlwNEt1WrXU4aBcNfH1bt9FtdSuHGW8Mt7n/AOlxAav/AM1Gj9VxaVICTO+8piXz/DcT3iFz/nl9ja8mPytF5d2tOtTpVaN7aV3PAbSvbUtkz+V7SRKfhnDb64c+vSFCuyNI+XeHEZ/MN5WG/rcTuLM29K5qaNQOlz8Kjh1k22PjGmGXJnVUaYJn0V/luaT+njfJ3nh1Mmm8FrwfM13JI4xnCpZJkknKsEkclrx8cwmmWedzu6sGdxkJg7BlrT3PJU5JETtlNq6g46hWgzneYYHfCWQZwFMkRHJGMfh+6NBD1j6qaoJM+4SzAyiT5c/olQjnOx5iZ3CPjODY1n0CESGzyR04JjsgF1nIJkKF2wQ0gAgj7oOY4AI6OHB7qAmYKVrnAxt6pmODhmUqcHU4ghpMdEQcZ39EDUAAEYRDzGCg2GQDgq1pbmdJIVQbJ9FA0kwOapBqjgYAaGyVHAsPmnsRsnFu1wPmGBMyqnaAN5KEi3W84E+yLmOH4iI+qRz2mNI0x3SjU4gBxc44CD1ttsGu8doNJ1RjhGBlaeOXdGzsaxp2ra1VrSQwu3KsAHD7PQwONQjzOAleavLpxrF9w7S0fhBxPdZ73enRrwx7eGvbmtcVS6o8mT+HkPZUDaOW5MK7ibWMvavguBYTLY6dFl1TjVg9Ueme9rCQcZCgxulaWzB+yfU0va0TJPPkmZ6YJ2Y4x0C6nBLSrUvqVUw0MeHHUY+igeynShnsr72xrcPdSdWr0Xmq0ODabySB1IIEKhp64FpHY7JvKQPKOy8nZcUqUnNAdtuOq9HaXLLmi2qw74I6FUizTUABHllOBJPkVbSRHVPrmSUtEZog5TCMbj1SSSOyYEH/ANpmYHHNMA4Ce6rnMppndBG39QpqwDJhJOYH1UyeyAcuA6+6mZESUphDlMH3KWgsB8wyUxqPAgOwq5OxwUXOkyefNGggcMghEZBmAIQIMANGCgMcjjokcBwE7ZPRTb2zEokzGJPdSARnfZJQHAxMDdDfKncjB3kJi3OJPogMffdWa/LAaPUKsTME/RAgzIVM7RqVHHJkx3S6iZxEIubzOUpAjZBELy7kfVLTu/lKviOYHFu3ZMQIxjKrqs8QweuQle5pWN8btqpfE9P8z2z/ADLx/wAVcUdf8VfVa4uphrWiTMABdp1hQjT4TPdIeGWpMm3pn/ascOO43e3Rnzec1p4qodbiSJlAgDqvanhtr/k08dWqt3C7Tb5emf8Aar0y3HjSc435EqyhTc94hwEGS4jC9eOF2oBIoU4/lT/IUQAAxgHSIRoPLPqPYI5g4ITVeJXF1p+arPqls6S/MSvTnh1BzctbHcKl/BbNwl1Ie2E+xt5zxW7NyV6v4fY6naRUkOeZA6BU23CrGm7UKJ1DYnK6tHwqeGwMbJylbtpa4TAn6pmzISt5AH2RAd/hVRK0QIzJKEgHJIStDgJd0TQZmITMwMnKkyZOEIJiRg9kCDzafXugHB6j/pEGdgEIPLb0TAYiEAA0z2hNOYO/qhB2ChCAmxl0z1UjG6MZUj7dEBDO+87KT0JCmknspMDaUqEORiR17piMb8uvNIM/iG+yIdBJbzx6pGhHMk7ck3iHnv8AyhQQdgAI5bonfYH3QbnzB2PsiWyMqvzRuUwBAyZTZ1COkghE5y0ZUzy9lNzGx9N0ETP1SEQ4CeauI7H6bpC3JnriEAjmkiSPeUv5iMn0VvlPMJXAEExnog1ZbER1U0k7gfVONwZyoQDEfcJUwDBE4UDARsJTnEaoznHJSJknPokFRbykfRCN/LMK0iDH7oAADkMpkrFOSIET1TaIOQSrGglwABceQQkOEgSY5pHAa0scC1bw4RgDPZYxHXJ6rQ0zy2TgWgjEYTTnsq4MQZUGPSFQO05ynJnP7KqcSZ+qOoyZ+yQPPJTc5QkZ+4QBO0mUzE9xhEZ7DoEoyDKPlH0QEOOeZ2Rn1yoCT0UGOaAIIzOFJAGJQ2ETsjPlOYSoHO7T/wBINImJO6MDkZlTYGYk9FJhMuydkNP9SmxvE4SFkmQAmbHO2xUEkfugPxR3U1HSQOSpCRynYokkZH1RjOSlOB+iQNIiSYhI48+X6ok6WTuZjKJAcAdh0CCITqPcqCNuXdFzoCjYJyJQZS2Bk4IQALc7fsnkjmlcQZxsJ3RoCOboMIxJ3jskG05+qZroEICFpORP0SmYH6BWmAAY36lKMnkMJAmA0jG/JEARymETMap9lMgjM+yAIBJ9NldJEnJSBu0GMdE+xA+6YM3zHIyo3fO6IHNE4QB5bKAHfJ6qSZ09lHYxPdOGgBO8x1TxEQUgO/omAnnz6IBvXmhA5CUuSfsmBggc+qKB6ADuoPZSMQmLAAO6RBz/AEwppMmIEdFABq7jmg6GwY2QBInkYU6gbITAChzBGMpKg4DQAMpXEgkCfomdh0Dk6FBVeBAIj0Qb/9k="/>
          <p:cNvSpPr>
            <a:spLocks noChangeAspect="1" noChangeArrowheads="1"/>
          </p:cNvSpPr>
          <p:nvPr/>
        </p:nvSpPr>
        <p:spPr bwMode="auto">
          <a:xfrm>
            <a:off x="339725" y="-7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grpSp>
        <p:nvGrpSpPr>
          <p:cNvPr id="9221" name="Group 24"/>
          <p:cNvGrpSpPr>
            <a:grpSpLocks noChangeAspect="1"/>
          </p:cNvGrpSpPr>
          <p:nvPr/>
        </p:nvGrpSpPr>
        <p:grpSpPr bwMode="auto">
          <a:xfrm rot="2360341">
            <a:off x="762000" y="2505075"/>
            <a:ext cx="1079500" cy="1079500"/>
            <a:chOff x="1224" y="1212"/>
            <a:chExt cx="3144" cy="3112"/>
          </a:xfrm>
        </p:grpSpPr>
        <p:sp>
          <p:nvSpPr>
            <p:cNvPr id="9245" name="Freeform 25" descr="Green marble"/>
            <p:cNvSpPr>
              <a:spLocks noChangeAspect="1"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>
                <a:gd name="T0" fmla="*/ 748 w 2280"/>
                <a:gd name="T1" fmla="*/ 30 h 1785"/>
                <a:gd name="T2" fmla="*/ 1224 w 2280"/>
                <a:gd name="T3" fmla="*/ 305 h 1785"/>
                <a:gd name="T4" fmla="*/ 2184 w 2280"/>
                <a:gd name="T5" fmla="*/ 257 h 1785"/>
                <a:gd name="T6" fmla="*/ 1800 w 2280"/>
                <a:gd name="T7" fmla="*/ 1121 h 1785"/>
                <a:gd name="T8" fmla="*/ 1743 w 2280"/>
                <a:gd name="T9" fmla="*/ 1313 h 1785"/>
                <a:gd name="T10" fmla="*/ 1717 w 2280"/>
                <a:gd name="T11" fmla="*/ 1479 h 1785"/>
                <a:gd name="T12" fmla="*/ 1560 w 2280"/>
                <a:gd name="T13" fmla="*/ 1549 h 1785"/>
                <a:gd name="T14" fmla="*/ 1272 w 2280"/>
                <a:gd name="T15" fmla="*/ 1553 h 1785"/>
                <a:gd name="T16" fmla="*/ 168 w 2280"/>
                <a:gd name="T17" fmla="*/ 1649 h 1785"/>
                <a:gd name="T18" fmla="*/ 264 w 2280"/>
                <a:gd name="T19" fmla="*/ 737 h 1785"/>
                <a:gd name="T20" fmla="*/ 425 w 2280"/>
                <a:gd name="T21" fmla="*/ 126 h 1785"/>
                <a:gd name="T22" fmla="*/ 748 w 2280"/>
                <a:gd name="T23" fmla="*/ 30 h 178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280"/>
                <a:gd name="T37" fmla="*/ 0 h 1785"/>
                <a:gd name="T38" fmla="*/ 2280 w 2280"/>
                <a:gd name="T39" fmla="*/ 1785 h 178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4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Freeform 26" descr="Green marble"/>
            <p:cNvSpPr>
              <a:spLocks noChangeAspect="1"/>
            </p:cNvSpPr>
            <p:nvPr/>
          </p:nvSpPr>
          <p:spPr bwMode="auto">
            <a:xfrm>
              <a:off x="3056" y="1628"/>
              <a:ext cx="1312" cy="1296"/>
            </a:xfrm>
            <a:custGeom>
              <a:avLst/>
              <a:gdLst>
                <a:gd name="T0" fmla="*/ 592 w 1312"/>
                <a:gd name="T1" fmla="*/ 160 h 1296"/>
                <a:gd name="T2" fmla="*/ 16 w 1312"/>
                <a:gd name="T3" fmla="*/ 640 h 1296"/>
                <a:gd name="T4" fmla="*/ 496 w 1312"/>
                <a:gd name="T5" fmla="*/ 1024 h 1296"/>
                <a:gd name="T6" fmla="*/ 1216 w 1312"/>
                <a:gd name="T7" fmla="*/ 1216 h 1296"/>
                <a:gd name="T8" fmla="*/ 1072 w 1312"/>
                <a:gd name="T9" fmla="*/ 544 h 1296"/>
                <a:gd name="T10" fmla="*/ 1120 w 1312"/>
                <a:gd name="T11" fmla="*/ 64 h 1296"/>
                <a:gd name="T12" fmla="*/ 592 w 1312"/>
                <a:gd name="T13" fmla="*/ 160 h 12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12"/>
                <a:gd name="T22" fmla="*/ 0 h 1296"/>
                <a:gd name="T23" fmla="*/ 1312 w 1312"/>
                <a:gd name="T24" fmla="*/ 1296 h 12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12" h="1296">
                  <a:moveTo>
                    <a:pt x="592" y="160"/>
                  </a:moveTo>
                  <a:cubicBezTo>
                    <a:pt x="408" y="256"/>
                    <a:pt x="32" y="496"/>
                    <a:pt x="16" y="640"/>
                  </a:cubicBezTo>
                  <a:cubicBezTo>
                    <a:pt x="0" y="784"/>
                    <a:pt x="296" y="928"/>
                    <a:pt x="496" y="1024"/>
                  </a:cubicBezTo>
                  <a:cubicBezTo>
                    <a:pt x="696" y="1120"/>
                    <a:pt x="1120" y="1296"/>
                    <a:pt x="1216" y="1216"/>
                  </a:cubicBezTo>
                  <a:cubicBezTo>
                    <a:pt x="1312" y="1136"/>
                    <a:pt x="1088" y="736"/>
                    <a:pt x="1072" y="544"/>
                  </a:cubicBezTo>
                  <a:cubicBezTo>
                    <a:pt x="1056" y="352"/>
                    <a:pt x="1208" y="128"/>
                    <a:pt x="1120" y="64"/>
                  </a:cubicBezTo>
                  <a:cubicBezTo>
                    <a:pt x="1032" y="0"/>
                    <a:pt x="776" y="64"/>
                    <a:pt x="592" y="160"/>
                  </a:cubicBezTo>
                  <a:close/>
                </a:path>
              </a:pathLst>
            </a:custGeom>
            <a:blipFill dpi="0" rotWithShape="0">
              <a:blip r:embed="rId4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47" name="Group 27"/>
            <p:cNvGrpSpPr>
              <a:grpSpLocks noChangeAspect="1"/>
            </p:cNvGrpSpPr>
            <p:nvPr/>
          </p:nvGrpSpPr>
          <p:grpSpPr bwMode="auto">
            <a:xfrm>
              <a:off x="1776" y="1212"/>
              <a:ext cx="1944" cy="2413"/>
              <a:chOff x="2227" y="1194"/>
              <a:chExt cx="1944" cy="2413"/>
            </a:xfrm>
          </p:grpSpPr>
          <p:sp>
            <p:nvSpPr>
              <p:cNvPr id="9248" name="Freeform 28"/>
              <p:cNvSpPr>
                <a:spLocks noChangeAspect="1"/>
              </p:cNvSpPr>
              <p:nvPr/>
            </p:nvSpPr>
            <p:spPr bwMode="auto">
              <a:xfrm rot="-2705309">
                <a:off x="2708" y="1513"/>
                <a:ext cx="406" cy="340"/>
              </a:xfrm>
              <a:custGeom>
                <a:avLst/>
                <a:gdLst>
                  <a:gd name="T0" fmla="*/ 1 w 600"/>
                  <a:gd name="T1" fmla="*/ 1 h 608"/>
                  <a:gd name="T2" fmla="*/ 1 w 600"/>
                  <a:gd name="T3" fmla="*/ 1 h 608"/>
                  <a:gd name="T4" fmla="*/ 1 w 600"/>
                  <a:gd name="T5" fmla="*/ 1 h 608"/>
                  <a:gd name="T6" fmla="*/ 1 w 600"/>
                  <a:gd name="T7" fmla="*/ 1 h 608"/>
                  <a:gd name="T8" fmla="*/ 1 w 600"/>
                  <a:gd name="T9" fmla="*/ 0 h 608"/>
                  <a:gd name="T10" fmla="*/ 1 w 600"/>
                  <a:gd name="T11" fmla="*/ 1 h 608"/>
                  <a:gd name="T12" fmla="*/ 1 w 600"/>
                  <a:gd name="T13" fmla="*/ 1 h 608"/>
                  <a:gd name="T14" fmla="*/ 0 w 600"/>
                  <a:gd name="T15" fmla="*/ 1 h 608"/>
                  <a:gd name="T16" fmla="*/ 1 w 600"/>
                  <a:gd name="T17" fmla="*/ 1 h 608"/>
                  <a:gd name="T18" fmla="*/ 1 w 600"/>
                  <a:gd name="T19" fmla="*/ 1 h 608"/>
                  <a:gd name="T20" fmla="*/ 1 w 600"/>
                  <a:gd name="T21" fmla="*/ 1 h 608"/>
                  <a:gd name="T22" fmla="*/ 1 w 600"/>
                  <a:gd name="T23" fmla="*/ 1 h 608"/>
                  <a:gd name="T24" fmla="*/ 1 w 600"/>
                  <a:gd name="T25" fmla="*/ 1 h 608"/>
                  <a:gd name="T26" fmla="*/ 1 w 600"/>
                  <a:gd name="T27" fmla="*/ 1 h 608"/>
                  <a:gd name="T28" fmla="*/ 1 w 600"/>
                  <a:gd name="T29" fmla="*/ 1 h 608"/>
                  <a:gd name="T30" fmla="*/ 1 w 600"/>
                  <a:gd name="T31" fmla="*/ 1 h 608"/>
                  <a:gd name="T32" fmla="*/ 1 w 600"/>
                  <a:gd name="T33" fmla="*/ 1 h 608"/>
                  <a:gd name="T34" fmla="*/ 1 w 600"/>
                  <a:gd name="T35" fmla="*/ 1 h 608"/>
                  <a:gd name="T36" fmla="*/ 1 w 600"/>
                  <a:gd name="T37" fmla="*/ 1 h 608"/>
                  <a:gd name="T38" fmla="*/ 1 w 600"/>
                  <a:gd name="T39" fmla="*/ 1 h 608"/>
                  <a:gd name="T40" fmla="*/ 1 w 600"/>
                  <a:gd name="T41" fmla="*/ 1 h 608"/>
                  <a:gd name="T42" fmla="*/ 1 w 600"/>
                  <a:gd name="T43" fmla="*/ 1 h 60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00"/>
                  <a:gd name="T67" fmla="*/ 0 h 608"/>
                  <a:gd name="T68" fmla="*/ 600 w 600"/>
                  <a:gd name="T69" fmla="*/ 608 h 60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00" h="608">
                    <a:moveTo>
                      <a:pt x="388" y="289"/>
                    </a:moveTo>
                    <a:lnTo>
                      <a:pt x="372" y="177"/>
                    </a:lnTo>
                    <a:lnTo>
                      <a:pt x="341" y="78"/>
                    </a:lnTo>
                    <a:lnTo>
                      <a:pt x="284" y="24"/>
                    </a:lnTo>
                    <a:lnTo>
                      <a:pt x="185" y="0"/>
                    </a:lnTo>
                    <a:lnTo>
                      <a:pt x="100" y="24"/>
                    </a:lnTo>
                    <a:lnTo>
                      <a:pt x="19" y="123"/>
                    </a:lnTo>
                    <a:lnTo>
                      <a:pt x="0" y="243"/>
                    </a:lnTo>
                    <a:lnTo>
                      <a:pt x="19" y="370"/>
                    </a:lnTo>
                    <a:lnTo>
                      <a:pt x="50" y="447"/>
                    </a:lnTo>
                    <a:lnTo>
                      <a:pt x="88" y="528"/>
                    </a:lnTo>
                    <a:lnTo>
                      <a:pt x="130" y="582"/>
                    </a:lnTo>
                    <a:lnTo>
                      <a:pt x="177" y="608"/>
                    </a:lnTo>
                    <a:lnTo>
                      <a:pt x="242" y="585"/>
                    </a:lnTo>
                    <a:lnTo>
                      <a:pt x="307" y="531"/>
                    </a:lnTo>
                    <a:lnTo>
                      <a:pt x="349" y="455"/>
                    </a:lnTo>
                    <a:lnTo>
                      <a:pt x="388" y="390"/>
                    </a:lnTo>
                    <a:lnTo>
                      <a:pt x="400" y="351"/>
                    </a:lnTo>
                    <a:lnTo>
                      <a:pt x="565" y="293"/>
                    </a:lnTo>
                    <a:lnTo>
                      <a:pt x="600" y="270"/>
                    </a:lnTo>
                    <a:lnTo>
                      <a:pt x="580" y="235"/>
                    </a:lnTo>
                    <a:lnTo>
                      <a:pt x="388" y="289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9" name="Freeform 29"/>
              <p:cNvSpPr>
                <a:spLocks noChangeAspect="1"/>
              </p:cNvSpPr>
              <p:nvPr/>
            </p:nvSpPr>
            <p:spPr bwMode="auto">
              <a:xfrm rot="-2705309">
                <a:off x="2999" y="1873"/>
                <a:ext cx="418" cy="758"/>
              </a:xfrm>
              <a:custGeom>
                <a:avLst/>
                <a:gdLst>
                  <a:gd name="T0" fmla="*/ 1 w 619"/>
                  <a:gd name="T1" fmla="*/ 1 h 1085"/>
                  <a:gd name="T2" fmla="*/ 1 w 619"/>
                  <a:gd name="T3" fmla="*/ 1 h 1085"/>
                  <a:gd name="T4" fmla="*/ 1 w 619"/>
                  <a:gd name="T5" fmla="*/ 1 h 1085"/>
                  <a:gd name="T6" fmla="*/ 1 w 619"/>
                  <a:gd name="T7" fmla="*/ 0 h 1085"/>
                  <a:gd name="T8" fmla="*/ 1 w 619"/>
                  <a:gd name="T9" fmla="*/ 1 h 1085"/>
                  <a:gd name="T10" fmla="*/ 1 w 619"/>
                  <a:gd name="T11" fmla="*/ 1 h 1085"/>
                  <a:gd name="T12" fmla="*/ 1 w 619"/>
                  <a:gd name="T13" fmla="*/ 1 h 1085"/>
                  <a:gd name="T14" fmla="*/ 1 w 619"/>
                  <a:gd name="T15" fmla="*/ 1 h 1085"/>
                  <a:gd name="T16" fmla="*/ 1 w 619"/>
                  <a:gd name="T17" fmla="*/ 1 h 1085"/>
                  <a:gd name="T18" fmla="*/ 1 w 619"/>
                  <a:gd name="T19" fmla="*/ 1 h 1085"/>
                  <a:gd name="T20" fmla="*/ 1 w 619"/>
                  <a:gd name="T21" fmla="*/ 1 h 1085"/>
                  <a:gd name="T22" fmla="*/ 1 w 619"/>
                  <a:gd name="T23" fmla="*/ 1 h 1085"/>
                  <a:gd name="T24" fmla="*/ 1 w 619"/>
                  <a:gd name="T25" fmla="*/ 1 h 1085"/>
                  <a:gd name="T26" fmla="*/ 1 w 619"/>
                  <a:gd name="T27" fmla="*/ 2 h 1085"/>
                  <a:gd name="T28" fmla="*/ 1 w 619"/>
                  <a:gd name="T29" fmla="*/ 2 h 1085"/>
                  <a:gd name="T30" fmla="*/ 1 w 619"/>
                  <a:gd name="T31" fmla="*/ 2 h 1085"/>
                  <a:gd name="T32" fmla="*/ 1 w 619"/>
                  <a:gd name="T33" fmla="*/ 2 h 1085"/>
                  <a:gd name="T34" fmla="*/ 1 w 619"/>
                  <a:gd name="T35" fmla="*/ 2 h 1085"/>
                  <a:gd name="T36" fmla="*/ 1 w 619"/>
                  <a:gd name="T37" fmla="*/ 2 h 1085"/>
                  <a:gd name="T38" fmla="*/ 1 w 619"/>
                  <a:gd name="T39" fmla="*/ 2 h 1085"/>
                  <a:gd name="T40" fmla="*/ 0 w 619"/>
                  <a:gd name="T41" fmla="*/ 1 h 1085"/>
                  <a:gd name="T42" fmla="*/ 1 w 619"/>
                  <a:gd name="T43" fmla="*/ 1 h 1085"/>
                  <a:gd name="T44" fmla="*/ 1 w 619"/>
                  <a:gd name="T45" fmla="*/ 1 h 1085"/>
                  <a:gd name="T46" fmla="*/ 1 w 619"/>
                  <a:gd name="T47" fmla="*/ 1 h 1085"/>
                  <a:gd name="T48" fmla="*/ 1 w 619"/>
                  <a:gd name="T49" fmla="*/ 1 h 10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9"/>
                  <a:gd name="T76" fmla="*/ 0 h 1085"/>
                  <a:gd name="T77" fmla="*/ 619 w 619"/>
                  <a:gd name="T78" fmla="*/ 1085 h 10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9" h="1085">
                    <a:moveTo>
                      <a:pt x="208" y="161"/>
                    </a:moveTo>
                    <a:lnTo>
                      <a:pt x="284" y="80"/>
                    </a:lnTo>
                    <a:lnTo>
                      <a:pt x="411" y="3"/>
                    </a:lnTo>
                    <a:lnTo>
                      <a:pt x="469" y="0"/>
                    </a:lnTo>
                    <a:lnTo>
                      <a:pt x="573" y="34"/>
                    </a:lnTo>
                    <a:lnTo>
                      <a:pt x="619" y="85"/>
                    </a:lnTo>
                    <a:lnTo>
                      <a:pt x="619" y="161"/>
                    </a:lnTo>
                    <a:lnTo>
                      <a:pt x="542" y="304"/>
                    </a:lnTo>
                    <a:lnTo>
                      <a:pt x="458" y="415"/>
                    </a:lnTo>
                    <a:lnTo>
                      <a:pt x="422" y="508"/>
                    </a:lnTo>
                    <a:lnTo>
                      <a:pt x="399" y="615"/>
                    </a:lnTo>
                    <a:lnTo>
                      <a:pt x="422" y="719"/>
                    </a:lnTo>
                    <a:lnTo>
                      <a:pt x="445" y="820"/>
                    </a:lnTo>
                    <a:lnTo>
                      <a:pt x="445" y="935"/>
                    </a:lnTo>
                    <a:lnTo>
                      <a:pt x="411" y="1005"/>
                    </a:lnTo>
                    <a:lnTo>
                      <a:pt x="334" y="1043"/>
                    </a:lnTo>
                    <a:lnTo>
                      <a:pt x="242" y="1085"/>
                    </a:lnTo>
                    <a:lnTo>
                      <a:pt x="157" y="1085"/>
                    </a:lnTo>
                    <a:lnTo>
                      <a:pt x="100" y="1054"/>
                    </a:lnTo>
                    <a:lnTo>
                      <a:pt x="23" y="927"/>
                    </a:lnTo>
                    <a:lnTo>
                      <a:pt x="0" y="797"/>
                    </a:lnTo>
                    <a:lnTo>
                      <a:pt x="8" y="628"/>
                    </a:lnTo>
                    <a:lnTo>
                      <a:pt x="65" y="415"/>
                    </a:lnTo>
                    <a:lnTo>
                      <a:pt x="123" y="277"/>
                    </a:lnTo>
                    <a:lnTo>
                      <a:pt x="208" y="161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0" name="Freeform 30"/>
              <p:cNvSpPr>
                <a:spLocks noChangeAspect="1"/>
              </p:cNvSpPr>
              <p:nvPr/>
            </p:nvSpPr>
            <p:spPr bwMode="auto">
              <a:xfrm rot="-2705309">
                <a:off x="3504" y="2064"/>
                <a:ext cx="812" cy="523"/>
              </a:xfrm>
              <a:custGeom>
                <a:avLst/>
                <a:gdLst>
                  <a:gd name="T0" fmla="*/ 0 w 782"/>
                  <a:gd name="T1" fmla="*/ 1 h 808"/>
                  <a:gd name="T2" fmla="*/ 126 w 782"/>
                  <a:gd name="T3" fmla="*/ 0 h 808"/>
                  <a:gd name="T4" fmla="*/ 308 w 782"/>
                  <a:gd name="T5" fmla="*/ 0 h 808"/>
                  <a:gd name="T6" fmla="*/ 649 w 782"/>
                  <a:gd name="T7" fmla="*/ 1 h 808"/>
                  <a:gd name="T8" fmla="*/ 1053 w 782"/>
                  <a:gd name="T9" fmla="*/ 1 h 808"/>
                  <a:gd name="T10" fmla="*/ 1202 w 782"/>
                  <a:gd name="T11" fmla="*/ 1 h 808"/>
                  <a:gd name="T12" fmla="*/ 1271 w 782"/>
                  <a:gd name="T13" fmla="*/ 1 h 808"/>
                  <a:gd name="T14" fmla="*/ 1284 w 782"/>
                  <a:gd name="T15" fmla="*/ 1 h 808"/>
                  <a:gd name="T16" fmla="*/ 1239 w 782"/>
                  <a:gd name="T17" fmla="*/ 1 h 808"/>
                  <a:gd name="T18" fmla="*/ 1114 w 782"/>
                  <a:gd name="T19" fmla="*/ 1 h 808"/>
                  <a:gd name="T20" fmla="*/ 953 w 782"/>
                  <a:gd name="T21" fmla="*/ 1 h 808"/>
                  <a:gd name="T22" fmla="*/ 836 w 782"/>
                  <a:gd name="T23" fmla="*/ 1 h 808"/>
                  <a:gd name="T24" fmla="*/ 782 w 782"/>
                  <a:gd name="T25" fmla="*/ 1 h 808"/>
                  <a:gd name="T26" fmla="*/ 748 w 782"/>
                  <a:gd name="T27" fmla="*/ 1 h 808"/>
                  <a:gd name="T28" fmla="*/ 759 w 782"/>
                  <a:gd name="T29" fmla="*/ 1 h 808"/>
                  <a:gd name="T30" fmla="*/ 767 w 782"/>
                  <a:gd name="T31" fmla="*/ 1 h 808"/>
                  <a:gd name="T32" fmla="*/ 912 w 782"/>
                  <a:gd name="T33" fmla="*/ 1 h 808"/>
                  <a:gd name="T34" fmla="*/ 1141 w 782"/>
                  <a:gd name="T35" fmla="*/ 1 h 808"/>
                  <a:gd name="T36" fmla="*/ 1284 w 782"/>
                  <a:gd name="T37" fmla="*/ 1 h 808"/>
                  <a:gd name="T38" fmla="*/ 1436 w 782"/>
                  <a:gd name="T39" fmla="*/ 1 h 808"/>
                  <a:gd name="T40" fmla="*/ 1484 w 782"/>
                  <a:gd name="T41" fmla="*/ 1 h 808"/>
                  <a:gd name="T42" fmla="*/ 1436 w 782"/>
                  <a:gd name="T43" fmla="*/ 1 h 808"/>
                  <a:gd name="T44" fmla="*/ 1375 w 782"/>
                  <a:gd name="T45" fmla="*/ 1 h 808"/>
                  <a:gd name="T46" fmla="*/ 1271 w 782"/>
                  <a:gd name="T47" fmla="*/ 1 h 808"/>
                  <a:gd name="T48" fmla="*/ 1134 w 782"/>
                  <a:gd name="T49" fmla="*/ 1 h 808"/>
                  <a:gd name="T50" fmla="*/ 986 w 782"/>
                  <a:gd name="T51" fmla="*/ 1 h 808"/>
                  <a:gd name="T52" fmla="*/ 748 w 782"/>
                  <a:gd name="T53" fmla="*/ 1 h 808"/>
                  <a:gd name="T54" fmla="*/ 673 w 782"/>
                  <a:gd name="T55" fmla="*/ 1 h 808"/>
                  <a:gd name="T56" fmla="*/ 634 w 782"/>
                  <a:gd name="T57" fmla="*/ 1 h 808"/>
                  <a:gd name="T58" fmla="*/ 634 w 782"/>
                  <a:gd name="T59" fmla="*/ 1 h 808"/>
                  <a:gd name="T60" fmla="*/ 634 w 782"/>
                  <a:gd name="T61" fmla="*/ 1 h 808"/>
                  <a:gd name="T62" fmla="*/ 736 w 782"/>
                  <a:gd name="T63" fmla="*/ 1 h 808"/>
                  <a:gd name="T64" fmla="*/ 889 w 782"/>
                  <a:gd name="T65" fmla="*/ 1 h 808"/>
                  <a:gd name="T66" fmla="*/ 1024 w 782"/>
                  <a:gd name="T67" fmla="*/ 1 h 808"/>
                  <a:gd name="T68" fmla="*/ 1108 w 782"/>
                  <a:gd name="T69" fmla="*/ 1 h 808"/>
                  <a:gd name="T70" fmla="*/ 1152 w 782"/>
                  <a:gd name="T71" fmla="*/ 1 h 808"/>
                  <a:gd name="T72" fmla="*/ 1134 w 782"/>
                  <a:gd name="T73" fmla="*/ 1 h 808"/>
                  <a:gd name="T74" fmla="*/ 1072 w 782"/>
                  <a:gd name="T75" fmla="*/ 1 h 808"/>
                  <a:gd name="T76" fmla="*/ 986 w 782"/>
                  <a:gd name="T77" fmla="*/ 1 h 808"/>
                  <a:gd name="T78" fmla="*/ 889 w 782"/>
                  <a:gd name="T79" fmla="*/ 1 h 808"/>
                  <a:gd name="T80" fmla="*/ 679 w 782"/>
                  <a:gd name="T81" fmla="*/ 1 h 808"/>
                  <a:gd name="T82" fmla="*/ 367 w 782"/>
                  <a:gd name="T83" fmla="*/ 1 h 808"/>
                  <a:gd name="T84" fmla="*/ 133 w 782"/>
                  <a:gd name="T85" fmla="*/ 1 h 808"/>
                  <a:gd name="T86" fmla="*/ 37 w 782"/>
                  <a:gd name="T87" fmla="*/ 1 h 808"/>
                  <a:gd name="T88" fmla="*/ 0 w 782"/>
                  <a:gd name="T89" fmla="*/ 1 h 808"/>
                  <a:gd name="T90" fmla="*/ 0 w 782"/>
                  <a:gd name="T91" fmla="*/ 1 h 808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782"/>
                  <a:gd name="T139" fmla="*/ 0 h 808"/>
                  <a:gd name="T140" fmla="*/ 782 w 782"/>
                  <a:gd name="T141" fmla="*/ 808 h 808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782" h="808">
                    <a:moveTo>
                      <a:pt x="0" y="76"/>
                    </a:moveTo>
                    <a:lnTo>
                      <a:pt x="66" y="0"/>
                    </a:lnTo>
                    <a:lnTo>
                      <a:pt x="163" y="0"/>
                    </a:lnTo>
                    <a:lnTo>
                      <a:pt x="343" y="19"/>
                    </a:lnTo>
                    <a:lnTo>
                      <a:pt x="555" y="30"/>
                    </a:lnTo>
                    <a:lnTo>
                      <a:pt x="636" y="65"/>
                    </a:lnTo>
                    <a:lnTo>
                      <a:pt x="670" y="110"/>
                    </a:lnTo>
                    <a:lnTo>
                      <a:pt x="678" y="180"/>
                    </a:lnTo>
                    <a:lnTo>
                      <a:pt x="654" y="253"/>
                    </a:lnTo>
                    <a:lnTo>
                      <a:pt x="589" y="365"/>
                    </a:lnTo>
                    <a:lnTo>
                      <a:pt x="504" y="457"/>
                    </a:lnTo>
                    <a:lnTo>
                      <a:pt x="439" y="541"/>
                    </a:lnTo>
                    <a:lnTo>
                      <a:pt x="412" y="607"/>
                    </a:lnTo>
                    <a:lnTo>
                      <a:pt x="393" y="653"/>
                    </a:lnTo>
                    <a:lnTo>
                      <a:pt x="400" y="689"/>
                    </a:lnTo>
                    <a:lnTo>
                      <a:pt x="405" y="711"/>
                    </a:lnTo>
                    <a:lnTo>
                      <a:pt x="482" y="711"/>
                    </a:lnTo>
                    <a:lnTo>
                      <a:pt x="601" y="692"/>
                    </a:lnTo>
                    <a:lnTo>
                      <a:pt x="678" y="692"/>
                    </a:lnTo>
                    <a:lnTo>
                      <a:pt x="758" y="723"/>
                    </a:lnTo>
                    <a:lnTo>
                      <a:pt x="782" y="761"/>
                    </a:lnTo>
                    <a:lnTo>
                      <a:pt x="758" y="796"/>
                    </a:lnTo>
                    <a:lnTo>
                      <a:pt x="724" y="808"/>
                    </a:lnTo>
                    <a:lnTo>
                      <a:pt x="670" y="792"/>
                    </a:lnTo>
                    <a:lnTo>
                      <a:pt x="597" y="749"/>
                    </a:lnTo>
                    <a:lnTo>
                      <a:pt x="520" y="757"/>
                    </a:lnTo>
                    <a:lnTo>
                      <a:pt x="393" y="780"/>
                    </a:lnTo>
                    <a:lnTo>
                      <a:pt x="355" y="773"/>
                    </a:lnTo>
                    <a:lnTo>
                      <a:pt x="335" y="746"/>
                    </a:lnTo>
                    <a:lnTo>
                      <a:pt x="335" y="681"/>
                    </a:lnTo>
                    <a:lnTo>
                      <a:pt x="335" y="588"/>
                    </a:lnTo>
                    <a:lnTo>
                      <a:pt x="389" y="518"/>
                    </a:lnTo>
                    <a:lnTo>
                      <a:pt x="470" y="414"/>
                    </a:lnTo>
                    <a:lnTo>
                      <a:pt x="540" y="323"/>
                    </a:lnTo>
                    <a:lnTo>
                      <a:pt x="586" y="253"/>
                    </a:lnTo>
                    <a:lnTo>
                      <a:pt x="609" y="192"/>
                    </a:lnTo>
                    <a:lnTo>
                      <a:pt x="597" y="157"/>
                    </a:lnTo>
                    <a:lnTo>
                      <a:pt x="566" y="115"/>
                    </a:lnTo>
                    <a:lnTo>
                      <a:pt x="520" y="103"/>
                    </a:lnTo>
                    <a:lnTo>
                      <a:pt x="470" y="103"/>
                    </a:lnTo>
                    <a:lnTo>
                      <a:pt x="358" y="103"/>
                    </a:lnTo>
                    <a:lnTo>
                      <a:pt x="193" y="134"/>
                    </a:lnTo>
                    <a:lnTo>
                      <a:pt x="70" y="146"/>
                    </a:lnTo>
                    <a:lnTo>
                      <a:pt x="20" y="134"/>
                    </a:lnTo>
                    <a:lnTo>
                      <a:pt x="0" y="11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1" name="Freeform 31"/>
              <p:cNvSpPr>
                <a:spLocks noChangeAspect="1"/>
              </p:cNvSpPr>
              <p:nvPr/>
            </p:nvSpPr>
            <p:spPr bwMode="auto">
              <a:xfrm rot="-4121048">
                <a:off x="2675" y="2797"/>
                <a:ext cx="1159" cy="461"/>
              </a:xfrm>
              <a:custGeom>
                <a:avLst/>
                <a:gdLst>
                  <a:gd name="T0" fmla="*/ 11381 w 992"/>
                  <a:gd name="T1" fmla="*/ 1 h 770"/>
                  <a:gd name="T2" fmla="*/ 11596 w 992"/>
                  <a:gd name="T3" fmla="*/ 1 h 770"/>
                  <a:gd name="T4" fmla="*/ 12393 w 992"/>
                  <a:gd name="T5" fmla="*/ 1 h 770"/>
                  <a:gd name="T6" fmla="*/ 13380 w 992"/>
                  <a:gd name="T7" fmla="*/ 1 h 770"/>
                  <a:gd name="T8" fmla="*/ 13965 w 992"/>
                  <a:gd name="T9" fmla="*/ 1 h 770"/>
                  <a:gd name="T10" fmla="*/ 13709 w 992"/>
                  <a:gd name="T11" fmla="*/ 1 h 770"/>
                  <a:gd name="T12" fmla="*/ 13165 w 992"/>
                  <a:gd name="T13" fmla="*/ 1 h 770"/>
                  <a:gd name="T14" fmla="*/ 12071 w 992"/>
                  <a:gd name="T15" fmla="*/ 1 h 770"/>
                  <a:gd name="T16" fmla="*/ 10722 w 992"/>
                  <a:gd name="T17" fmla="*/ 1 h 770"/>
                  <a:gd name="T18" fmla="*/ 9598 w 992"/>
                  <a:gd name="T19" fmla="*/ 1 h 770"/>
                  <a:gd name="T20" fmla="*/ 8337 w 992"/>
                  <a:gd name="T21" fmla="*/ 1 h 770"/>
                  <a:gd name="T22" fmla="*/ 7136 w 992"/>
                  <a:gd name="T23" fmla="*/ 1 h 770"/>
                  <a:gd name="T24" fmla="*/ 6225 w 992"/>
                  <a:gd name="T25" fmla="*/ 1 h 770"/>
                  <a:gd name="T26" fmla="*/ 5892 w 992"/>
                  <a:gd name="T27" fmla="*/ 1 h 770"/>
                  <a:gd name="T28" fmla="*/ 5522 w 992"/>
                  <a:gd name="T29" fmla="*/ 1 h 770"/>
                  <a:gd name="T30" fmla="*/ 5087 w 992"/>
                  <a:gd name="T31" fmla="*/ 1 h 770"/>
                  <a:gd name="T32" fmla="*/ 4762 w 992"/>
                  <a:gd name="T33" fmla="*/ 1 h 770"/>
                  <a:gd name="T34" fmla="*/ 4762 w 992"/>
                  <a:gd name="T35" fmla="*/ 1 h 770"/>
                  <a:gd name="T36" fmla="*/ 4538 w 992"/>
                  <a:gd name="T37" fmla="*/ 1 h 770"/>
                  <a:gd name="T38" fmla="*/ 3915 w 992"/>
                  <a:gd name="T39" fmla="*/ 1 h 770"/>
                  <a:gd name="T40" fmla="*/ 3146 w 992"/>
                  <a:gd name="T41" fmla="*/ 1 h 770"/>
                  <a:gd name="T42" fmla="*/ 2432 w 992"/>
                  <a:gd name="T43" fmla="*/ 1 h 770"/>
                  <a:gd name="T44" fmla="*/ 1613 w 992"/>
                  <a:gd name="T45" fmla="*/ 1 h 770"/>
                  <a:gd name="T46" fmla="*/ 373 w 992"/>
                  <a:gd name="T47" fmla="*/ 1 h 770"/>
                  <a:gd name="T48" fmla="*/ 0 w 992"/>
                  <a:gd name="T49" fmla="*/ 1 h 770"/>
                  <a:gd name="T50" fmla="*/ 0 w 992"/>
                  <a:gd name="T51" fmla="*/ 1 h 770"/>
                  <a:gd name="T52" fmla="*/ 556 w 992"/>
                  <a:gd name="T53" fmla="*/ 1 h 770"/>
                  <a:gd name="T54" fmla="*/ 1152 w 992"/>
                  <a:gd name="T55" fmla="*/ 1 h 770"/>
                  <a:gd name="T56" fmla="*/ 1667 w 992"/>
                  <a:gd name="T57" fmla="*/ 1 h 770"/>
                  <a:gd name="T58" fmla="*/ 2659 w 992"/>
                  <a:gd name="T59" fmla="*/ 1 h 770"/>
                  <a:gd name="T60" fmla="*/ 3622 w 992"/>
                  <a:gd name="T61" fmla="*/ 1 h 770"/>
                  <a:gd name="T62" fmla="*/ 4538 w 992"/>
                  <a:gd name="T63" fmla="*/ 1 h 770"/>
                  <a:gd name="T64" fmla="*/ 5845 w 992"/>
                  <a:gd name="T65" fmla="*/ 0 h 770"/>
                  <a:gd name="T66" fmla="*/ 5892 w 992"/>
                  <a:gd name="T67" fmla="*/ 1 h 770"/>
                  <a:gd name="T68" fmla="*/ 5596 w 992"/>
                  <a:gd name="T69" fmla="*/ 1 h 770"/>
                  <a:gd name="T70" fmla="*/ 5522 w 992"/>
                  <a:gd name="T71" fmla="*/ 1 h 770"/>
                  <a:gd name="T72" fmla="*/ 5892 w 992"/>
                  <a:gd name="T73" fmla="*/ 1 h 770"/>
                  <a:gd name="T74" fmla="*/ 6508 w 992"/>
                  <a:gd name="T75" fmla="*/ 1 h 770"/>
                  <a:gd name="T76" fmla="*/ 7031 w 992"/>
                  <a:gd name="T77" fmla="*/ 1 h 770"/>
                  <a:gd name="T78" fmla="*/ 7859 w 992"/>
                  <a:gd name="T79" fmla="*/ 1 h 770"/>
                  <a:gd name="T80" fmla="*/ 8660 w 992"/>
                  <a:gd name="T81" fmla="*/ 1 h 770"/>
                  <a:gd name="T82" fmla="*/ 9478 w 992"/>
                  <a:gd name="T83" fmla="*/ 1 h 770"/>
                  <a:gd name="T84" fmla="*/ 10556 w 992"/>
                  <a:gd name="T85" fmla="*/ 1 h 770"/>
                  <a:gd name="T86" fmla="*/ 11268 w 992"/>
                  <a:gd name="T87" fmla="*/ 1 h 770"/>
                  <a:gd name="T88" fmla="*/ 11381 w 992"/>
                  <a:gd name="T89" fmla="*/ 1 h 77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992"/>
                  <a:gd name="T136" fmla="*/ 0 h 770"/>
                  <a:gd name="T137" fmla="*/ 992 w 992"/>
                  <a:gd name="T138" fmla="*/ 770 h 770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992" h="770">
                    <a:moveTo>
                      <a:pt x="808" y="320"/>
                    </a:moveTo>
                    <a:lnTo>
                      <a:pt x="823" y="219"/>
                    </a:lnTo>
                    <a:lnTo>
                      <a:pt x="881" y="181"/>
                    </a:lnTo>
                    <a:lnTo>
                      <a:pt x="950" y="174"/>
                    </a:lnTo>
                    <a:lnTo>
                      <a:pt x="992" y="219"/>
                    </a:lnTo>
                    <a:lnTo>
                      <a:pt x="973" y="308"/>
                    </a:lnTo>
                    <a:lnTo>
                      <a:pt x="935" y="427"/>
                    </a:lnTo>
                    <a:lnTo>
                      <a:pt x="857" y="562"/>
                    </a:lnTo>
                    <a:lnTo>
                      <a:pt x="761" y="677"/>
                    </a:lnTo>
                    <a:lnTo>
                      <a:pt x="681" y="739"/>
                    </a:lnTo>
                    <a:lnTo>
                      <a:pt x="592" y="770"/>
                    </a:lnTo>
                    <a:lnTo>
                      <a:pt x="507" y="759"/>
                    </a:lnTo>
                    <a:lnTo>
                      <a:pt x="442" y="723"/>
                    </a:lnTo>
                    <a:lnTo>
                      <a:pt x="419" y="666"/>
                    </a:lnTo>
                    <a:lnTo>
                      <a:pt x="392" y="566"/>
                    </a:lnTo>
                    <a:lnTo>
                      <a:pt x="361" y="382"/>
                    </a:lnTo>
                    <a:lnTo>
                      <a:pt x="338" y="254"/>
                    </a:lnTo>
                    <a:lnTo>
                      <a:pt x="338" y="104"/>
                    </a:lnTo>
                    <a:lnTo>
                      <a:pt x="323" y="78"/>
                    </a:lnTo>
                    <a:lnTo>
                      <a:pt x="277" y="70"/>
                    </a:lnTo>
                    <a:lnTo>
                      <a:pt x="223" y="112"/>
                    </a:lnTo>
                    <a:lnTo>
                      <a:pt x="173" y="181"/>
                    </a:lnTo>
                    <a:lnTo>
                      <a:pt x="115" y="219"/>
                    </a:lnTo>
                    <a:lnTo>
                      <a:pt x="27" y="219"/>
                    </a:lnTo>
                    <a:lnTo>
                      <a:pt x="0" y="196"/>
                    </a:lnTo>
                    <a:lnTo>
                      <a:pt x="0" y="158"/>
                    </a:lnTo>
                    <a:lnTo>
                      <a:pt x="39" y="123"/>
                    </a:lnTo>
                    <a:lnTo>
                      <a:pt x="81" y="135"/>
                    </a:lnTo>
                    <a:lnTo>
                      <a:pt x="119" y="127"/>
                    </a:lnTo>
                    <a:lnTo>
                      <a:pt x="189" y="78"/>
                    </a:lnTo>
                    <a:lnTo>
                      <a:pt x="257" y="23"/>
                    </a:lnTo>
                    <a:lnTo>
                      <a:pt x="323" y="8"/>
                    </a:lnTo>
                    <a:lnTo>
                      <a:pt x="415" y="0"/>
                    </a:lnTo>
                    <a:lnTo>
                      <a:pt x="419" y="42"/>
                    </a:lnTo>
                    <a:lnTo>
                      <a:pt x="397" y="89"/>
                    </a:lnTo>
                    <a:lnTo>
                      <a:pt x="392" y="208"/>
                    </a:lnTo>
                    <a:lnTo>
                      <a:pt x="419" y="366"/>
                    </a:lnTo>
                    <a:lnTo>
                      <a:pt x="462" y="520"/>
                    </a:lnTo>
                    <a:lnTo>
                      <a:pt x="499" y="612"/>
                    </a:lnTo>
                    <a:lnTo>
                      <a:pt x="558" y="655"/>
                    </a:lnTo>
                    <a:lnTo>
                      <a:pt x="615" y="655"/>
                    </a:lnTo>
                    <a:lnTo>
                      <a:pt x="673" y="612"/>
                    </a:lnTo>
                    <a:lnTo>
                      <a:pt x="750" y="515"/>
                    </a:lnTo>
                    <a:lnTo>
                      <a:pt x="800" y="377"/>
                    </a:lnTo>
                    <a:lnTo>
                      <a:pt x="808" y="32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2" name="Freeform 32"/>
              <p:cNvSpPr>
                <a:spLocks noChangeAspect="1"/>
              </p:cNvSpPr>
              <p:nvPr/>
            </p:nvSpPr>
            <p:spPr bwMode="auto">
              <a:xfrm rot="-2705309">
                <a:off x="2414" y="1540"/>
                <a:ext cx="474" cy="848"/>
              </a:xfrm>
              <a:custGeom>
                <a:avLst/>
                <a:gdLst>
                  <a:gd name="T0" fmla="*/ 1 w 699"/>
                  <a:gd name="T1" fmla="*/ 2 h 1216"/>
                  <a:gd name="T2" fmla="*/ 1 w 699"/>
                  <a:gd name="T3" fmla="*/ 2 h 1216"/>
                  <a:gd name="T4" fmla="*/ 1 w 699"/>
                  <a:gd name="T5" fmla="*/ 2 h 1216"/>
                  <a:gd name="T6" fmla="*/ 1 w 699"/>
                  <a:gd name="T7" fmla="*/ 2 h 1216"/>
                  <a:gd name="T8" fmla="*/ 1 w 699"/>
                  <a:gd name="T9" fmla="*/ 2 h 1216"/>
                  <a:gd name="T10" fmla="*/ 1 w 699"/>
                  <a:gd name="T11" fmla="*/ 3 h 1216"/>
                  <a:gd name="T12" fmla="*/ 1 w 699"/>
                  <a:gd name="T13" fmla="*/ 3 h 1216"/>
                  <a:gd name="T14" fmla="*/ 1 w 699"/>
                  <a:gd name="T15" fmla="*/ 2 h 1216"/>
                  <a:gd name="T16" fmla="*/ 1 w 699"/>
                  <a:gd name="T17" fmla="*/ 2 h 1216"/>
                  <a:gd name="T18" fmla="*/ 1 w 699"/>
                  <a:gd name="T19" fmla="*/ 2 h 1216"/>
                  <a:gd name="T20" fmla="*/ 1 w 699"/>
                  <a:gd name="T21" fmla="*/ 1 h 1216"/>
                  <a:gd name="T22" fmla="*/ 1 w 699"/>
                  <a:gd name="T23" fmla="*/ 1 h 1216"/>
                  <a:gd name="T24" fmla="*/ 1 w 699"/>
                  <a:gd name="T25" fmla="*/ 1 h 1216"/>
                  <a:gd name="T26" fmla="*/ 1 w 699"/>
                  <a:gd name="T27" fmla="*/ 1 h 1216"/>
                  <a:gd name="T28" fmla="*/ 1 w 699"/>
                  <a:gd name="T29" fmla="*/ 1 h 1216"/>
                  <a:gd name="T30" fmla="*/ 1 w 699"/>
                  <a:gd name="T31" fmla="*/ 1 h 1216"/>
                  <a:gd name="T32" fmla="*/ 0 w 699"/>
                  <a:gd name="T33" fmla="*/ 1 h 1216"/>
                  <a:gd name="T34" fmla="*/ 1 w 699"/>
                  <a:gd name="T35" fmla="*/ 1 h 1216"/>
                  <a:gd name="T36" fmla="*/ 1 w 699"/>
                  <a:gd name="T37" fmla="*/ 1 h 1216"/>
                  <a:gd name="T38" fmla="*/ 1 w 699"/>
                  <a:gd name="T39" fmla="*/ 1 h 1216"/>
                  <a:gd name="T40" fmla="*/ 1 w 699"/>
                  <a:gd name="T41" fmla="*/ 1 h 1216"/>
                  <a:gd name="T42" fmla="*/ 1 w 699"/>
                  <a:gd name="T43" fmla="*/ 1 h 1216"/>
                  <a:gd name="T44" fmla="*/ 1 w 699"/>
                  <a:gd name="T45" fmla="*/ 1 h 1216"/>
                  <a:gd name="T46" fmla="*/ 1 w 699"/>
                  <a:gd name="T47" fmla="*/ 1 h 1216"/>
                  <a:gd name="T48" fmla="*/ 1 w 699"/>
                  <a:gd name="T49" fmla="*/ 1 h 1216"/>
                  <a:gd name="T50" fmla="*/ 1 w 699"/>
                  <a:gd name="T51" fmla="*/ 1 h 1216"/>
                  <a:gd name="T52" fmla="*/ 1 w 699"/>
                  <a:gd name="T53" fmla="*/ 0 h 1216"/>
                  <a:gd name="T54" fmla="*/ 1 w 699"/>
                  <a:gd name="T55" fmla="*/ 1 h 1216"/>
                  <a:gd name="T56" fmla="*/ 1 w 699"/>
                  <a:gd name="T57" fmla="*/ 1 h 1216"/>
                  <a:gd name="T58" fmla="*/ 1 w 699"/>
                  <a:gd name="T59" fmla="*/ 1 h 1216"/>
                  <a:gd name="T60" fmla="*/ 1 w 699"/>
                  <a:gd name="T61" fmla="*/ 1 h 1216"/>
                  <a:gd name="T62" fmla="*/ 1 w 699"/>
                  <a:gd name="T63" fmla="*/ 1 h 1216"/>
                  <a:gd name="T64" fmla="*/ 1 w 699"/>
                  <a:gd name="T65" fmla="*/ 1 h 1216"/>
                  <a:gd name="T66" fmla="*/ 1 w 699"/>
                  <a:gd name="T67" fmla="*/ 1 h 1216"/>
                  <a:gd name="T68" fmla="*/ 1 w 699"/>
                  <a:gd name="T69" fmla="*/ 1 h 1216"/>
                  <a:gd name="T70" fmla="*/ 1 w 699"/>
                  <a:gd name="T71" fmla="*/ 1 h 1216"/>
                  <a:gd name="T72" fmla="*/ 1 w 699"/>
                  <a:gd name="T73" fmla="*/ 1 h 1216"/>
                  <a:gd name="T74" fmla="*/ 1 w 699"/>
                  <a:gd name="T75" fmla="*/ 1 h 1216"/>
                  <a:gd name="T76" fmla="*/ 1 w 699"/>
                  <a:gd name="T77" fmla="*/ 1 h 1216"/>
                  <a:gd name="T78" fmla="*/ 1 w 699"/>
                  <a:gd name="T79" fmla="*/ 1 h 1216"/>
                  <a:gd name="T80" fmla="*/ 1 w 699"/>
                  <a:gd name="T81" fmla="*/ 2 h 1216"/>
                  <a:gd name="T82" fmla="*/ 1 w 699"/>
                  <a:gd name="T83" fmla="*/ 2 h 121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99"/>
                  <a:gd name="T127" fmla="*/ 0 h 1216"/>
                  <a:gd name="T128" fmla="*/ 699 w 699"/>
                  <a:gd name="T129" fmla="*/ 1216 h 121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99" h="1216">
                    <a:moveTo>
                      <a:pt x="445" y="923"/>
                    </a:moveTo>
                    <a:lnTo>
                      <a:pt x="560" y="1039"/>
                    </a:lnTo>
                    <a:lnTo>
                      <a:pt x="606" y="1039"/>
                    </a:lnTo>
                    <a:lnTo>
                      <a:pt x="684" y="1086"/>
                    </a:lnTo>
                    <a:lnTo>
                      <a:pt x="699" y="1139"/>
                    </a:lnTo>
                    <a:lnTo>
                      <a:pt x="676" y="1208"/>
                    </a:lnTo>
                    <a:lnTo>
                      <a:pt x="614" y="1216"/>
                    </a:lnTo>
                    <a:lnTo>
                      <a:pt x="537" y="1162"/>
                    </a:lnTo>
                    <a:lnTo>
                      <a:pt x="383" y="1016"/>
                    </a:lnTo>
                    <a:lnTo>
                      <a:pt x="284" y="878"/>
                    </a:lnTo>
                    <a:lnTo>
                      <a:pt x="237" y="769"/>
                    </a:lnTo>
                    <a:lnTo>
                      <a:pt x="206" y="585"/>
                    </a:lnTo>
                    <a:lnTo>
                      <a:pt x="206" y="346"/>
                    </a:lnTo>
                    <a:lnTo>
                      <a:pt x="198" y="285"/>
                    </a:lnTo>
                    <a:lnTo>
                      <a:pt x="153" y="239"/>
                    </a:lnTo>
                    <a:lnTo>
                      <a:pt x="22" y="247"/>
                    </a:lnTo>
                    <a:lnTo>
                      <a:pt x="0" y="223"/>
                    </a:lnTo>
                    <a:lnTo>
                      <a:pt x="29" y="208"/>
                    </a:lnTo>
                    <a:lnTo>
                      <a:pt x="122" y="200"/>
                    </a:lnTo>
                    <a:lnTo>
                      <a:pt x="138" y="185"/>
                    </a:lnTo>
                    <a:lnTo>
                      <a:pt x="6" y="107"/>
                    </a:lnTo>
                    <a:lnTo>
                      <a:pt x="6" y="77"/>
                    </a:lnTo>
                    <a:lnTo>
                      <a:pt x="29" y="70"/>
                    </a:lnTo>
                    <a:lnTo>
                      <a:pt x="138" y="130"/>
                    </a:lnTo>
                    <a:lnTo>
                      <a:pt x="161" y="123"/>
                    </a:lnTo>
                    <a:lnTo>
                      <a:pt x="138" y="8"/>
                    </a:lnTo>
                    <a:lnTo>
                      <a:pt x="153" y="0"/>
                    </a:lnTo>
                    <a:lnTo>
                      <a:pt x="169" y="8"/>
                    </a:lnTo>
                    <a:lnTo>
                      <a:pt x="198" y="123"/>
                    </a:lnTo>
                    <a:lnTo>
                      <a:pt x="222" y="130"/>
                    </a:lnTo>
                    <a:lnTo>
                      <a:pt x="284" y="8"/>
                    </a:lnTo>
                    <a:lnTo>
                      <a:pt x="299" y="8"/>
                    </a:lnTo>
                    <a:lnTo>
                      <a:pt x="299" y="46"/>
                    </a:lnTo>
                    <a:lnTo>
                      <a:pt x="260" y="146"/>
                    </a:lnTo>
                    <a:lnTo>
                      <a:pt x="260" y="200"/>
                    </a:lnTo>
                    <a:lnTo>
                      <a:pt x="276" y="270"/>
                    </a:lnTo>
                    <a:lnTo>
                      <a:pt x="268" y="361"/>
                    </a:lnTo>
                    <a:lnTo>
                      <a:pt x="276" y="531"/>
                    </a:lnTo>
                    <a:lnTo>
                      <a:pt x="291" y="639"/>
                    </a:lnTo>
                    <a:lnTo>
                      <a:pt x="330" y="762"/>
                    </a:lnTo>
                    <a:lnTo>
                      <a:pt x="383" y="855"/>
                    </a:lnTo>
                    <a:lnTo>
                      <a:pt x="445" y="92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3" name="Freeform 33"/>
              <p:cNvSpPr>
                <a:spLocks noChangeAspect="1"/>
              </p:cNvSpPr>
              <p:nvPr/>
            </p:nvSpPr>
            <p:spPr bwMode="auto">
              <a:xfrm rot="-2705309">
                <a:off x="2793" y="1150"/>
                <a:ext cx="620" cy="708"/>
              </a:xfrm>
              <a:custGeom>
                <a:avLst/>
                <a:gdLst>
                  <a:gd name="T0" fmla="*/ 1 w 915"/>
                  <a:gd name="T1" fmla="*/ 1 h 1139"/>
                  <a:gd name="T2" fmla="*/ 0 w 915"/>
                  <a:gd name="T3" fmla="*/ 1 h 1139"/>
                  <a:gd name="T4" fmla="*/ 1 w 915"/>
                  <a:gd name="T5" fmla="*/ 1 h 1139"/>
                  <a:gd name="T6" fmla="*/ 1 w 915"/>
                  <a:gd name="T7" fmla="*/ 1 h 1139"/>
                  <a:gd name="T8" fmla="*/ 1 w 915"/>
                  <a:gd name="T9" fmla="*/ 1 h 1139"/>
                  <a:gd name="T10" fmla="*/ 1 w 915"/>
                  <a:gd name="T11" fmla="*/ 1 h 1139"/>
                  <a:gd name="T12" fmla="*/ 1 w 915"/>
                  <a:gd name="T13" fmla="*/ 1 h 1139"/>
                  <a:gd name="T14" fmla="*/ 1 w 915"/>
                  <a:gd name="T15" fmla="*/ 1 h 1139"/>
                  <a:gd name="T16" fmla="*/ 1 w 915"/>
                  <a:gd name="T17" fmla="*/ 1 h 1139"/>
                  <a:gd name="T18" fmla="*/ 1 w 915"/>
                  <a:gd name="T19" fmla="*/ 1 h 1139"/>
                  <a:gd name="T20" fmla="*/ 1 w 915"/>
                  <a:gd name="T21" fmla="*/ 1 h 1139"/>
                  <a:gd name="T22" fmla="*/ 1 w 915"/>
                  <a:gd name="T23" fmla="*/ 1 h 1139"/>
                  <a:gd name="T24" fmla="*/ 1 w 915"/>
                  <a:gd name="T25" fmla="*/ 1 h 1139"/>
                  <a:gd name="T26" fmla="*/ 1 w 915"/>
                  <a:gd name="T27" fmla="*/ 1 h 1139"/>
                  <a:gd name="T28" fmla="*/ 1 w 915"/>
                  <a:gd name="T29" fmla="*/ 1 h 1139"/>
                  <a:gd name="T30" fmla="*/ 1 w 915"/>
                  <a:gd name="T31" fmla="*/ 1 h 1139"/>
                  <a:gd name="T32" fmla="*/ 1 w 915"/>
                  <a:gd name="T33" fmla="*/ 1 h 1139"/>
                  <a:gd name="T34" fmla="*/ 1 w 915"/>
                  <a:gd name="T35" fmla="*/ 1 h 1139"/>
                  <a:gd name="T36" fmla="*/ 1 w 915"/>
                  <a:gd name="T37" fmla="*/ 1 h 1139"/>
                  <a:gd name="T38" fmla="*/ 1 w 915"/>
                  <a:gd name="T39" fmla="*/ 1 h 1139"/>
                  <a:gd name="T40" fmla="*/ 1 w 915"/>
                  <a:gd name="T41" fmla="*/ 1 h 1139"/>
                  <a:gd name="T42" fmla="*/ 1 w 915"/>
                  <a:gd name="T43" fmla="*/ 1 h 1139"/>
                  <a:gd name="T44" fmla="*/ 1 w 915"/>
                  <a:gd name="T45" fmla="*/ 1 h 1139"/>
                  <a:gd name="T46" fmla="*/ 1 w 915"/>
                  <a:gd name="T47" fmla="*/ 0 h 1139"/>
                  <a:gd name="T48" fmla="*/ 1 w 915"/>
                  <a:gd name="T49" fmla="*/ 1 h 1139"/>
                  <a:gd name="T50" fmla="*/ 1 w 915"/>
                  <a:gd name="T51" fmla="*/ 1 h 1139"/>
                  <a:gd name="T52" fmla="*/ 1 w 915"/>
                  <a:gd name="T53" fmla="*/ 1 h 1139"/>
                  <a:gd name="T54" fmla="*/ 1 w 915"/>
                  <a:gd name="T55" fmla="*/ 1 h 1139"/>
                  <a:gd name="T56" fmla="*/ 1 w 915"/>
                  <a:gd name="T57" fmla="*/ 1 h 1139"/>
                  <a:gd name="T58" fmla="*/ 1 w 915"/>
                  <a:gd name="T59" fmla="*/ 1 h 1139"/>
                  <a:gd name="T60" fmla="*/ 1 w 915"/>
                  <a:gd name="T61" fmla="*/ 1 h 1139"/>
                  <a:gd name="T62" fmla="*/ 1 w 915"/>
                  <a:gd name="T63" fmla="*/ 1 h 1139"/>
                  <a:gd name="T64" fmla="*/ 1 w 915"/>
                  <a:gd name="T65" fmla="*/ 1 h 1139"/>
                  <a:gd name="T66" fmla="*/ 1 w 915"/>
                  <a:gd name="T67" fmla="*/ 1 h 1139"/>
                  <a:gd name="T68" fmla="*/ 1 w 915"/>
                  <a:gd name="T69" fmla="*/ 1 h 1139"/>
                  <a:gd name="T70" fmla="*/ 1 w 915"/>
                  <a:gd name="T71" fmla="*/ 1 h 1139"/>
                  <a:gd name="T72" fmla="*/ 1 w 915"/>
                  <a:gd name="T73" fmla="*/ 1 h 1139"/>
                  <a:gd name="T74" fmla="*/ 1 w 915"/>
                  <a:gd name="T75" fmla="*/ 1 h 1139"/>
                  <a:gd name="T76" fmla="*/ 1 w 915"/>
                  <a:gd name="T77" fmla="*/ 1 h 1139"/>
                  <a:gd name="T78" fmla="*/ 1 w 915"/>
                  <a:gd name="T79" fmla="*/ 1 h 1139"/>
                  <a:gd name="T80" fmla="*/ 1 w 915"/>
                  <a:gd name="T81" fmla="*/ 1 h 1139"/>
                  <a:gd name="T82" fmla="*/ 1 w 915"/>
                  <a:gd name="T83" fmla="*/ 1 h 1139"/>
                  <a:gd name="T84" fmla="*/ 1 w 915"/>
                  <a:gd name="T85" fmla="*/ 1 h 1139"/>
                  <a:gd name="T86" fmla="*/ 1 w 915"/>
                  <a:gd name="T87" fmla="*/ 1 h 113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915"/>
                  <a:gd name="T133" fmla="*/ 0 h 1139"/>
                  <a:gd name="T134" fmla="*/ 915 w 915"/>
                  <a:gd name="T135" fmla="*/ 1139 h 1139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915" h="1139">
                    <a:moveTo>
                      <a:pt x="15" y="1008"/>
                    </a:moveTo>
                    <a:lnTo>
                      <a:pt x="0" y="1061"/>
                    </a:lnTo>
                    <a:lnTo>
                      <a:pt x="15" y="1139"/>
                    </a:lnTo>
                    <a:lnTo>
                      <a:pt x="70" y="1139"/>
                    </a:lnTo>
                    <a:lnTo>
                      <a:pt x="231" y="1108"/>
                    </a:lnTo>
                    <a:lnTo>
                      <a:pt x="408" y="1046"/>
                    </a:lnTo>
                    <a:lnTo>
                      <a:pt x="554" y="946"/>
                    </a:lnTo>
                    <a:lnTo>
                      <a:pt x="639" y="816"/>
                    </a:lnTo>
                    <a:lnTo>
                      <a:pt x="715" y="593"/>
                    </a:lnTo>
                    <a:lnTo>
                      <a:pt x="738" y="385"/>
                    </a:lnTo>
                    <a:lnTo>
                      <a:pt x="738" y="285"/>
                    </a:lnTo>
                    <a:lnTo>
                      <a:pt x="777" y="224"/>
                    </a:lnTo>
                    <a:lnTo>
                      <a:pt x="845" y="200"/>
                    </a:lnTo>
                    <a:lnTo>
                      <a:pt x="907" y="200"/>
                    </a:lnTo>
                    <a:lnTo>
                      <a:pt x="915" y="169"/>
                    </a:lnTo>
                    <a:lnTo>
                      <a:pt x="823" y="177"/>
                    </a:lnTo>
                    <a:lnTo>
                      <a:pt x="808" y="154"/>
                    </a:lnTo>
                    <a:lnTo>
                      <a:pt x="884" y="70"/>
                    </a:lnTo>
                    <a:lnTo>
                      <a:pt x="868" y="47"/>
                    </a:lnTo>
                    <a:lnTo>
                      <a:pt x="853" y="62"/>
                    </a:lnTo>
                    <a:lnTo>
                      <a:pt x="792" y="123"/>
                    </a:lnTo>
                    <a:lnTo>
                      <a:pt x="777" y="123"/>
                    </a:lnTo>
                    <a:lnTo>
                      <a:pt x="777" y="16"/>
                    </a:lnTo>
                    <a:lnTo>
                      <a:pt x="761" y="0"/>
                    </a:lnTo>
                    <a:lnTo>
                      <a:pt x="738" y="8"/>
                    </a:lnTo>
                    <a:lnTo>
                      <a:pt x="746" y="123"/>
                    </a:lnTo>
                    <a:lnTo>
                      <a:pt x="730" y="131"/>
                    </a:lnTo>
                    <a:lnTo>
                      <a:pt x="668" y="70"/>
                    </a:lnTo>
                    <a:lnTo>
                      <a:pt x="623" y="62"/>
                    </a:lnTo>
                    <a:lnTo>
                      <a:pt x="631" y="93"/>
                    </a:lnTo>
                    <a:lnTo>
                      <a:pt x="699" y="162"/>
                    </a:lnTo>
                    <a:lnTo>
                      <a:pt x="699" y="200"/>
                    </a:lnTo>
                    <a:lnTo>
                      <a:pt x="676" y="278"/>
                    </a:lnTo>
                    <a:lnTo>
                      <a:pt x="676" y="346"/>
                    </a:lnTo>
                    <a:lnTo>
                      <a:pt x="676" y="462"/>
                    </a:lnTo>
                    <a:lnTo>
                      <a:pt x="645" y="608"/>
                    </a:lnTo>
                    <a:lnTo>
                      <a:pt x="615" y="700"/>
                    </a:lnTo>
                    <a:lnTo>
                      <a:pt x="561" y="816"/>
                    </a:lnTo>
                    <a:lnTo>
                      <a:pt x="499" y="908"/>
                    </a:lnTo>
                    <a:lnTo>
                      <a:pt x="454" y="954"/>
                    </a:lnTo>
                    <a:lnTo>
                      <a:pt x="330" y="993"/>
                    </a:lnTo>
                    <a:lnTo>
                      <a:pt x="215" y="1008"/>
                    </a:lnTo>
                    <a:lnTo>
                      <a:pt x="99" y="1024"/>
                    </a:lnTo>
                    <a:lnTo>
                      <a:pt x="15" y="1008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304800" y="3389313"/>
            <a:ext cx="277336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Where is the new </a:t>
            </a:r>
            <a:br>
              <a:rPr lang="en-US" altLang="en-US" sz="2800" i="0"/>
            </a:br>
            <a:r>
              <a:rPr lang="en-US" altLang="en-US" sz="2800" i="0">
                <a:solidFill>
                  <a:srgbClr val="CC00CC"/>
                </a:solidFill>
              </a:rPr>
              <a:t>center of mass</a:t>
            </a:r>
            <a:r>
              <a:rPr lang="en-US" altLang="en-US" sz="2800" i="0"/>
              <a:t>?</a:t>
            </a:r>
          </a:p>
        </p:txBody>
      </p:sp>
      <p:grpSp>
        <p:nvGrpSpPr>
          <p:cNvPr id="480292" name="Group 480291"/>
          <p:cNvGrpSpPr>
            <a:grpSpLocks/>
          </p:cNvGrpSpPr>
          <p:nvPr/>
        </p:nvGrpSpPr>
        <p:grpSpPr bwMode="auto">
          <a:xfrm>
            <a:off x="2590800" y="1625600"/>
            <a:ext cx="5334000" cy="1484313"/>
            <a:chOff x="2590800" y="1624914"/>
            <a:chExt cx="5334000" cy="1484294"/>
          </a:xfrm>
        </p:grpSpPr>
        <p:grpSp>
          <p:nvGrpSpPr>
            <p:cNvPr id="9240" name="Group 480288"/>
            <p:cNvGrpSpPr>
              <a:grpSpLocks/>
            </p:cNvGrpSpPr>
            <p:nvPr/>
          </p:nvGrpSpPr>
          <p:grpSpPr bwMode="auto">
            <a:xfrm>
              <a:off x="2590800" y="1624914"/>
              <a:ext cx="5334000" cy="1484294"/>
              <a:chOff x="2590800" y="1624914"/>
              <a:chExt cx="5334000" cy="1484294"/>
            </a:xfrm>
          </p:grpSpPr>
          <p:sp>
            <p:nvSpPr>
              <p:cNvPr id="4" name="Cloud 3"/>
              <p:cNvSpPr/>
              <p:nvPr/>
            </p:nvSpPr>
            <p:spPr>
              <a:xfrm>
                <a:off x="4572000" y="1624914"/>
                <a:ext cx="3352800" cy="1484294"/>
              </a:xfrm>
              <a:prstGeom prst="cloud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Trapezoid 7"/>
              <p:cNvSpPr/>
              <p:nvPr/>
            </p:nvSpPr>
            <p:spPr>
              <a:xfrm>
                <a:off x="2590800" y="2185295"/>
                <a:ext cx="1263650" cy="469894"/>
              </a:xfrm>
              <a:prstGeom prst="trapezoid">
                <a:avLst/>
              </a:prstGeom>
              <a:solidFill>
                <a:srgbClr val="33CC33"/>
              </a:solidFill>
              <a:ln>
                <a:solidFill>
                  <a:srgbClr val="FF0000"/>
                </a:solidFill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241" name="Rectangle 8"/>
            <p:cNvSpPr>
              <a:spLocks noChangeArrowheads="1"/>
            </p:cNvSpPr>
            <p:nvPr/>
          </p:nvSpPr>
          <p:spPr bwMode="auto">
            <a:xfrm>
              <a:off x="5562600" y="2209800"/>
              <a:ext cx="117371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i="0">
                  <a:solidFill>
                    <a:schemeClr val="bg2"/>
                  </a:solidFill>
                </a:rPr>
                <a:t>Mass = m</a:t>
              </a:r>
              <a:r>
                <a:rPr lang="en-US" altLang="en-US" sz="1800" i="0" baseline="-25000">
                  <a:solidFill>
                    <a:schemeClr val="bg2"/>
                  </a:solidFill>
                </a:rPr>
                <a:t>2</a:t>
              </a:r>
              <a:endParaRPr lang="en-US" altLang="en-US" sz="1800" baseline="-25000">
                <a:solidFill>
                  <a:schemeClr val="bg2"/>
                </a:solidFill>
              </a:endParaRPr>
            </a:p>
          </p:txBody>
        </p:sp>
        <p:sp>
          <p:nvSpPr>
            <p:cNvPr id="9242" name="Rectangle 62"/>
            <p:cNvSpPr>
              <a:spLocks noChangeArrowheads="1"/>
            </p:cNvSpPr>
            <p:nvPr/>
          </p:nvSpPr>
          <p:spPr bwMode="auto">
            <a:xfrm>
              <a:off x="2681415" y="2209800"/>
              <a:ext cx="117371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i="0">
                  <a:solidFill>
                    <a:schemeClr val="bg2"/>
                  </a:solidFill>
                </a:rPr>
                <a:t>Mass = m</a:t>
              </a:r>
              <a:r>
                <a:rPr lang="en-US" altLang="en-US" sz="1800" i="0" baseline="-25000">
                  <a:solidFill>
                    <a:schemeClr val="bg2"/>
                  </a:solidFill>
                </a:rPr>
                <a:t>1</a:t>
              </a:r>
              <a:endParaRPr lang="en-US" altLang="en-US" sz="1800" baseline="-25000">
                <a:solidFill>
                  <a:schemeClr val="bg2"/>
                </a:solidFill>
              </a:endParaRPr>
            </a:p>
          </p:txBody>
        </p:sp>
      </p:grp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2362200" y="1109663"/>
            <a:ext cx="5867400" cy="250825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grpSp>
        <p:nvGrpSpPr>
          <p:cNvPr id="31" name="Group 30"/>
          <p:cNvGrpSpPr>
            <a:grpSpLocks/>
          </p:cNvGrpSpPr>
          <p:nvPr/>
        </p:nvGrpSpPr>
        <p:grpSpPr bwMode="auto">
          <a:xfrm>
            <a:off x="241300" y="1371600"/>
            <a:ext cx="6164263" cy="3962400"/>
            <a:chOff x="240957" y="1371601"/>
            <a:chExt cx="6164006" cy="3962399"/>
          </a:xfrm>
        </p:grpSpPr>
        <p:grpSp>
          <p:nvGrpSpPr>
            <p:cNvPr id="9232" name="Group 28"/>
            <p:cNvGrpSpPr>
              <a:grpSpLocks/>
            </p:cNvGrpSpPr>
            <p:nvPr/>
          </p:nvGrpSpPr>
          <p:grpSpPr bwMode="auto">
            <a:xfrm>
              <a:off x="240991" y="2057400"/>
              <a:ext cx="3035609" cy="2820089"/>
              <a:chOff x="240991" y="2057400"/>
              <a:chExt cx="3035609" cy="2820089"/>
            </a:xfrm>
          </p:grpSpPr>
          <p:cxnSp>
            <p:nvCxnSpPr>
              <p:cNvPr id="9237" name="Straight Connector 72"/>
              <p:cNvCxnSpPr>
                <a:cxnSpLocks noChangeShapeType="1"/>
              </p:cNvCxnSpPr>
              <p:nvPr/>
            </p:nvCxnSpPr>
            <p:spPr bwMode="auto">
              <a:xfrm flipH="1" flipV="1">
                <a:off x="3268274" y="2057400"/>
                <a:ext cx="8326" cy="2667000"/>
              </a:xfrm>
              <a:prstGeom prst="line">
                <a:avLst/>
              </a:prstGeom>
              <a:noFill/>
              <a:ln w="25400" algn="ctr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238" name="Straight Arrow Connector 79"/>
              <p:cNvCxnSpPr>
                <a:cxnSpLocks noChangeShapeType="1"/>
              </p:cNvCxnSpPr>
              <p:nvPr/>
            </p:nvCxnSpPr>
            <p:spPr bwMode="auto">
              <a:xfrm>
                <a:off x="2286000" y="4722341"/>
                <a:ext cx="982274" cy="2059"/>
              </a:xfrm>
              <a:prstGeom prst="straightConnector1">
                <a:avLst/>
              </a:prstGeom>
              <a:noFill/>
              <a:ln w="25400" algn="ctr">
                <a:solidFill>
                  <a:schemeClr val="accent1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239" name="Rectangle 87"/>
              <p:cNvSpPr>
                <a:spLocks noChangeArrowheads="1"/>
              </p:cNvSpPr>
              <p:nvPr/>
            </p:nvSpPr>
            <p:spPr bwMode="auto">
              <a:xfrm>
                <a:off x="240991" y="4508157"/>
                <a:ext cx="1968809" cy="369332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i="0">
                    <a:solidFill>
                      <a:schemeClr val="bg2"/>
                    </a:solidFill>
                  </a:rPr>
                  <a:t>Center of mass = r</a:t>
                </a:r>
                <a:r>
                  <a:rPr lang="en-US" altLang="en-US" sz="1800" i="0" baseline="-25000">
                    <a:solidFill>
                      <a:schemeClr val="bg2"/>
                    </a:solidFill>
                  </a:rPr>
                  <a:t>1</a:t>
                </a:r>
                <a:endParaRPr lang="en-US" altLang="en-US" sz="1800" baseline="-2500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9233" name="Group 29"/>
            <p:cNvGrpSpPr>
              <a:grpSpLocks/>
            </p:cNvGrpSpPr>
            <p:nvPr/>
          </p:nvGrpSpPr>
          <p:grpSpPr bwMode="auto">
            <a:xfrm>
              <a:off x="240957" y="1371601"/>
              <a:ext cx="6164006" cy="3962399"/>
              <a:chOff x="240957" y="1371601"/>
              <a:chExt cx="6164006" cy="3962399"/>
            </a:xfrm>
          </p:grpSpPr>
          <p:cxnSp>
            <p:nvCxnSpPr>
              <p:cNvPr id="9234" name="Straight Connector 73"/>
              <p:cNvCxnSpPr>
                <a:cxnSpLocks noChangeShapeType="1"/>
              </p:cNvCxnSpPr>
              <p:nvPr/>
            </p:nvCxnSpPr>
            <p:spPr bwMode="auto">
              <a:xfrm flipH="1" flipV="1">
                <a:off x="6332926" y="1371601"/>
                <a:ext cx="72037" cy="3809310"/>
              </a:xfrm>
              <a:prstGeom prst="line">
                <a:avLst/>
              </a:prstGeom>
              <a:noFill/>
              <a:ln w="25400" algn="ctr">
                <a:solidFill>
                  <a:srgbClr val="CC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235" name="Straight Arrow Connector 88"/>
              <p:cNvCxnSpPr>
                <a:cxnSpLocks noChangeShapeType="1"/>
              </p:cNvCxnSpPr>
              <p:nvPr/>
            </p:nvCxnSpPr>
            <p:spPr bwMode="auto">
              <a:xfrm>
                <a:off x="2285966" y="5178852"/>
                <a:ext cx="4118997" cy="0"/>
              </a:xfrm>
              <a:prstGeom prst="straightConnector1">
                <a:avLst/>
              </a:prstGeom>
              <a:noFill/>
              <a:ln w="25400" algn="ctr">
                <a:solidFill>
                  <a:schemeClr val="accent1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236" name="Rectangle 91"/>
              <p:cNvSpPr>
                <a:spLocks noChangeArrowheads="1"/>
              </p:cNvSpPr>
              <p:nvPr/>
            </p:nvSpPr>
            <p:spPr bwMode="auto">
              <a:xfrm>
                <a:off x="240957" y="4964668"/>
                <a:ext cx="1968809" cy="369332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i="0">
                    <a:solidFill>
                      <a:schemeClr val="bg2"/>
                    </a:solidFill>
                  </a:rPr>
                  <a:t>Center of mass = r</a:t>
                </a:r>
                <a:r>
                  <a:rPr lang="en-US" altLang="en-US" sz="1800" i="0" baseline="-25000">
                    <a:solidFill>
                      <a:schemeClr val="bg2"/>
                    </a:solidFill>
                  </a:rPr>
                  <a:t>2</a:t>
                </a:r>
                <a:endParaRPr lang="en-US" altLang="en-US" sz="1800" baseline="-25000">
                  <a:solidFill>
                    <a:schemeClr val="bg2"/>
                  </a:solidFill>
                </a:endParaRPr>
              </a:p>
            </p:txBody>
          </p:sp>
        </p:grpSp>
      </p:grpSp>
      <p:grpSp>
        <p:nvGrpSpPr>
          <p:cNvPr id="480288" name="Group 480287"/>
          <p:cNvGrpSpPr>
            <a:grpSpLocks/>
          </p:cNvGrpSpPr>
          <p:nvPr/>
        </p:nvGrpSpPr>
        <p:grpSpPr bwMode="auto">
          <a:xfrm>
            <a:off x="241300" y="652463"/>
            <a:ext cx="5067300" cy="5129212"/>
            <a:chOff x="240957" y="652790"/>
            <a:chExt cx="5068329" cy="5128111"/>
          </a:xfrm>
        </p:grpSpPr>
        <p:cxnSp>
          <p:nvCxnSpPr>
            <p:cNvPr id="9229" name="Straight Connector 78"/>
            <p:cNvCxnSpPr>
              <a:cxnSpLocks noChangeShapeType="1"/>
            </p:cNvCxnSpPr>
            <p:nvPr/>
          </p:nvCxnSpPr>
          <p:spPr bwMode="auto">
            <a:xfrm flipV="1">
              <a:off x="5309286" y="652790"/>
              <a:ext cx="0" cy="4972963"/>
            </a:xfrm>
            <a:prstGeom prst="line">
              <a:avLst/>
            </a:prstGeom>
            <a:noFill/>
            <a:ln w="63500" algn="ctr">
              <a:solidFill>
                <a:srgbClr val="CC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0" name="Straight Arrow Connector 93"/>
            <p:cNvCxnSpPr>
              <a:cxnSpLocks noChangeShapeType="1"/>
            </p:cNvCxnSpPr>
            <p:nvPr/>
          </p:nvCxnSpPr>
          <p:spPr bwMode="auto">
            <a:xfrm>
              <a:off x="2285966" y="5625753"/>
              <a:ext cx="3023320" cy="0"/>
            </a:xfrm>
            <a:prstGeom prst="straightConnector1">
              <a:avLst/>
            </a:prstGeom>
            <a:noFill/>
            <a:ln w="25400" algn="ctr">
              <a:solidFill>
                <a:schemeClr val="accent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31" name="Rectangle 94"/>
            <p:cNvSpPr>
              <a:spLocks noChangeArrowheads="1"/>
            </p:cNvSpPr>
            <p:nvPr/>
          </p:nvSpPr>
          <p:spPr bwMode="auto">
            <a:xfrm>
              <a:off x="240957" y="5411569"/>
              <a:ext cx="1627369" cy="3693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i="0">
                  <a:solidFill>
                    <a:schemeClr val="bg2"/>
                  </a:solidFill>
                </a:rPr>
                <a:t>Center of mass</a:t>
              </a:r>
              <a:endParaRPr lang="en-US" altLang="en-US" sz="1800" baseline="-25000">
                <a:solidFill>
                  <a:schemeClr val="bg2"/>
                </a:solidFill>
              </a:endParaRPr>
            </a:p>
          </p:txBody>
        </p:sp>
      </p:grpSp>
      <p:graphicFrame>
        <p:nvGraphicFramePr>
          <p:cNvPr id="480291" name="Object 480290"/>
          <p:cNvGraphicFramePr>
            <a:graphicFrameLocks noChangeAspect="1"/>
          </p:cNvGraphicFramePr>
          <p:nvPr/>
        </p:nvGraphicFramePr>
        <p:xfrm>
          <a:off x="517525" y="5780088"/>
          <a:ext cx="1463675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4" name="Equation" r:id="rId5" imgW="1016000" imgH="431800" progId="Equation.3">
                  <p:embed/>
                </p:oleObj>
              </mc:Choice>
              <mc:Fallback>
                <p:oleObj name="Equation" r:id="rId5" imgW="1016000" imgH="431800" progId="Equation.3">
                  <p:embed/>
                  <p:pic>
                    <p:nvPicPr>
                      <p:cNvPr id="0" name="Object 4802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5780088"/>
                        <a:ext cx="1463675" cy="62071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Text Box 3"/>
          <p:cNvSpPr txBox="1">
            <a:spLocks noChangeArrowheads="1"/>
          </p:cNvSpPr>
          <p:nvPr/>
        </p:nvSpPr>
        <p:spPr bwMode="auto">
          <a:xfrm>
            <a:off x="6151563" y="6105525"/>
            <a:ext cx="3006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(Ignoring veridical)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0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0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0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0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96" grpId="0"/>
      <p:bldP spid="9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952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Leaning Tower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095375" y="847725"/>
            <a:ext cx="7466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Output: Stack them leaning as far over as possible.</a:t>
            </a:r>
          </a:p>
        </p:txBody>
      </p:sp>
      <p:sp>
        <p:nvSpPr>
          <p:cNvPr id="10244" name="Text Box 9"/>
          <p:cNvSpPr txBox="1">
            <a:spLocks noChangeArrowheads="1"/>
          </p:cNvSpPr>
          <p:nvPr/>
        </p:nvSpPr>
        <p:spPr bwMode="auto">
          <a:xfrm>
            <a:off x="1068388" y="390525"/>
            <a:ext cx="452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Input: Lots of 2in wide blocks</a:t>
            </a:r>
          </a:p>
        </p:txBody>
      </p:sp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3746500" y="2819400"/>
            <a:ext cx="495300" cy="103188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10246" name="AutoShape 6" descr="data:image/jpeg;base64,/9j/4AAQSkZJRgABAQAAAQABAAD/2wBDAAkGBwgHBgkIBwgKCgkLDRYPDQwMDRsUFRAWIB0iIiAdHx8kKDQsJCYxJx8fLT0tMTU3Ojo6Iys/RD84QzQ5Ojf/2wBDAQoKCg0MDRoPDxo3JR8lNzc3Nzc3Nzc3Nzc3Nzc3Nzc3Nzc3Nzc3Nzc3Nzc3Nzc3Nzc3Nzc3Nzc3Nzc3Nzc3Nzf/wAARCAC9AQsDASIAAhEBAxEB/8QAGwAAAgMBAQEAAAAAAAAAAAAAAQIAAwQFBgf/xAA8EAABAwMCBAQEBAMIAgMAAAABAAIRAwQhEjEFQVFhEyJxgQYUkaEyQrHBI3LwFTNSU2KC0eGi8RZ0kv/EABkBAAMBAQEAAAAAAAAAAAAAAAABAgMEBf/EACERAQEAAgIDAQEBAQEAAAAAAAABAhEDIRIxQRNRBBRh/9oADAMBAAIRAxEAPwDx5rfDD3ERe25/0XAIB9C1X2FtwCvxCm2pxStTtCx2t1VzWuacRB268lfxH4NHFOI1rulf0KbK9QvIAB0g+hXlOO8E4hwSroutL6JcQyvTdqY/06ehVb30N2dvV8W4Jw8VaZ4bxqjUt9JL3VajHw7kABBM+mFyanCyxhc2+tn/AOnQRPukrcLuavCbe8HyDTVYwtawnxIAg6htmJPquZw+hbVA017unQfrhzagMAdcKd6hb3XT4ayoaZcGF0PMuaFSGuF5W3aW5MNGy9LY3PDrEGlSuW1qc725x9wqeJ2/Dr2v41L5mmXDzOxLvUbLmuWstouXbhyXsc6kNjkneUjqdRzzkc4aT1S3dEjytJDQYEnJVFAvaCx7SSNlpLL6ErfSFElrngeI0iAB0VlN9CPLTOqDHJY2nT5g4N18t4W/h1Kobxj69LxKbSMHYqL12LVvyjq4p+M1xZGwIOrsum01KVJrqbAWAT0x0WpgouqVHm3YNtO5gLQNGiGUmNbM4asuTl2m5SubcBzm+ZzCIkgGCOy5IY+tVmoS1kgkNGSvQVaVKvULWty3clYbm2qy0DS1zsCHcpUYZUbVh7aVFho0W93VCM91XUvS1klsaRgHAlY+LsqUqnguIcwGRp5wsbWBrHah5Xt2g/Ud1tJPZxvuX0yymyk8+IfM8A4/rdBtw91P+50tZh0n8SyMY2jrIcSACWmI1CcKxtZtyW09Wnn5tsZRb/FXHrdPcGkNReRlsgTusxrbtoN1U3CBO4PNb6XC6dwKbwX6QDrAEg+h9Ve6xbIcyg2m4N82jAcOWPVLykSy2Vyz8LgS6MjkvVcNoWNe3aa9tWOj8IFXSBmSdj0XJHDqQq03NJJDy4ggR/W671sytoJt7R7xzIyovJfjTizmF3rax76NBlenaW1SkyrU8V3mNTU4jPpsFyH2jqRc/wAJ7y50jExldwUeJFoLLKoQdjj/AJQNtxWRNiQD/ie0EfdRllnl8Xlnu7kYeGXHE206vDqb6lvZ3BJqO8MuIxyAneIVfFKItqdOlR8R+kQ0vBGPeF0zZ8VMxRpMjrVErm8Uo3Nq1r7sAk4bBkBPPLK4asRcrXCuXeEBSYBkeY7n3WWnTmp4pdqLWxH9ck9ZxfRDy5xqVD0xjCoe1rHc9YOmZxCygjVWbUqNaxtRjRzl2yrcCx5YXNe1uQ70lVNeWtBdqgO5bqOc12hwOoOJAnqf6KqSq2avSdoZSoU2lxySOUoupOpAh8HUBpDf+UKbX0yWuLWveJp55TgKys2oaAex2KbskHdG7Oil0avcGmBBgNzAHZZxVuSJD2QdshU3FRknxCSNIAnnK0tYQAAG7c09L/8AXrn/AA3w9w/u3D0cVRV+FrKq3S41C2Z0l8j7rua5U1L2fGMHCPwvR0Bgq1NIEAGDC5lX4CoPc5zbqo2TOwwvYaihrPVLxhyvL2fwk6z/AAXGv+YLZ/ZVYQw0jpBnBldrUQUdXchZ5cOOXs/JxG8Ja6o0VabGg/me0wPVW0vhulXqP+WFnUDDG5/4XYFRw2eR7qGpUmdWQs7/AJ58Lcrnf/FKwENp2Y7Z/wCFdT+GLoNH8Sg3tBMLey7r0yDqJjlKufxO5LNNMN1nbygpf8+J6wc8/DlVgc6rfU2hok6aRMD6rnFltTqafmXvbzc2nH7rT8UX1zQ+G/DqFzK9e5LHkGDABMfouF8P3Dqgr2lam7xKWRJggHqs8+Ca3CuM9R0nGzp5Y+s93doAXr6dzbQGUxSIGBABC8q63GAXSZg+RPToVGmaZaCO8KMd4/Bqz4t+N7O0rWVKoy3pOripp1U2Bpgg9N+S8M2yug9zTaudTGAJK9pUbX/M0nPqq3Yw9rgPRZ5cmW/Sd9+nk28MvKtOH0HN5AlPb8DqCo1zxHuF6lpa4GTKBewGJErO8mQy5Lr057LSu0aW1S1gGGyo3h7oIdUERGcn0W11Vg7x0VlBwqmBpA/1OhRu1MtrCOF05B1OnqtFvaNpDyF465WwtAbLalHHdAtBz4zPQAn9lWsleOSym+oyIqPxt5la26rf5rh/uWRzZI0vJ6+T/tAtYBgvJ/lH/KesxrJsNzUcJNV31WTiNL5u3czVLvyyYEosbJhlKqe+ytFpc1I8O0qkDmSQl4Z1pMcq8Vfvr03FppAEYODt1WdtRz2BrqZBG+ML2fEuE3RtnVH2rGhu7juV5k2dSjTqGtTOcSTsnqz3FeOmUt8EkVDPmAAA2KprUnaHuZ5dEHPNWMuKZqOpunWCJc7qkuQWtqPIcWtG4VSXZRB5mDzNJn+sq97Wmj5hIByAYWegxmqnoGQNUnmrK8uo+Gww6BEbp5Y9quKpjRUBDnjSTIDhstDKD3MBbqcOuqFbwvhtS5qeGAXHn6c16anwMU2BouaTQPyktJH3V+Ow6WpEO7opNI5YXqMVgdKMzzVMOG2UQ8QAZS2FsJ2Bh/vHR6BVB0kLFxKuaLgRMRJAUZ5am18eMyy1XY+XpkeSrnoRCTwKnIY7Lk23E2OGCZOyu/tIt3esZz6dF4JW7QQfOCG8zGwVlLjljQ4ZVuLTQbhr3M2y0Dn2ndcS44s1wh1WPRcupeUHltOm3NWoNdSCJ99leHLMrrTPPi8Z7WfEFz83T4K2s8u8QPqvDjMmd1o4BQL7y6uSAWOa1gd1I3VXG+H1TUoVrwtp8Nou8OkXOiXxnbIBj7LocBu23FiNDdIpnRvv3Wk9MPrfUtqdT8bCSD1VsMLYfTY7HMZSayjr6o1P4rYmjQfu1zOha6VG24BkVpbOWnCGvKhJCm4Sn5NPEqtvXaAeH0Q5xw6mACR0wsbeGW1QAZpvOzXEghPqPRO24qtxqdHQ5UXilPyn1GcGAI8zTAiU7ODUwfxH2Kr+YOrzMB9BH6Kxt1TmdD2ns6VP5SfD3FzOFUm5Jd7uTjh9sIxMcgFWziBbkscW/wCIjC0i91NxTaf5XT+6PCfxW5SC0oty2k33CMU6Z8oA9AqL29fSpk06Li/lLDCle54VcUabKr3a2sh1RlQscTzxspvXoaWm6Y0ai+PZVVOKUGEg1C7HRcSsaZJNF9TST5fEOoqrwDVHlc0nniFlc858T3HUr8dpgEMZqxs6IXmeN3FS9oPYGENcQS1uRif+votwt3Bpa7Vp2lL8vQ1k6icdeayy5cr7Ly08jbW9wyqf4PiSZyDuunb21+6aLnGhRq/jeGyQOy7/AIDemOUFEsGmAAOUzt6KLy3fRXPt52twm9eKWmvIpmGlzYMcphWUuDVNQe+t5ucDku40OBOP3jun0iR6c1N5Mqn9LXNo2DGTMntJV3ggY0nC2ACZ1Ap9B/xKd1PtvyTsFI6D7I5HRQEle2opaUpbjl9VYc4lLBncfRAUlrg7Bd6brNdtDywOkbjK6BzzK4HxfrZZ0XNMO1kBwPbZRnN46PDLxy2xXVnWt3l1GoGsOYcdlVTYarwKvEqLJMaWBzj+kfdeera3EeLU1epV1o11N40uI6QFjjxz61y5r8e8teEWtAAub4z/APFUM/Za61ClWomjUpt0HlELncCv33NB1O4A8RkeZuzxyPqupMreSRlcvJwPjIvNhaUqdN73io1rhBIcAHR75W74dsaljw5tOqA17vMR07LowDsUtR4o03VHSQ0TjdPWiXBjnuDWySV1LeyZTZNYBzu5wFyOGcc4ZTdFw+rTqHALmYHuureXjPlvFova5hbLXNMgrPPKx0cOEva19C2e3NINPVuCsVayIM0Hah0O65djxrxCfFa5kkgF3P0PNdale0i2S6QsseWz21y4scvTK5rmGHNIPdAOJW115RdhxaR3TUn0W/xPDplo5laTllY3gsZbe2qXXiGi0OFMw8zGlWW1j8zW8JlRvlzUf+RgG5JXR4fYuv6bqujTRkjRTwXEPIP6FeV+NOOGjY3fC7Kg2hbuqBlaoHebDpeBHXAWrG9Ofx/4mfeXltbcIDmcMoVWsa8iPHdP4j2jZdlzIJgbFea4XbfOX1E0Wj5S0dqDuTncgP1XqZwmRWOqM/A97fQlMa73A62sqfzsBQBEowFFkVtNdu5sVLRo/lMJPAszPhvq0ieRyExaOSmkHdLwlHkAtS4xTrU39phV1bW4B81IuA6ZCfQI9VGmoxwLXER0Kn8oryZKrHj8VLHMxlJTFMQHNfM4HJdMXNcHzO1fzCVDXY8RWt2O9MKLwy/B0zMp0SBoeQfRSrZyRoe0ZzyWkCzJILKjPQp20KJxSuYnk5ReCfwaxYDa1NUta494wqzRqA7OH+xdX5as0ywteR0cgDdNEaCIWV4IX5ys85UmMCEm6BdHLC9LSFgcVJVc9vdTUQcJaJYCFzfiW2+b4JcMAlzAKjR6GT9pW6DMoSHAh4kHBHVGhXy+q+i55bGkDDVYwhpaWEknun4vw02fEK1APDmtOJxhZKcNALC09ADKxsso+PTcHvjaXUmSw/iG+F60Ma9ofTfhwkEHBXz2hVFUA+BU1N2LCvQ8P4lVp2j6QlpZzeAfpyWmNL07lzfU7MDxidR2a3JPsvP8Q4vUuXQXMbT5MmVjun1apdUdUL3O3kFywiv5tOkT2MJWhofXPJ9P2atvCOIVm3NKy1fwKzg2GnY9lyH1QZaQ8Ecgd16P4Ysn0abrmqxoNQDRLfMB1lLUvSsbY9BWoUalAUajJYBiDt6LD/ZLwf4d7Vazo4A/dbg8HoE4eIPTqncMaqZ5T1WJvCWgguua59HQtlvbUaJh3iObOdT5TT3lSeSJhJ6F5Mr7qv4u+Lqlk3+z7Eik+Je4YgkT7HIXF+HLQ3dq+txC2boL9VMPH4id3QunV4XY3F6LutRD64gy7nC2ztn6Kom90GMZTaGMaGtHICAip6KJhC0ZIUjO6BMKAycJATsgBKh2yPsjIJGEBIQj0RJ91JxOyDlQBCMppgoax/q+iDCOakBMCD/6UIG4P2QCtBacEj0KtFesBAqOj+ZKBIwUdPdIMkkqElVmdxspqWiFm/NF7Sx2k7qsE80QeiRG1EThTVI7JYz7KThA24/xPwyjd2FWvpArUmyHdR0K8Vb2Xmkgk9sY9V9B4vRuLjh1alaFgrPADfE23C8LUouZVcKxeXtMOJPlB/ZZ5iNVFppmBI+p+5WsmWnIkBc3+K38FanAGxMq+3umaS2qcn8wOFnKqxrpVswCku7enVDnNe0OAzmEWFpIcDhPpp1HM8adIOeUjmFfslXCeDXd+5lRsC2B/vHnONwOa9ywBrA1ogNEAdklBlOlTY2i0MpgeVjRACvt3gsLjnJAPZGVmHbXj47n1FRY1wkiDzUDY2z2R1gmWjmVCXe3VaTubZ2augkgSRlMH47oFxO5kIQCJ/ZBHDoON0dSpyNgYTDJRoLZJ2UnCrBBxIACIMcvqgLBCB7JNUgptQ9UBCSeRCkkdEC6QiIJQDSYEkKbc0s7k59kNigzjJCmY5wkBzzKOrEwkcPIATNcFVqG5ROwjmg1gIBkFEOBEyqeeyIzyQGMbTy6qHpEKsPJJ6dE2oZVMqIJPNHI3SgnliVNRxlAOHE81NSrnmUQJjKAsGXLxPGaVzYX1Rrhoc+TgghwMr2ciMlZb61pXYY2qwOgYxssuW6x204sPPLTwBpkSCz6I0gG/m05G69gPh23c+TrA6ByyH4cpkOIcQQcTlYTljpv+bOOGKhiA4lp5rv/AA3wht4x9e4P8Fp0hpmHHmvO3hbb1nUqbw8swXAYXf8Ah34kvHVLfh1X5LQ4hlN9W18rRBwSwh3TK1sutxjJN6r1jqfhsJDmwBsED/CtBJjGSuN8X3da34Pp8O2Y6tUDPEtbl5iMnyuaCNuq8S29uWtxXqRzGswo8cs5u1thyY8e5I+mWlN7rdr3AEvzBOw5K7w3DdhWbgDKh4Pa+LZ8QuKnhy59N9ENznGp4O3Zbi65b/dfD9d55G44nQpj/wASUTkznSMsMb2qIE5x2ISkADcFZ+K3vFqVEF9jw63YXQG29x41Se56ei1cMFvUtvFvr/8AiPbijSt8s9Xc1p+s+o/K30SSdswpAjJA9Uz2Bsmm4kTAMRPskI5zH7rTHKZTcZ2WXVRwAmDPtuhq5EH6IxEwUo6znsqIQ8RH3RBA7pSM+3RANd1GRhILAfX6qEicqokjEpmS6ctAHUwg1gJIwiJ5kfVVDB2yjvJAMeiBFh3kn7oEoEu6boRpMFpSUaQiTGfoq5MzHtum1bYKAcOAd+Ej3RkdB9UktydWegSkZwg1FOpQjLQ/3SvewmWN0jmJVRLeQ+6AOIVMqsLiCO6YVYaRDT3IVJdMKDOyCWTzUcSlmcHZQtJBcgDJG8J6TvOJAjuqXDUDmewCQFzTIGR1Uck3jY14brOV1GubqLTAK878TX7rC3qU6ZipUw39/wCu66VS9pUqXi1XBgAnJ39F8/4xxCrxG+fXqHE+Vo2aFx8WG69Hm5Zjj17Y5lx/8lptbipTq06tMhpY4FqyOfIwAAeQTscdjsF2POdbjfF7riraQuW0G+ETpbSphgMxk9ThYKNPxCGNGXwI7ykLwQA6Oq28EBq8QoU3nnqBPojUk6Pfe69/wlwNEt1WrXU4aBcNfH1bt9FtdSuHGW8Mt7n/AOlxAav/AM1Gj9VxaVICTO+8piXz/DcT3iFz/nl9ja8mPytF5d2tOtTpVaN7aV3PAbSvbUtkz+V7SRKfhnDb64c+vSFCuyNI+XeHEZ/MN5WG/rcTuLM29K5qaNQOlz8Kjh1k22PjGmGXJnVUaYJn0V/luaT+njfJ3nh1Mmm8FrwfM13JI4xnCpZJkknKsEkclrx8cwmmWedzu6sGdxkJg7BlrT3PJU5JETtlNq6g46hWgzneYYHfCWQZwFMkRHJGMfh+6NBD1j6qaoJM+4SzAyiT5c/olQjnOx5iZ3CPjODY1n0CESGzyR04JjsgF1nIJkKF2wQ0gAgj7oOY4AI6OHB7qAmYKVrnAxt6pmODhmUqcHU4ghpMdEQcZ39EDUAAEYRDzGCg2GQDgq1pbmdJIVQbJ9FA0kwOapBqjgYAaGyVHAsPmnsRsnFu1wPmGBMyqnaAN5KEi3W84E+yLmOH4iI+qRz2mNI0x3SjU4gBxc44CD1ttsGu8doNJ1RjhGBlaeOXdGzsaxp2ra1VrSQwu3KsAHD7PQwONQjzOAleavLpxrF9w7S0fhBxPdZ73enRrwx7eGvbmtcVS6o8mT+HkPZUDaOW5MK7ibWMvavguBYTLY6dFl1TjVg9Ueme9rCQcZCgxulaWzB+yfU0va0TJPPkmZ6YJ2Y4x0C6nBLSrUvqVUw0MeHHUY+igeynShnsr72xrcPdSdWr0Xmq0ODabySB1IIEKhp64FpHY7JvKQPKOy8nZcUqUnNAdtuOq9HaXLLmi2qw74I6FUizTUABHllOBJPkVbSRHVPrmSUtEZog5TCMbj1SSSOyYEH/ANpmYHHNMA4Ce6rnMppndBG39QpqwDJhJOYH1UyeyAcuA6+6mZESUphDlMH3KWgsB8wyUxqPAgOwq5OxwUXOkyefNGggcMghEZBmAIQIMANGCgMcjjokcBwE7ZPRTb2zEokzGJPdSARnfZJQHAxMDdDfKncjB3kJi3OJPogMffdWa/LAaPUKsTME/RAgzIVM7RqVHHJkx3S6iZxEIubzOUpAjZBELy7kfVLTu/lKviOYHFu3ZMQIxjKrqs8QweuQle5pWN8btqpfE9P8z2z/ADLx/wAVcUdf8VfVa4uphrWiTMABdp1hQjT4TPdIeGWpMm3pn/ascOO43e3Rnzec1p4qodbiSJlAgDqvanhtr/k08dWqt3C7Tb5emf8Aar0y3HjSc435EqyhTc94hwEGS4jC9eOF2oBIoU4/lT/IUQAAxgHSIRoPLPqPYI5g4ITVeJXF1p+arPqls6S/MSvTnh1BzctbHcKl/BbNwl1Ie2E+xt5zxW7NyV6v4fY6naRUkOeZA6BU23CrGm7UKJ1DYnK6tHwqeGwMbJylbtpa4TAn6pmzISt5AH2RAd/hVRK0QIzJKEgHJIStDgJd0TQZmITMwMnKkyZOEIJiRg9kCDzafXugHB6j/pEGdgEIPLb0TAYiEAA0z2hNOYO/qhB2ChCAmxl0z1UjG6MZUj7dEBDO+87KT0JCmknspMDaUqEORiR17piMb8uvNIM/iG+yIdBJbzx6pGhHMk7ck3iHnv8AyhQQdgAI5bonfYH3QbnzB2PsiWyMqvzRuUwBAyZTZ1COkghE5y0ZUzy9lNzGx9N0ETP1SEQ4CeauI7H6bpC3JnriEAjmkiSPeUv5iMn0VvlPMJXAEExnog1ZbER1U0k7gfVONwZyoQDEfcJUwDBE4UDARsJTnEaoznHJSJknPokFRbykfRCN/LMK0iDH7oAADkMpkrFOSIET1TaIOQSrGglwABceQQkOEgSY5pHAa0scC1bw4RgDPZYxHXJ6rQ0zy2TgWgjEYTTnsq4MQZUGPSFQO05ynJnP7KqcSZ+qOoyZ+yQPPJTc5QkZ+4QBO0mUzE9xhEZ7DoEoyDKPlH0QEOOeZ2Rn1yoCT0UGOaAIIzOFJAGJQ2ETsjPlOYSoHO7T/wBINImJO6MDkZlTYGYk9FJhMuydkNP9SmxvE4SFkmQAmbHO2xUEkfugPxR3U1HSQOSpCRynYokkZH1RjOSlOB+iQNIiSYhI48+X6ok6WTuZjKJAcAdh0CCITqPcqCNuXdFzoCjYJyJQZS2Bk4IQALc7fsnkjmlcQZxsJ3RoCOboMIxJ3jskG05+qZroEICFpORP0SmYH6BWmAAY36lKMnkMJAmA0jG/JEARymETMap9lMgjM+yAIBJ9NldJEnJSBu0GMdE+xA+6YM3zHIyo3fO6IHNE4QB5bKAHfJ6qSZ09lHYxPdOGgBO8x1TxEQUgO/omAnnz6IBvXmhA5CUuSfsmBggc+qKB6ADuoPZSMQmLAAO6RBz/AEwppMmIEdFABq7jmg6GwY2QBInkYU6gbITAChzBGMpKg4DQAMpXEgkCfomdh0Dk6FBVeBAIj0Qb/9k="/>
          <p:cNvSpPr>
            <a:spLocks noChangeAspect="1" noChangeArrowheads="1"/>
          </p:cNvSpPr>
          <p:nvPr/>
        </p:nvSpPr>
        <p:spPr bwMode="auto">
          <a:xfrm>
            <a:off x="187325" y="-228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sp>
        <p:nvSpPr>
          <p:cNvPr id="10247" name="AutoShape 8" descr="data:image/jpeg;base64,/9j/4AAQSkZJRgABAQAAAQABAAD/2wBDAAkGBwgHBgkIBwgKCgkLDRYPDQwMDRsUFRAWIB0iIiAdHx8kKDQsJCYxJx8fLT0tMTU3Ojo6Iys/RD84QzQ5Ojf/2wBDAQoKCg0MDRoPDxo3JR8lNzc3Nzc3Nzc3Nzc3Nzc3Nzc3Nzc3Nzc3Nzc3Nzc3Nzc3Nzc3Nzc3Nzc3Nzc3Nzc3Nzf/wAARCAC9AQsDASIAAhEBAxEB/8QAGwAAAgMBAQEAAAAAAAAAAAAAAQIAAwQFBgf/xAA8EAABAwMCBAQEBAMIAgMAAAABAAIRAwQhEjEFQVFhEyJxgQYUkaEyQrHBI3LwFTNSU2KC0eGi8RZ0kv/EABkBAAMBAQEAAAAAAAAAAAAAAAABAgMEBf/EACERAQEAAgIDAQEBAQEAAAAAAAABAhEDIRIxQRNRBBRh/9oADAMBAAIRAxEAPwDx5rfDD3ERe25/0XAIB9C1X2FtwCvxCm2pxStTtCx2t1VzWuacRB268lfxH4NHFOI1rulf0KbK9QvIAB0g+hXlOO8E4hwSroutL6JcQyvTdqY/06ehVb30N2dvV8W4Jw8VaZ4bxqjUt9JL3VajHw7kABBM+mFyanCyxhc2+tn/AOnQRPukrcLuavCbe8HyDTVYwtawnxIAg6htmJPquZw+hbVA017unQfrhzagMAdcKd6hb3XT4ayoaZcGF0PMuaFSGuF5W3aW5MNGy9LY3PDrEGlSuW1qc725x9wqeJ2/Dr2v41L5mmXDzOxLvUbLmuWstouXbhyXsc6kNjkneUjqdRzzkc4aT1S3dEjytJDQYEnJVFAvaCx7SSNlpLL6ErfSFElrngeI0iAB0VlN9CPLTOqDHJY2nT5g4N18t4W/h1Kobxj69LxKbSMHYqL12LVvyjq4p+M1xZGwIOrsum01KVJrqbAWAT0x0WpgouqVHm3YNtO5gLQNGiGUmNbM4asuTl2m5SubcBzm+ZzCIkgGCOy5IY+tVmoS1kgkNGSvQVaVKvULWty3clYbm2qy0DS1zsCHcpUYZUbVh7aVFho0W93VCM91XUvS1klsaRgHAlY+LsqUqnguIcwGRp5wsbWBrHah5Xt2g/Ud1tJPZxvuX0yymyk8+IfM8A4/rdBtw91P+50tZh0n8SyMY2jrIcSACWmI1CcKxtZtyW09Wnn5tsZRb/FXHrdPcGkNReRlsgTusxrbtoN1U3CBO4PNb6XC6dwKbwX6QDrAEg+h9Ve6xbIcyg2m4N82jAcOWPVLykSy2Vyz8LgS6MjkvVcNoWNe3aa9tWOj8IFXSBmSdj0XJHDqQq03NJJDy4ggR/W671sytoJt7R7xzIyovJfjTizmF3rax76NBlenaW1SkyrU8V3mNTU4jPpsFyH2jqRc/wAJ7y50jExldwUeJFoLLKoQdjj/AJQNtxWRNiQD/ie0EfdRllnl8Xlnu7kYeGXHE206vDqb6lvZ3BJqO8MuIxyAneIVfFKItqdOlR8R+kQ0vBGPeF0zZ8VMxRpMjrVErm8Uo3Nq1r7sAk4bBkBPPLK4asRcrXCuXeEBSYBkeY7n3WWnTmp4pdqLWxH9ck9ZxfRDy5xqVD0xjCoe1rHc9YOmZxCygjVWbUqNaxtRjRzl2yrcCx5YXNe1uQ70lVNeWtBdqgO5bqOc12hwOoOJAnqf6KqSq2avSdoZSoU2lxySOUoupOpAh8HUBpDf+UKbX0yWuLWveJp55TgKys2oaAex2KbskHdG7Oil0avcGmBBgNzAHZZxVuSJD2QdshU3FRknxCSNIAnnK0tYQAAG7c09L/8AXrn/AA3w9w/u3D0cVRV+FrKq3S41C2Z0l8j7rua5U1L2fGMHCPwvR0Bgq1NIEAGDC5lX4CoPc5zbqo2TOwwvYaihrPVLxhyvL2fwk6z/AAXGv+YLZ/ZVYQw0jpBnBldrUQUdXchZ5cOOXs/JxG8Ja6o0VabGg/me0wPVW0vhulXqP+WFnUDDG5/4XYFRw2eR7qGpUmdWQs7/AJ58Lcrnf/FKwENp2Y7Z/wCFdT+GLoNH8Sg3tBMLey7r0yDqJjlKufxO5LNNMN1nbygpf8+J6wc8/DlVgc6rfU2hok6aRMD6rnFltTqafmXvbzc2nH7rT8UX1zQ+G/DqFzK9e5LHkGDABMfouF8P3Dqgr2lam7xKWRJggHqs8+Ca3CuM9R0nGzp5Y+s93doAXr6dzbQGUxSIGBABC8q63GAXSZg+RPToVGmaZaCO8KMd4/Bqz4t+N7O0rWVKoy3pOripp1U2Bpgg9N+S8M2yug9zTaudTGAJK9pUbX/M0nPqq3Yw9rgPRZ5cmW/Sd9+nk28MvKtOH0HN5AlPb8DqCo1zxHuF6lpa4GTKBewGJErO8mQy5Lr057LSu0aW1S1gGGyo3h7oIdUERGcn0W11Vg7x0VlBwqmBpA/1OhRu1MtrCOF05B1OnqtFvaNpDyF465WwtAbLalHHdAtBz4zPQAn9lWsleOSym+oyIqPxt5la26rf5rh/uWRzZI0vJ6+T/tAtYBgvJ/lH/KesxrJsNzUcJNV31WTiNL5u3czVLvyyYEosbJhlKqe+ytFpc1I8O0qkDmSQl4Z1pMcq8Vfvr03FppAEYODt1WdtRz2BrqZBG+ML2fEuE3RtnVH2rGhu7juV5k2dSjTqGtTOcSTsnqz3FeOmUt8EkVDPmAAA2KprUnaHuZ5dEHPNWMuKZqOpunWCJc7qkuQWtqPIcWtG4VSXZRB5mDzNJn+sq97Wmj5hIByAYWegxmqnoGQNUnmrK8uo+Gww6BEbp5Y9quKpjRUBDnjSTIDhstDKD3MBbqcOuqFbwvhtS5qeGAXHn6c16anwMU2BouaTQPyktJH3V+Ow6WpEO7opNI5YXqMVgdKMzzVMOG2UQ8QAZS2FsJ2Bh/vHR6BVB0kLFxKuaLgRMRJAUZ5am18eMyy1XY+XpkeSrnoRCTwKnIY7Lk23E2OGCZOyu/tIt3esZz6dF4JW7QQfOCG8zGwVlLjljQ4ZVuLTQbhr3M2y0Dn2ndcS44s1wh1WPRcupeUHltOm3NWoNdSCJ99leHLMrrTPPi8Z7WfEFz83T4K2s8u8QPqvDjMmd1o4BQL7y6uSAWOa1gd1I3VXG+H1TUoVrwtp8Nou8OkXOiXxnbIBj7LocBu23FiNDdIpnRvv3Wk9MPrfUtqdT8bCSD1VsMLYfTY7HMZSayjr6o1P4rYmjQfu1zOha6VG24BkVpbOWnCGvKhJCm4Sn5NPEqtvXaAeH0Q5xw6mACR0wsbeGW1QAZpvOzXEghPqPRO24qtxqdHQ5UXilPyn1GcGAI8zTAiU7ODUwfxH2Kr+YOrzMB9BH6Kxt1TmdD2ns6VP5SfD3FzOFUm5Jd7uTjh9sIxMcgFWziBbkscW/wCIjC0i91NxTaf5XT+6PCfxW5SC0oty2k33CMU6Z8oA9AqL29fSpk06Li/lLDCle54VcUabKr3a2sh1RlQscTzxspvXoaWm6Y0ai+PZVVOKUGEg1C7HRcSsaZJNF9TST5fEOoqrwDVHlc0nniFlc858T3HUr8dpgEMZqxs6IXmeN3FS9oPYGENcQS1uRif+votwt3Bpa7Vp2lL8vQ1k6icdeayy5cr7Ly08jbW9wyqf4PiSZyDuunb21+6aLnGhRq/jeGyQOy7/AIDemOUFEsGmAAOUzt6KLy3fRXPt52twm9eKWmvIpmGlzYMcphWUuDVNQe+t5ucDku40OBOP3jun0iR6c1N5Mqn9LXNo2DGTMntJV3ggY0nC2ACZ1Ap9B/xKd1PtvyTsFI6D7I5HRQEle2opaUpbjl9VYc4lLBncfRAUlrg7Bd6brNdtDywOkbjK6BzzK4HxfrZZ0XNMO1kBwPbZRnN46PDLxy2xXVnWt3l1GoGsOYcdlVTYarwKvEqLJMaWBzj+kfdeera3EeLU1epV1o11N40uI6QFjjxz61y5r8e8teEWtAAub4z/APFUM/Za61ClWomjUpt0HlELncCv33NB1O4A8RkeZuzxyPqupMreSRlcvJwPjIvNhaUqdN73io1rhBIcAHR75W74dsaljw5tOqA17vMR07LowDsUtR4o03VHSQ0TjdPWiXBjnuDWySV1LeyZTZNYBzu5wFyOGcc4ZTdFw+rTqHALmYHuureXjPlvFova5hbLXNMgrPPKx0cOEva19C2e3NINPVuCsVayIM0Hah0O65djxrxCfFa5kkgF3P0PNdale0i2S6QsseWz21y4scvTK5rmGHNIPdAOJW115RdhxaR3TUn0W/xPDplo5laTllY3gsZbe2qXXiGi0OFMw8zGlWW1j8zW8JlRvlzUf+RgG5JXR4fYuv6bqujTRkjRTwXEPIP6FeV+NOOGjY3fC7Kg2hbuqBlaoHebDpeBHXAWrG9Ofx/4mfeXltbcIDmcMoVWsa8iPHdP4j2jZdlzIJgbFea4XbfOX1E0Wj5S0dqDuTncgP1XqZwmRWOqM/A97fQlMa73A62sqfzsBQBEowFFkVtNdu5sVLRo/lMJPAszPhvq0ieRyExaOSmkHdLwlHkAtS4xTrU39phV1bW4B81IuA6ZCfQI9VGmoxwLXER0Kn8oryZKrHj8VLHMxlJTFMQHNfM4HJdMXNcHzO1fzCVDXY8RWt2O9MKLwy/B0zMp0SBoeQfRSrZyRoe0ZzyWkCzJILKjPQp20KJxSuYnk5ReCfwaxYDa1NUta494wqzRqA7OH+xdX5as0ywteR0cgDdNEaCIWV4IX5ys85UmMCEm6BdHLC9LSFgcVJVc9vdTUQcJaJYCFzfiW2+b4JcMAlzAKjR6GT9pW6DMoSHAh4kHBHVGhXy+q+i55bGkDDVYwhpaWEknun4vw02fEK1APDmtOJxhZKcNALC09ADKxsso+PTcHvjaXUmSw/iG+F60Ma9ofTfhwkEHBXz2hVFUA+BU1N2LCvQ8P4lVp2j6QlpZzeAfpyWmNL07lzfU7MDxidR2a3JPsvP8Q4vUuXQXMbT5MmVjun1apdUdUL3O3kFywiv5tOkT2MJWhofXPJ9P2atvCOIVm3NKy1fwKzg2GnY9lyH1QZaQ8Ecgd16P4Ysn0abrmqxoNQDRLfMB1lLUvSsbY9BWoUalAUajJYBiDt6LD/ZLwf4d7Vazo4A/dbg8HoE4eIPTqncMaqZ5T1WJvCWgguua59HQtlvbUaJh3iObOdT5TT3lSeSJhJ6F5Mr7qv4u+Lqlk3+z7Eik+Je4YgkT7HIXF+HLQ3dq+txC2boL9VMPH4id3QunV4XY3F6LutRD64gy7nC2ztn6Kom90GMZTaGMaGtHICAip6KJhC0ZIUjO6BMKAycJATsgBKh2yPsjIJGEBIQj0RJ91JxOyDlQBCMppgoax/q+iDCOakBMCD/6UIG4P2QCtBacEj0KtFesBAqOj+ZKBIwUdPdIMkkqElVmdxspqWiFm/NF7Sx2k7qsE80QeiRG1EThTVI7JYz7KThA24/xPwyjd2FWvpArUmyHdR0K8Vb2Xmkgk9sY9V9B4vRuLjh1alaFgrPADfE23C8LUouZVcKxeXtMOJPlB/ZZ5iNVFppmBI+p+5WsmWnIkBc3+K38FanAGxMq+3umaS2qcn8wOFnKqxrpVswCku7enVDnNe0OAzmEWFpIcDhPpp1HM8adIOeUjmFfslXCeDXd+5lRsC2B/vHnONwOa9ywBrA1ogNEAdklBlOlTY2i0MpgeVjRACvt3gsLjnJAPZGVmHbXj47n1FRY1wkiDzUDY2z2R1gmWjmVCXe3VaTubZ2augkgSRlMH47oFxO5kIQCJ/ZBHDoON0dSpyNgYTDJRoLZJ2UnCrBBxIACIMcvqgLBCB7JNUgptQ9UBCSeRCkkdEC6QiIJQDSYEkKbc0s7k59kNigzjJCmY5wkBzzKOrEwkcPIATNcFVqG5ROwjmg1gIBkFEOBEyqeeyIzyQGMbTy6qHpEKsPJJ6dE2oZVMqIJPNHI3SgnliVNRxlAOHE81NSrnmUQJjKAsGXLxPGaVzYX1Rrhoc+TgghwMr2ciMlZb61pXYY2qwOgYxssuW6x204sPPLTwBpkSCz6I0gG/m05G69gPh23c+TrA6ByyH4cpkOIcQQcTlYTljpv+bOOGKhiA4lp5rv/AA3wht4x9e4P8Fp0hpmHHmvO3hbb1nUqbw8swXAYXf8Ah34kvHVLfh1X5LQ4hlN9W18rRBwSwh3TK1sutxjJN6r1jqfhsJDmwBsED/CtBJjGSuN8X3da34Pp8O2Y6tUDPEtbl5iMnyuaCNuq8S29uWtxXqRzGswo8cs5u1thyY8e5I+mWlN7rdr3AEvzBOw5K7w3DdhWbgDKh4Pa+LZ8QuKnhy59N9ENznGp4O3Zbi65b/dfD9d55G44nQpj/wASUTkznSMsMb2qIE5x2ISkADcFZ+K3vFqVEF9jw63YXQG29x41Se56ei1cMFvUtvFvr/8AiPbijSt8s9Xc1p+s+o/K30SSdswpAjJA9Uz2Bsmm4kTAMRPskI5zH7rTHKZTcZ2WXVRwAmDPtuhq5EH6IxEwUo6znsqIQ8RH3RBA7pSM+3RANd1GRhILAfX6qEicqokjEpmS6ctAHUwg1gJIwiJ5kfVVDB2yjvJAMeiBFh3kn7oEoEu6boRpMFpSUaQiTGfoq5MzHtum1bYKAcOAd+Ej3RkdB9UktydWegSkZwg1FOpQjLQ/3SvewmWN0jmJVRLeQ+6AOIVMqsLiCO6YVYaRDT3IVJdMKDOyCWTzUcSlmcHZQtJBcgDJG8J6TvOJAjuqXDUDmewCQFzTIGR1Uck3jY14brOV1GubqLTAK878TX7rC3qU6ZipUw39/wCu66VS9pUqXi1XBgAnJ39F8/4xxCrxG+fXqHE+Vo2aFx8WG69Hm5Zjj17Y5lx/8lptbipTq06tMhpY4FqyOfIwAAeQTscdjsF2POdbjfF7riraQuW0G+ETpbSphgMxk9ThYKNPxCGNGXwI7ykLwQA6Oq28EBq8QoU3nnqBPojUk6Pfe69/wlwNEt1WrXU4aBcNfH1bt9FtdSuHGW8Mt7n/AOlxAav/AM1Gj9VxaVICTO+8piXz/DcT3iFz/nl9ja8mPytF5d2tOtTpVaN7aV3PAbSvbUtkz+V7SRKfhnDb64c+vSFCuyNI+XeHEZ/MN5WG/rcTuLM29K5qaNQOlz8Kjh1k22PjGmGXJnVUaYJn0V/luaT+njfJ3nh1Mmm8FrwfM13JI4xnCpZJkknKsEkclrx8cwmmWedzu6sGdxkJg7BlrT3PJU5JETtlNq6g46hWgzneYYHfCWQZwFMkRHJGMfh+6NBD1j6qaoJM+4SzAyiT5c/olQjnOx5iZ3CPjODY1n0CESGzyR04JjsgF1nIJkKF2wQ0gAgj7oOY4AI6OHB7qAmYKVrnAxt6pmODhmUqcHU4ghpMdEQcZ39EDUAAEYRDzGCg2GQDgq1pbmdJIVQbJ9FA0kwOapBqjgYAaGyVHAsPmnsRsnFu1wPmGBMyqnaAN5KEi3W84E+yLmOH4iI+qRz2mNI0x3SjU4gBxc44CD1ttsGu8doNJ1RjhGBlaeOXdGzsaxp2ra1VrSQwu3KsAHD7PQwONQjzOAleavLpxrF9w7S0fhBxPdZ73enRrwx7eGvbmtcVS6o8mT+HkPZUDaOW5MK7ibWMvavguBYTLY6dFl1TjVg9Ueme9rCQcZCgxulaWzB+yfU0va0TJPPkmZ6YJ2Y4x0C6nBLSrUvqVUw0MeHHUY+igeynShnsr72xrcPdSdWr0Xmq0ODabySB1IIEKhp64FpHY7JvKQPKOy8nZcUqUnNAdtuOq9HaXLLmi2qw74I6FUizTUABHllOBJPkVbSRHVPrmSUtEZog5TCMbj1SSSOyYEH/ANpmYHHNMA4Ce6rnMppndBG39QpqwDJhJOYH1UyeyAcuA6+6mZESUphDlMH3KWgsB8wyUxqPAgOwq5OxwUXOkyefNGggcMghEZBmAIQIMANGCgMcjjokcBwE7ZPRTb2zEokzGJPdSARnfZJQHAxMDdDfKncjB3kJi3OJPogMffdWa/LAaPUKsTME/RAgzIVM7RqVHHJkx3S6iZxEIubzOUpAjZBELy7kfVLTu/lKviOYHFu3ZMQIxjKrqs8QweuQle5pWN8btqpfE9P8z2z/ADLx/wAVcUdf8VfVa4uphrWiTMABdp1hQjT4TPdIeGWpMm3pn/ascOO43e3Rnzec1p4qodbiSJlAgDqvanhtr/k08dWqt3C7Tb5emf8Aar0y3HjSc435EqyhTc94hwEGS4jC9eOF2oBIoU4/lT/IUQAAxgHSIRoPLPqPYI5g4ITVeJXF1p+arPqls6S/MSvTnh1BzctbHcKl/BbNwl1Ie2E+xt5zxW7NyV6v4fY6naRUkOeZA6BU23CrGm7UKJ1DYnK6tHwqeGwMbJylbtpa4TAn6pmzISt5AH2RAd/hVRK0QIzJKEgHJIStDgJd0TQZmITMwMnKkyZOEIJiRg9kCDzafXugHB6j/pEGdgEIPLb0TAYiEAA0z2hNOYO/qhB2ChCAmxl0z1UjG6MZUj7dEBDO+87KT0JCmknspMDaUqEORiR17piMb8uvNIM/iG+yIdBJbzx6pGhHMk7ck3iHnv8AyhQQdgAI5bonfYH3QbnzB2PsiWyMqvzRuUwBAyZTZ1COkghE5y0ZUzy9lNzGx9N0ETP1SEQ4CeauI7H6bpC3JnriEAjmkiSPeUv5iMn0VvlPMJXAEExnog1ZbER1U0k7gfVONwZyoQDEfcJUwDBE4UDARsJTnEaoznHJSJknPokFRbykfRCN/LMK0iDH7oAADkMpkrFOSIET1TaIOQSrGglwABceQQkOEgSY5pHAa0scC1bw4RgDPZYxHXJ6rQ0zy2TgWgjEYTTnsq4MQZUGPSFQO05ynJnP7KqcSZ+qOoyZ+yQPPJTc5QkZ+4QBO0mUzE9xhEZ7DoEoyDKPlH0QEOOeZ2Rn1yoCT0UGOaAIIzOFJAGJQ2ETsjPlOYSoHO7T/wBINImJO6MDkZlTYGYk9FJhMuydkNP9SmxvE4SFkmQAmbHO2xUEkfugPxR3U1HSQOSpCRynYokkZH1RjOSlOB+iQNIiSYhI48+X6ok6WTuZjKJAcAdh0CCITqPcqCNuXdFzoCjYJyJQZS2Bk4IQALc7fsnkjmlcQZxsJ3RoCOboMIxJ3jskG05+qZroEICFpORP0SmYH6BWmAAY36lKMnkMJAmA0jG/JEARymETMap9lMgjM+yAIBJ9NldJEnJSBu0GMdE+xA+6YM3zHIyo3fO6IHNE4QB5bKAHfJ6qSZ09lHYxPdOGgBO8x1TxEQUgO/omAnnz6IBvXmhA5CUuSfsmBggc+qKB6ADuoPZSMQmLAAO6RBz/AEwppMmIEdFABq7jmg6GwY2QBInkYU6gbITAChzBGMpKg4DQAMpXEgkCfomdh0Dk6FBVeBAIj0Qb/9k="/>
          <p:cNvSpPr>
            <a:spLocks noChangeAspect="1" noChangeArrowheads="1"/>
          </p:cNvSpPr>
          <p:nvPr/>
        </p:nvSpPr>
        <p:spPr bwMode="auto">
          <a:xfrm>
            <a:off x="339725" y="-7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/>
          </a:p>
        </p:txBody>
      </p:sp>
      <p:grpSp>
        <p:nvGrpSpPr>
          <p:cNvPr id="10248" name="Group 24"/>
          <p:cNvGrpSpPr>
            <a:grpSpLocks noChangeAspect="1"/>
          </p:cNvGrpSpPr>
          <p:nvPr/>
        </p:nvGrpSpPr>
        <p:grpSpPr bwMode="auto">
          <a:xfrm rot="2360341">
            <a:off x="762000" y="2505075"/>
            <a:ext cx="1079500" cy="1079500"/>
            <a:chOff x="1224" y="1212"/>
            <a:chExt cx="3144" cy="3112"/>
          </a:xfrm>
        </p:grpSpPr>
        <p:sp>
          <p:nvSpPr>
            <p:cNvPr id="10286" name="Freeform 25" descr="Green marble"/>
            <p:cNvSpPr>
              <a:spLocks noChangeAspect="1"/>
            </p:cNvSpPr>
            <p:nvPr/>
          </p:nvSpPr>
          <p:spPr bwMode="auto">
            <a:xfrm>
              <a:off x="1224" y="2539"/>
              <a:ext cx="2280" cy="1785"/>
            </a:xfrm>
            <a:custGeom>
              <a:avLst/>
              <a:gdLst>
                <a:gd name="T0" fmla="*/ 748 w 2280"/>
                <a:gd name="T1" fmla="*/ 30 h 1785"/>
                <a:gd name="T2" fmla="*/ 1224 w 2280"/>
                <a:gd name="T3" fmla="*/ 305 h 1785"/>
                <a:gd name="T4" fmla="*/ 2184 w 2280"/>
                <a:gd name="T5" fmla="*/ 257 h 1785"/>
                <a:gd name="T6" fmla="*/ 1800 w 2280"/>
                <a:gd name="T7" fmla="*/ 1121 h 1785"/>
                <a:gd name="T8" fmla="*/ 1743 w 2280"/>
                <a:gd name="T9" fmla="*/ 1313 h 1785"/>
                <a:gd name="T10" fmla="*/ 1717 w 2280"/>
                <a:gd name="T11" fmla="*/ 1479 h 1785"/>
                <a:gd name="T12" fmla="*/ 1560 w 2280"/>
                <a:gd name="T13" fmla="*/ 1549 h 1785"/>
                <a:gd name="T14" fmla="*/ 1272 w 2280"/>
                <a:gd name="T15" fmla="*/ 1553 h 1785"/>
                <a:gd name="T16" fmla="*/ 168 w 2280"/>
                <a:gd name="T17" fmla="*/ 1649 h 1785"/>
                <a:gd name="T18" fmla="*/ 264 w 2280"/>
                <a:gd name="T19" fmla="*/ 737 h 1785"/>
                <a:gd name="T20" fmla="*/ 425 w 2280"/>
                <a:gd name="T21" fmla="*/ 126 h 1785"/>
                <a:gd name="T22" fmla="*/ 748 w 2280"/>
                <a:gd name="T23" fmla="*/ 30 h 178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280"/>
                <a:gd name="T37" fmla="*/ 0 h 1785"/>
                <a:gd name="T38" fmla="*/ 2280 w 2280"/>
                <a:gd name="T39" fmla="*/ 1785 h 178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280" h="1785">
                  <a:moveTo>
                    <a:pt x="748" y="30"/>
                  </a:moveTo>
                  <a:cubicBezTo>
                    <a:pt x="881" y="60"/>
                    <a:pt x="985" y="267"/>
                    <a:pt x="1224" y="305"/>
                  </a:cubicBezTo>
                  <a:cubicBezTo>
                    <a:pt x="1463" y="343"/>
                    <a:pt x="2088" y="121"/>
                    <a:pt x="2184" y="257"/>
                  </a:cubicBezTo>
                  <a:cubicBezTo>
                    <a:pt x="2280" y="393"/>
                    <a:pt x="1873" y="945"/>
                    <a:pt x="1800" y="1121"/>
                  </a:cubicBezTo>
                  <a:cubicBezTo>
                    <a:pt x="1727" y="1297"/>
                    <a:pt x="1757" y="1253"/>
                    <a:pt x="1743" y="1313"/>
                  </a:cubicBezTo>
                  <a:cubicBezTo>
                    <a:pt x="1729" y="1373"/>
                    <a:pt x="1747" y="1440"/>
                    <a:pt x="1717" y="1479"/>
                  </a:cubicBezTo>
                  <a:cubicBezTo>
                    <a:pt x="1687" y="1518"/>
                    <a:pt x="1634" y="1537"/>
                    <a:pt x="1560" y="1549"/>
                  </a:cubicBezTo>
                  <a:cubicBezTo>
                    <a:pt x="1486" y="1561"/>
                    <a:pt x="1504" y="1536"/>
                    <a:pt x="1272" y="1553"/>
                  </a:cubicBezTo>
                  <a:cubicBezTo>
                    <a:pt x="1040" y="1570"/>
                    <a:pt x="336" y="1785"/>
                    <a:pt x="168" y="1649"/>
                  </a:cubicBezTo>
                  <a:cubicBezTo>
                    <a:pt x="0" y="1513"/>
                    <a:pt x="221" y="991"/>
                    <a:pt x="264" y="737"/>
                  </a:cubicBezTo>
                  <a:cubicBezTo>
                    <a:pt x="307" y="483"/>
                    <a:pt x="344" y="244"/>
                    <a:pt x="425" y="126"/>
                  </a:cubicBezTo>
                  <a:cubicBezTo>
                    <a:pt x="506" y="8"/>
                    <a:pt x="615" y="0"/>
                    <a:pt x="748" y="30"/>
                  </a:cubicBezTo>
                  <a:close/>
                </a:path>
              </a:pathLst>
            </a:custGeom>
            <a:blipFill dpi="0" rotWithShape="0">
              <a:blip r:embed="rId4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7" name="Freeform 26" descr="Green marble"/>
            <p:cNvSpPr>
              <a:spLocks noChangeAspect="1"/>
            </p:cNvSpPr>
            <p:nvPr/>
          </p:nvSpPr>
          <p:spPr bwMode="auto">
            <a:xfrm>
              <a:off x="3056" y="1628"/>
              <a:ext cx="1312" cy="1296"/>
            </a:xfrm>
            <a:custGeom>
              <a:avLst/>
              <a:gdLst>
                <a:gd name="T0" fmla="*/ 592 w 1312"/>
                <a:gd name="T1" fmla="*/ 160 h 1296"/>
                <a:gd name="T2" fmla="*/ 16 w 1312"/>
                <a:gd name="T3" fmla="*/ 640 h 1296"/>
                <a:gd name="T4" fmla="*/ 496 w 1312"/>
                <a:gd name="T5" fmla="*/ 1024 h 1296"/>
                <a:gd name="T6" fmla="*/ 1216 w 1312"/>
                <a:gd name="T7" fmla="*/ 1216 h 1296"/>
                <a:gd name="T8" fmla="*/ 1072 w 1312"/>
                <a:gd name="T9" fmla="*/ 544 h 1296"/>
                <a:gd name="T10" fmla="*/ 1120 w 1312"/>
                <a:gd name="T11" fmla="*/ 64 h 1296"/>
                <a:gd name="T12" fmla="*/ 592 w 1312"/>
                <a:gd name="T13" fmla="*/ 160 h 12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12"/>
                <a:gd name="T22" fmla="*/ 0 h 1296"/>
                <a:gd name="T23" fmla="*/ 1312 w 1312"/>
                <a:gd name="T24" fmla="*/ 1296 h 12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12" h="1296">
                  <a:moveTo>
                    <a:pt x="592" y="160"/>
                  </a:moveTo>
                  <a:cubicBezTo>
                    <a:pt x="408" y="256"/>
                    <a:pt x="32" y="496"/>
                    <a:pt x="16" y="640"/>
                  </a:cubicBezTo>
                  <a:cubicBezTo>
                    <a:pt x="0" y="784"/>
                    <a:pt x="296" y="928"/>
                    <a:pt x="496" y="1024"/>
                  </a:cubicBezTo>
                  <a:cubicBezTo>
                    <a:pt x="696" y="1120"/>
                    <a:pt x="1120" y="1296"/>
                    <a:pt x="1216" y="1216"/>
                  </a:cubicBezTo>
                  <a:cubicBezTo>
                    <a:pt x="1312" y="1136"/>
                    <a:pt x="1088" y="736"/>
                    <a:pt x="1072" y="544"/>
                  </a:cubicBezTo>
                  <a:cubicBezTo>
                    <a:pt x="1056" y="352"/>
                    <a:pt x="1208" y="128"/>
                    <a:pt x="1120" y="64"/>
                  </a:cubicBezTo>
                  <a:cubicBezTo>
                    <a:pt x="1032" y="0"/>
                    <a:pt x="776" y="64"/>
                    <a:pt x="592" y="160"/>
                  </a:cubicBezTo>
                  <a:close/>
                </a:path>
              </a:pathLst>
            </a:custGeom>
            <a:blipFill dpi="0" rotWithShape="0">
              <a:blip r:embed="rId4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88" name="Group 27"/>
            <p:cNvGrpSpPr>
              <a:grpSpLocks noChangeAspect="1"/>
            </p:cNvGrpSpPr>
            <p:nvPr/>
          </p:nvGrpSpPr>
          <p:grpSpPr bwMode="auto">
            <a:xfrm>
              <a:off x="1776" y="1212"/>
              <a:ext cx="1944" cy="2413"/>
              <a:chOff x="2227" y="1194"/>
              <a:chExt cx="1944" cy="2413"/>
            </a:xfrm>
          </p:grpSpPr>
          <p:sp>
            <p:nvSpPr>
              <p:cNvPr id="10289" name="Freeform 28"/>
              <p:cNvSpPr>
                <a:spLocks noChangeAspect="1"/>
              </p:cNvSpPr>
              <p:nvPr/>
            </p:nvSpPr>
            <p:spPr bwMode="auto">
              <a:xfrm rot="-2705309">
                <a:off x="2708" y="1513"/>
                <a:ext cx="406" cy="340"/>
              </a:xfrm>
              <a:custGeom>
                <a:avLst/>
                <a:gdLst>
                  <a:gd name="T0" fmla="*/ 1 w 600"/>
                  <a:gd name="T1" fmla="*/ 1 h 608"/>
                  <a:gd name="T2" fmla="*/ 1 w 600"/>
                  <a:gd name="T3" fmla="*/ 1 h 608"/>
                  <a:gd name="T4" fmla="*/ 1 w 600"/>
                  <a:gd name="T5" fmla="*/ 1 h 608"/>
                  <a:gd name="T6" fmla="*/ 1 w 600"/>
                  <a:gd name="T7" fmla="*/ 1 h 608"/>
                  <a:gd name="T8" fmla="*/ 1 w 600"/>
                  <a:gd name="T9" fmla="*/ 0 h 608"/>
                  <a:gd name="T10" fmla="*/ 1 w 600"/>
                  <a:gd name="T11" fmla="*/ 1 h 608"/>
                  <a:gd name="T12" fmla="*/ 1 w 600"/>
                  <a:gd name="T13" fmla="*/ 1 h 608"/>
                  <a:gd name="T14" fmla="*/ 0 w 600"/>
                  <a:gd name="T15" fmla="*/ 1 h 608"/>
                  <a:gd name="T16" fmla="*/ 1 w 600"/>
                  <a:gd name="T17" fmla="*/ 1 h 608"/>
                  <a:gd name="T18" fmla="*/ 1 w 600"/>
                  <a:gd name="T19" fmla="*/ 1 h 608"/>
                  <a:gd name="T20" fmla="*/ 1 w 600"/>
                  <a:gd name="T21" fmla="*/ 1 h 608"/>
                  <a:gd name="T22" fmla="*/ 1 w 600"/>
                  <a:gd name="T23" fmla="*/ 1 h 608"/>
                  <a:gd name="T24" fmla="*/ 1 w 600"/>
                  <a:gd name="T25" fmla="*/ 1 h 608"/>
                  <a:gd name="T26" fmla="*/ 1 w 600"/>
                  <a:gd name="T27" fmla="*/ 1 h 608"/>
                  <a:gd name="T28" fmla="*/ 1 w 600"/>
                  <a:gd name="T29" fmla="*/ 1 h 608"/>
                  <a:gd name="T30" fmla="*/ 1 w 600"/>
                  <a:gd name="T31" fmla="*/ 1 h 608"/>
                  <a:gd name="T32" fmla="*/ 1 w 600"/>
                  <a:gd name="T33" fmla="*/ 1 h 608"/>
                  <a:gd name="T34" fmla="*/ 1 w 600"/>
                  <a:gd name="T35" fmla="*/ 1 h 608"/>
                  <a:gd name="T36" fmla="*/ 1 w 600"/>
                  <a:gd name="T37" fmla="*/ 1 h 608"/>
                  <a:gd name="T38" fmla="*/ 1 w 600"/>
                  <a:gd name="T39" fmla="*/ 1 h 608"/>
                  <a:gd name="T40" fmla="*/ 1 w 600"/>
                  <a:gd name="T41" fmla="*/ 1 h 608"/>
                  <a:gd name="T42" fmla="*/ 1 w 600"/>
                  <a:gd name="T43" fmla="*/ 1 h 60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00"/>
                  <a:gd name="T67" fmla="*/ 0 h 608"/>
                  <a:gd name="T68" fmla="*/ 600 w 600"/>
                  <a:gd name="T69" fmla="*/ 608 h 60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00" h="608">
                    <a:moveTo>
                      <a:pt x="388" y="289"/>
                    </a:moveTo>
                    <a:lnTo>
                      <a:pt x="372" y="177"/>
                    </a:lnTo>
                    <a:lnTo>
                      <a:pt x="341" y="78"/>
                    </a:lnTo>
                    <a:lnTo>
                      <a:pt x="284" y="24"/>
                    </a:lnTo>
                    <a:lnTo>
                      <a:pt x="185" y="0"/>
                    </a:lnTo>
                    <a:lnTo>
                      <a:pt x="100" y="24"/>
                    </a:lnTo>
                    <a:lnTo>
                      <a:pt x="19" y="123"/>
                    </a:lnTo>
                    <a:lnTo>
                      <a:pt x="0" y="243"/>
                    </a:lnTo>
                    <a:lnTo>
                      <a:pt x="19" y="370"/>
                    </a:lnTo>
                    <a:lnTo>
                      <a:pt x="50" y="447"/>
                    </a:lnTo>
                    <a:lnTo>
                      <a:pt x="88" y="528"/>
                    </a:lnTo>
                    <a:lnTo>
                      <a:pt x="130" y="582"/>
                    </a:lnTo>
                    <a:lnTo>
                      <a:pt x="177" y="608"/>
                    </a:lnTo>
                    <a:lnTo>
                      <a:pt x="242" y="585"/>
                    </a:lnTo>
                    <a:lnTo>
                      <a:pt x="307" y="531"/>
                    </a:lnTo>
                    <a:lnTo>
                      <a:pt x="349" y="455"/>
                    </a:lnTo>
                    <a:lnTo>
                      <a:pt x="388" y="390"/>
                    </a:lnTo>
                    <a:lnTo>
                      <a:pt x="400" y="351"/>
                    </a:lnTo>
                    <a:lnTo>
                      <a:pt x="565" y="293"/>
                    </a:lnTo>
                    <a:lnTo>
                      <a:pt x="600" y="270"/>
                    </a:lnTo>
                    <a:lnTo>
                      <a:pt x="580" y="235"/>
                    </a:lnTo>
                    <a:lnTo>
                      <a:pt x="388" y="289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0" name="Freeform 29"/>
              <p:cNvSpPr>
                <a:spLocks noChangeAspect="1"/>
              </p:cNvSpPr>
              <p:nvPr/>
            </p:nvSpPr>
            <p:spPr bwMode="auto">
              <a:xfrm rot="-2705309">
                <a:off x="2999" y="1873"/>
                <a:ext cx="418" cy="758"/>
              </a:xfrm>
              <a:custGeom>
                <a:avLst/>
                <a:gdLst>
                  <a:gd name="T0" fmla="*/ 1 w 619"/>
                  <a:gd name="T1" fmla="*/ 1 h 1085"/>
                  <a:gd name="T2" fmla="*/ 1 w 619"/>
                  <a:gd name="T3" fmla="*/ 1 h 1085"/>
                  <a:gd name="T4" fmla="*/ 1 w 619"/>
                  <a:gd name="T5" fmla="*/ 1 h 1085"/>
                  <a:gd name="T6" fmla="*/ 1 w 619"/>
                  <a:gd name="T7" fmla="*/ 0 h 1085"/>
                  <a:gd name="T8" fmla="*/ 1 w 619"/>
                  <a:gd name="T9" fmla="*/ 1 h 1085"/>
                  <a:gd name="T10" fmla="*/ 1 w 619"/>
                  <a:gd name="T11" fmla="*/ 1 h 1085"/>
                  <a:gd name="T12" fmla="*/ 1 w 619"/>
                  <a:gd name="T13" fmla="*/ 1 h 1085"/>
                  <a:gd name="T14" fmla="*/ 1 w 619"/>
                  <a:gd name="T15" fmla="*/ 1 h 1085"/>
                  <a:gd name="T16" fmla="*/ 1 w 619"/>
                  <a:gd name="T17" fmla="*/ 1 h 1085"/>
                  <a:gd name="T18" fmla="*/ 1 w 619"/>
                  <a:gd name="T19" fmla="*/ 1 h 1085"/>
                  <a:gd name="T20" fmla="*/ 1 w 619"/>
                  <a:gd name="T21" fmla="*/ 1 h 1085"/>
                  <a:gd name="T22" fmla="*/ 1 w 619"/>
                  <a:gd name="T23" fmla="*/ 1 h 1085"/>
                  <a:gd name="T24" fmla="*/ 1 w 619"/>
                  <a:gd name="T25" fmla="*/ 1 h 1085"/>
                  <a:gd name="T26" fmla="*/ 1 w 619"/>
                  <a:gd name="T27" fmla="*/ 2 h 1085"/>
                  <a:gd name="T28" fmla="*/ 1 w 619"/>
                  <a:gd name="T29" fmla="*/ 2 h 1085"/>
                  <a:gd name="T30" fmla="*/ 1 w 619"/>
                  <a:gd name="T31" fmla="*/ 2 h 1085"/>
                  <a:gd name="T32" fmla="*/ 1 w 619"/>
                  <a:gd name="T33" fmla="*/ 2 h 1085"/>
                  <a:gd name="T34" fmla="*/ 1 w 619"/>
                  <a:gd name="T35" fmla="*/ 2 h 1085"/>
                  <a:gd name="T36" fmla="*/ 1 w 619"/>
                  <a:gd name="T37" fmla="*/ 2 h 1085"/>
                  <a:gd name="T38" fmla="*/ 1 w 619"/>
                  <a:gd name="T39" fmla="*/ 2 h 1085"/>
                  <a:gd name="T40" fmla="*/ 0 w 619"/>
                  <a:gd name="T41" fmla="*/ 1 h 1085"/>
                  <a:gd name="T42" fmla="*/ 1 w 619"/>
                  <a:gd name="T43" fmla="*/ 1 h 1085"/>
                  <a:gd name="T44" fmla="*/ 1 w 619"/>
                  <a:gd name="T45" fmla="*/ 1 h 1085"/>
                  <a:gd name="T46" fmla="*/ 1 w 619"/>
                  <a:gd name="T47" fmla="*/ 1 h 1085"/>
                  <a:gd name="T48" fmla="*/ 1 w 619"/>
                  <a:gd name="T49" fmla="*/ 1 h 10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9"/>
                  <a:gd name="T76" fmla="*/ 0 h 1085"/>
                  <a:gd name="T77" fmla="*/ 619 w 619"/>
                  <a:gd name="T78" fmla="*/ 1085 h 10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9" h="1085">
                    <a:moveTo>
                      <a:pt x="208" y="161"/>
                    </a:moveTo>
                    <a:lnTo>
                      <a:pt x="284" y="80"/>
                    </a:lnTo>
                    <a:lnTo>
                      <a:pt x="411" y="3"/>
                    </a:lnTo>
                    <a:lnTo>
                      <a:pt x="469" y="0"/>
                    </a:lnTo>
                    <a:lnTo>
                      <a:pt x="573" y="34"/>
                    </a:lnTo>
                    <a:lnTo>
                      <a:pt x="619" y="85"/>
                    </a:lnTo>
                    <a:lnTo>
                      <a:pt x="619" y="161"/>
                    </a:lnTo>
                    <a:lnTo>
                      <a:pt x="542" y="304"/>
                    </a:lnTo>
                    <a:lnTo>
                      <a:pt x="458" y="415"/>
                    </a:lnTo>
                    <a:lnTo>
                      <a:pt x="422" y="508"/>
                    </a:lnTo>
                    <a:lnTo>
                      <a:pt x="399" y="615"/>
                    </a:lnTo>
                    <a:lnTo>
                      <a:pt x="422" y="719"/>
                    </a:lnTo>
                    <a:lnTo>
                      <a:pt x="445" y="820"/>
                    </a:lnTo>
                    <a:lnTo>
                      <a:pt x="445" y="935"/>
                    </a:lnTo>
                    <a:lnTo>
                      <a:pt x="411" y="1005"/>
                    </a:lnTo>
                    <a:lnTo>
                      <a:pt x="334" y="1043"/>
                    </a:lnTo>
                    <a:lnTo>
                      <a:pt x="242" y="1085"/>
                    </a:lnTo>
                    <a:lnTo>
                      <a:pt x="157" y="1085"/>
                    </a:lnTo>
                    <a:lnTo>
                      <a:pt x="100" y="1054"/>
                    </a:lnTo>
                    <a:lnTo>
                      <a:pt x="23" y="927"/>
                    </a:lnTo>
                    <a:lnTo>
                      <a:pt x="0" y="797"/>
                    </a:lnTo>
                    <a:lnTo>
                      <a:pt x="8" y="628"/>
                    </a:lnTo>
                    <a:lnTo>
                      <a:pt x="65" y="415"/>
                    </a:lnTo>
                    <a:lnTo>
                      <a:pt x="123" y="277"/>
                    </a:lnTo>
                    <a:lnTo>
                      <a:pt x="208" y="161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1" name="Freeform 30"/>
              <p:cNvSpPr>
                <a:spLocks noChangeAspect="1"/>
              </p:cNvSpPr>
              <p:nvPr/>
            </p:nvSpPr>
            <p:spPr bwMode="auto">
              <a:xfrm rot="-2705309">
                <a:off x="3504" y="2064"/>
                <a:ext cx="812" cy="523"/>
              </a:xfrm>
              <a:custGeom>
                <a:avLst/>
                <a:gdLst>
                  <a:gd name="T0" fmla="*/ 0 w 782"/>
                  <a:gd name="T1" fmla="*/ 1 h 808"/>
                  <a:gd name="T2" fmla="*/ 126 w 782"/>
                  <a:gd name="T3" fmla="*/ 0 h 808"/>
                  <a:gd name="T4" fmla="*/ 308 w 782"/>
                  <a:gd name="T5" fmla="*/ 0 h 808"/>
                  <a:gd name="T6" fmla="*/ 649 w 782"/>
                  <a:gd name="T7" fmla="*/ 1 h 808"/>
                  <a:gd name="T8" fmla="*/ 1053 w 782"/>
                  <a:gd name="T9" fmla="*/ 1 h 808"/>
                  <a:gd name="T10" fmla="*/ 1202 w 782"/>
                  <a:gd name="T11" fmla="*/ 1 h 808"/>
                  <a:gd name="T12" fmla="*/ 1271 w 782"/>
                  <a:gd name="T13" fmla="*/ 1 h 808"/>
                  <a:gd name="T14" fmla="*/ 1284 w 782"/>
                  <a:gd name="T15" fmla="*/ 1 h 808"/>
                  <a:gd name="T16" fmla="*/ 1239 w 782"/>
                  <a:gd name="T17" fmla="*/ 1 h 808"/>
                  <a:gd name="T18" fmla="*/ 1114 w 782"/>
                  <a:gd name="T19" fmla="*/ 1 h 808"/>
                  <a:gd name="T20" fmla="*/ 953 w 782"/>
                  <a:gd name="T21" fmla="*/ 1 h 808"/>
                  <a:gd name="T22" fmla="*/ 836 w 782"/>
                  <a:gd name="T23" fmla="*/ 1 h 808"/>
                  <a:gd name="T24" fmla="*/ 782 w 782"/>
                  <a:gd name="T25" fmla="*/ 1 h 808"/>
                  <a:gd name="T26" fmla="*/ 748 w 782"/>
                  <a:gd name="T27" fmla="*/ 1 h 808"/>
                  <a:gd name="T28" fmla="*/ 759 w 782"/>
                  <a:gd name="T29" fmla="*/ 1 h 808"/>
                  <a:gd name="T30" fmla="*/ 767 w 782"/>
                  <a:gd name="T31" fmla="*/ 1 h 808"/>
                  <a:gd name="T32" fmla="*/ 912 w 782"/>
                  <a:gd name="T33" fmla="*/ 1 h 808"/>
                  <a:gd name="T34" fmla="*/ 1141 w 782"/>
                  <a:gd name="T35" fmla="*/ 1 h 808"/>
                  <a:gd name="T36" fmla="*/ 1284 w 782"/>
                  <a:gd name="T37" fmla="*/ 1 h 808"/>
                  <a:gd name="T38" fmla="*/ 1436 w 782"/>
                  <a:gd name="T39" fmla="*/ 1 h 808"/>
                  <a:gd name="T40" fmla="*/ 1484 w 782"/>
                  <a:gd name="T41" fmla="*/ 1 h 808"/>
                  <a:gd name="T42" fmla="*/ 1436 w 782"/>
                  <a:gd name="T43" fmla="*/ 1 h 808"/>
                  <a:gd name="T44" fmla="*/ 1375 w 782"/>
                  <a:gd name="T45" fmla="*/ 1 h 808"/>
                  <a:gd name="T46" fmla="*/ 1271 w 782"/>
                  <a:gd name="T47" fmla="*/ 1 h 808"/>
                  <a:gd name="T48" fmla="*/ 1134 w 782"/>
                  <a:gd name="T49" fmla="*/ 1 h 808"/>
                  <a:gd name="T50" fmla="*/ 986 w 782"/>
                  <a:gd name="T51" fmla="*/ 1 h 808"/>
                  <a:gd name="T52" fmla="*/ 748 w 782"/>
                  <a:gd name="T53" fmla="*/ 1 h 808"/>
                  <a:gd name="T54" fmla="*/ 673 w 782"/>
                  <a:gd name="T55" fmla="*/ 1 h 808"/>
                  <a:gd name="T56" fmla="*/ 634 w 782"/>
                  <a:gd name="T57" fmla="*/ 1 h 808"/>
                  <a:gd name="T58" fmla="*/ 634 w 782"/>
                  <a:gd name="T59" fmla="*/ 1 h 808"/>
                  <a:gd name="T60" fmla="*/ 634 w 782"/>
                  <a:gd name="T61" fmla="*/ 1 h 808"/>
                  <a:gd name="T62" fmla="*/ 736 w 782"/>
                  <a:gd name="T63" fmla="*/ 1 h 808"/>
                  <a:gd name="T64" fmla="*/ 889 w 782"/>
                  <a:gd name="T65" fmla="*/ 1 h 808"/>
                  <a:gd name="T66" fmla="*/ 1024 w 782"/>
                  <a:gd name="T67" fmla="*/ 1 h 808"/>
                  <a:gd name="T68" fmla="*/ 1108 w 782"/>
                  <a:gd name="T69" fmla="*/ 1 h 808"/>
                  <a:gd name="T70" fmla="*/ 1152 w 782"/>
                  <a:gd name="T71" fmla="*/ 1 h 808"/>
                  <a:gd name="T72" fmla="*/ 1134 w 782"/>
                  <a:gd name="T73" fmla="*/ 1 h 808"/>
                  <a:gd name="T74" fmla="*/ 1072 w 782"/>
                  <a:gd name="T75" fmla="*/ 1 h 808"/>
                  <a:gd name="T76" fmla="*/ 986 w 782"/>
                  <a:gd name="T77" fmla="*/ 1 h 808"/>
                  <a:gd name="T78" fmla="*/ 889 w 782"/>
                  <a:gd name="T79" fmla="*/ 1 h 808"/>
                  <a:gd name="T80" fmla="*/ 679 w 782"/>
                  <a:gd name="T81" fmla="*/ 1 h 808"/>
                  <a:gd name="T82" fmla="*/ 367 w 782"/>
                  <a:gd name="T83" fmla="*/ 1 h 808"/>
                  <a:gd name="T84" fmla="*/ 133 w 782"/>
                  <a:gd name="T85" fmla="*/ 1 h 808"/>
                  <a:gd name="T86" fmla="*/ 37 w 782"/>
                  <a:gd name="T87" fmla="*/ 1 h 808"/>
                  <a:gd name="T88" fmla="*/ 0 w 782"/>
                  <a:gd name="T89" fmla="*/ 1 h 808"/>
                  <a:gd name="T90" fmla="*/ 0 w 782"/>
                  <a:gd name="T91" fmla="*/ 1 h 808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782"/>
                  <a:gd name="T139" fmla="*/ 0 h 808"/>
                  <a:gd name="T140" fmla="*/ 782 w 782"/>
                  <a:gd name="T141" fmla="*/ 808 h 808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782" h="808">
                    <a:moveTo>
                      <a:pt x="0" y="76"/>
                    </a:moveTo>
                    <a:lnTo>
                      <a:pt x="66" y="0"/>
                    </a:lnTo>
                    <a:lnTo>
                      <a:pt x="163" y="0"/>
                    </a:lnTo>
                    <a:lnTo>
                      <a:pt x="343" y="19"/>
                    </a:lnTo>
                    <a:lnTo>
                      <a:pt x="555" y="30"/>
                    </a:lnTo>
                    <a:lnTo>
                      <a:pt x="636" y="65"/>
                    </a:lnTo>
                    <a:lnTo>
                      <a:pt x="670" y="110"/>
                    </a:lnTo>
                    <a:lnTo>
                      <a:pt x="678" y="180"/>
                    </a:lnTo>
                    <a:lnTo>
                      <a:pt x="654" y="253"/>
                    </a:lnTo>
                    <a:lnTo>
                      <a:pt x="589" y="365"/>
                    </a:lnTo>
                    <a:lnTo>
                      <a:pt x="504" y="457"/>
                    </a:lnTo>
                    <a:lnTo>
                      <a:pt x="439" y="541"/>
                    </a:lnTo>
                    <a:lnTo>
                      <a:pt x="412" y="607"/>
                    </a:lnTo>
                    <a:lnTo>
                      <a:pt x="393" y="653"/>
                    </a:lnTo>
                    <a:lnTo>
                      <a:pt x="400" y="689"/>
                    </a:lnTo>
                    <a:lnTo>
                      <a:pt x="405" y="711"/>
                    </a:lnTo>
                    <a:lnTo>
                      <a:pt x="482" y="711"/>
                    </a:lnTo>
                    <a:lnTo>
                      <a:pt x="601" y="692"/>
                    </a:lnTo>
                    <a:lnTo>
                      <a:pt x="678" y="692"/>
                    </a:lnTo>
                    <a:lnTo>
                      <a:pt x="758" y="723"/>
                    </a:lnTo>
                    <a:lnTo>
                      <a:pt x="782" y="761"/>
                    </a:lnTo>
                    <a:lnTo>
                      <a:pt x="758" y="796"/>
                    </a:lnTo>
                    <a:lnTo>
                      <a:pt x="724" y="808"/>
                    </a:lnTo>
                    <a:lnTo>
                      <a:pt x="670" y="792"/>
                    </a:lnTo>
                    <a:lnTo>
                      <a:pt x="597" y="749"/>
                    </a:lnTo>
                    <a:lnTo>
                      <a:pt x="520" y="757"/>
                    </a:lnTo>
                    <a:lnTo>
                      <a:pt x="393" y="780"/>
                    </a:lnTo>
                    <a:lnTo>
                      <a:pt x="355" y="773"/>
                    </a:lnTo>
                    <a:lnTo>
                      <a:pt x="335" y="746"/>
                    </a:lnTo>
                    <a:lnTo>
                      <a:pt x="335" y="681"/>
                    </a:lnTo>
                    <a:lnTo>
                      <a:pt x="335" y="588"/>
                    </a:lnTo>
                    <a:lnTo>
                      <a:pt x="389" y="518"/>
                    </a:lnTo>
                    <a:lnTo>
                      <a:pt x="470" y="414"/>
                    </a:lnTo>
                    <a:lnTo>
                      <a:pt x="540" y="323"/>
                    </a:lnTo>
                    <a:lnTo>
                      <a:pt x="586" y="253"/>
                    </a:lnTo>
                    <a:lnTo>
                      <a:pt x="609" y="192"/>
                    </a:lnTo>
                    <a:lnTo>
                      <a:pt x="597" y="157"/>
                    </a:lnTo>
                    <a:lnTo>
                      <a:pt x="566" y="115"/>
                    </a:lnTo>
                    <a:lnTo>
                      <a:pt x="520" y="103"/>
                    </a:lnTo>
                    <a:lnTo>
                      <a:pt x="470" y="103"/>
                    </a:lnTo>
                    <a:lnTo>
                      <a:pt x="358" y="103"/>
                    </a:lnTo>
                    <a:lnTo>
                      <a:pt x="193" y="134"/>
                    </a:lnTo>
                    <a:lnTo>
                      <a:pt x="70" y="146"/>
                    </a:lnTo>
                    <a:lnTo>
                      <a:pt x="20" y="134"/>
                    </a:lnTo>
                    <a:lnTo>
                      <a:pt x="0" y="11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2" name="Freeform 31"/>
              <p:cNvSpPr>
                <a:spLocks noChangeAspect="1"/>
              </p:cNvSpPr>
              <p:nvPr/>
            </p:nvSpPr>
            <p:spPr bwMode="auto">
              <a:xfrm rot="-4121048">
                <a:off x="2675" y="2797"/>
                <a:ext cx="1159" cy="461"/>
              </a:xfrm>
              <a:custGeom>
                <a:avLst/>
                <a:gdLst>
                  <a:gd name="T0" fmla="*/ 11381 w 992"/>
                  <a:gd name="T1" fmla="*/ 1 h 770"/>
                  <a:gd name="T2" fmla="*/ 11596 w 992"/>
                  <a:gd name="T3" fmla="*/ 1 h 770"/>
                  <a:gd name="T4" fmla="*/ 12393 w 992"/>
                  <a:gd name="T5" fmla="*/ 1 h 770"/>
                  <a:gd name="T6" fmla="*/ 13380 w 992"/>
                  <a:gd name="T7" fmla="*/ 1 h 770"/>
                  <a:gd name="T8" fmla="*/ 13965 w 992"/>
                  <a:gd name="T9" fmla="*/ 1 h 770"/>
                  <a:gd name="T10" fmla="*/ 13709 w 992"/>
                  <a:gd name="T11" fmla="*/ 1 h 770"/>
                  <a:gd name="T12" fmla="*/ 13165 w 992"/>
                  <a:gd name="T13" fmla="*/ 1 h 770"/>
                  <a:gd name="T14" fmla="*/ 12071 w 992"/>
                  <a:gd name="T15" fmla="*/ 1 h 770"/>
                  <a:gd name="T16" fmla="*/ 10722 w 992"/>
                  <a:gd name="T17" fmla="*/ 1 h 770"/>
                  <a:gd name="T18" fmla="*/ 9598 w 992"/>
                  <a:gd name="T19" fmla="*/ 1 h 770"/>
                  <a:gd name="T20" fmla="*/ 8337 w 992"/>
                  <a:gd name="T21" fmla="*/ 1 h 770"/>
                  <a:gd name="T22" fmla="*/ 7136 w 992"/>
                  <a:gd name="T23" fmla="*/ 1 h 770"/>
                  <a:gd name="T24" fmla="*/ 6225 w 992"/>
                  <a:gd name="T25" fmla="*/ 1 h 770"/>
                  <a:gd name="T26" fmla="*/ 5892 w 992"/>
                  <a:gd name="T27" fmla="*/ 1 h 770"/>
                  <a:gd name="T28" fmla="*/ 5522 w 992"/>
                  <a:gd name="T29" fmla="*/ 1 h 770"/>
                  <a:gd name="T30" fmla="*/ 5087 w 992"/>
                  <a:gd name="T31" fmla="*/ 1 h 770"/>
                  <a:gd name="T32" fmla="*/ 4762 w 992"/>
                  <a:gd name="T33" fmla="*/ 1 h 770"/>
                  <a:gd name="T34" fmla="*/ 4762 w 992"/>
                  <a:gd name="T35" fmla="*/ 1 h 770"/>
                  <a:gd name="T36" fmla="*/ 4538 w 992"/>
                  <a:gd name="T37" fmla="*/ 1 h 770"/>
                  <a:gd name="T38" fmla="*/ 3915 w 992"/>
                  <a:gd name="T39" fmla="*/ 1 h 770"/>
                  <a:gd name="T40" fmla="*/ 3146 w 992"/>
                  <a:gd name="T41" fmla="*/ 1 h 770"/>
                  <a:gd name="T42" fmla="*/ 2432 w 992"/>
                  <a:gd name="T43" fmla="*/ 1 h 770"/>
                  <a:gd name="T44" fmla="*/ 1613 w 992"/>
                  <a:gd name="T45" fmla="*/ 1 h 770"/>
                  <a:gd name="T46" fmla="*/ 373 w 992"/>
                  <a:gd name="T47" fmla="*/ 1 h 770"/>
                  <a:gd name="T48" fmla="*/ 0 w 992"/>
                  <a:gd name="T49" fmla="*/ 1 h 770"/>
                  <a:gd name="T50" fmla="*/ 0 w 992"/>
                  <a:gd name="T51" fmla="*/ 1 h 770"/>
                  <a:gd name="T52" fmla="*/ 556 w 992"/>
                  <a:gd name="T53" fmla="*/ 1 h 770"/>
                  <a:gd name="T54" fmla="*/ 1152 w 992"/>
                  <a:gd name="T55" fmla="*/ 1 h 770"/>
                  <a:gd name="T56" fmla="*/ 1667 w 992"/>
                  <a:gd name="T57" fmla="*/ 1 h 770"/>
                  <a:gd name="T58" fmla="*/ 2659 w 992"/>
                  <a:gd name="T59" fmla="*/ 1 h 770"/>
                  <a:gd name="T60" fmla="*/ 3622 w 992"/>
                  <a:gd name="T61" fmla="*/ 1 h 770"/>
                  <a:gd name="T62" fmla="*/ 4538 w 992"/>
                  <a:gd name="T63" fmla="*/ 1 h 770"/>
                  <a:gd name="T64" fmla="*/ 5845 w 992"/>
                  <a:gd name="T65" fmla="*/ 0 h 770"/>
                  <a:gd name="T66" fmla="*/ 5892 w 992"/>
                  <a:gd name="T67" fmla="*/ 1 h 770"/>
                  <a:gd name="T68" fmla="*/ 5596 w 992"/>
                  <a:gd name="T69" fmla="*/ 1 h 770"/>
                  <a:gd name="T70" fmla="*/ 5522 w 992"/>
                  <a:gd name="T71" fmla="*/ 1 h 770"/>
                  <a:gd name="T72" fmla="*/ 5892 w 992"/>
                  <a:gd name="T73" fmla="*/ 1 h 770"/>
                  <a:gd name="T74" fmla="*/ 6508 w 992"/>
                  <a:gd name="T75" fmla="*/ 1 h 770"/>
                  <a:gd name="T76" fmla="*/ 7031 w 992"/>
                  <a:gd name="T77" fmla="*/ 1 h 770"/>
                  <a:gd name="T78" fmla="*/ 7859 w 992"/>
                  <a:gd name="T79" fmla="*/ 1 h 770"/>
                  <a:gd name="T80" fmla="*/ 8660 w 992"/>
                  <a:gd name="T81" fmla="*/ 1 h 770"/>
                  <a:gd name="T82" fmla="*/ 9478 w 992"/>
                  <a:gd name="T83" fmla="*/ 1 h 770"/>
                  <a:gd name="T84" fmla="*/ 10556 w 992"/>
                  <a:gd name="T85" fmla="*/ 1 h 770"/>
                  <a:gd name="T86" fmla="*/ 11268 w 992"/>
                  <a:gd name="T87" fmla="*/ 1 h 770"/>
                  <a:gd name="T88" fmla="*/ 11381 w 992"/>
                  <a:gd name="T89" fmla="*/ 1 h 77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992"/>
                  <a:gd name="T136" fmla="*/ 0 h 770"/>
                  <a:gd name="T137" fmla="*/ 992 w 992"/>
                  <a:gd name="T138" fmla="*/ 770 h 770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992" h="770">
                    <a:moveTo>
                      <a:pt x="808" y="320"/>
                    </a:moveTo>
                    <a:lnTo>
                      <a:pt x="823" y="219"/>
                    </a:lnTo>
                    <a:lnTo>
                      <a:pt x="881" y="181"/>
                    </a:lnTo>
                    <a:lnTo>
                      <a:pt x="950" y="174"/>
                    </a:lnTo>
                    <a:lnTo>
                      <a:pt x="992" y="219"/>
                    </a:lnTo>
                    <a:lnTo>
                      <a:pt x="973" y="308"/>
                    </a:lnTo>
                    <a:lnTo>
                      <a:pt x="935" y="427"/>
                    </a:lnTo>
                    <a:lnTo>
                      <a:pt x="857" y="562"/>
                    </a:lnTo>
                    <a:lnTo>
                      <a:pt x="761" y="677"/>
                    </a:lnTo>
                    <a:lnTo>
                      <a:pt x="681" y="739"/>
                    </a:lnTo>
                    <a:lnTo>
                      <a:pt x="592" y="770"/>
                    </a:lnTo>
                    <a:lnTo>
                      <a:pt x="507" y="759"/>
                    </a:lnTo>
                    <a:lnTo>
                      <a:pt x="442" y="723"/>
                    </a:lnTo>
                    <a:lnTo>
                      <a:pt x="419" y="666"/>
                    </a:lnTo>
                    <a:lnTo>
                      <a:pt x="392" y="566"/>
                    </a:lnTo>
                    <a:lnTo>
                      <a:pt x="361" y="382"/>
                    </a:lnTo>
                    <a:lnTo>
                      <a:pt x="338" y="254"/>
                    </a:lnTo>
                    <a:lnTo>
                      <a:pt x="338" y="104"/>
                    </a:lnTo>
                    <a:lnTo>
                      <a:pt x="323" y="78"/>
                    </a:lnTo>
                    <a:lnTo>
                      <a:pt x="277" y="70"/>
                    </a:lnTo>
                    <a:lnTo>
                      <a:pt x="223" y="112"/>
                    </a:lnTo>
                    <a:lnTo>
                      <a:pt x="173" y="181"/>
                    </a:lnTo>
                    <a:lnTo>
                      <a:pt x="115" y="219"/>
                    </a:lnTo>
                    <a:lnTo>
                      <a:pt x="27" y="219"/>
                    </a:lnTo>
                    <a:lnTo>
                      <a:pt x="0" y="196"/>
                    </a:lnTo>
                    <a:lnTo>
                      <a:pt x="0" y="158"/>
                    </a:lnTo>
                    <a:lnTo>
                      <a:pt x="39" y="123"/>
                    </a:lnTo>
                    <a:lnTo>
                      <a:pt x="81" y="135"/>
                    </a:lnTo>
                    <a:lnTo>
                      <a:pt x="119" y="127"/>
                    </a:lnTo>
                    <a:lnTo>
                      <a:pt x="189" y="78"/>
                    </a:lnTo>
                    <a:lnTo>
                      <a:pt x="257" y="23"/>
                    </a:lnTo>
                    <a:lnTo>
                      <a:pt x="323" y="8"/>
                    </a:lnTo>
                    <a:lnTo>
                      <a:pt x="415" y="0"/>
                    </a:lnTo>
                    <a:lnTo>
                      <a:pt x="419" y="42"/>
                    </a:lnTo>
                    <a:lnTo>
                      <a:pt x="397" y="89"/>
                    </a:lnTo>
                    <a:lnTo>
                      <a:pt x="392" y="208"/>
                    </a:lnTo>
                    <a:lnTo>
                      <a:pt x="419" y="366"/>
                    </a:lnTo>
                    <a:lnTo>
                      <a:pt x="462" y="520"/>
                    </a:lnTo>
                    <a:lnTo>
                      <a:pt x="499" y="612"/>
                    </a:lnTo>
                    <a:lnTo>
                      <a:pt x="558" y="655"/>
                    </a:lnTo>
                    <a:lnTo>
                      <a:pt x="615" y="655"/>
                    </a:lnTo>
                    <a:lnTo>
                      <a:pt x="673" y="612"/>
                    </a:lnTo>
                    <a:lnTo>
                      <a:pt x="750" y="515"/>
                    </a:lnTo>
                    <a:lnTo>
                      <a:pt x="800" y="377"/>
                    </a:lnTo>
                    <a:lnTo>
                      <a:pt x="808" y="32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3" name="Freeform 32"/>
              <p:cNvSpPr>
                <a:spLocks noChangeAspect="1"/>
              </p:cNvSpPr>
              <p:nvPr/>
            </p:nvSpPr>
            <p:spPr bwMode="auto">
              <a:xfrm rot="-2705309">
                <a:off x="2414" y="1540"/>
                <a:ext cx="474" cy="848"/>
              </a:xfrm>
              <a:custGeom>
                <a:avLst/>
                <a:gdLst>
                  <a:gd name="T0" fmla="*/ 1 w 699"/>
                  <a:gd name="T1" fmla="*/ 2 h 1216"/>
                  <a:gd name="T2" fmla="*/ 1 w 699"/>
                  <a:gd name="T3" fmla="*/ 2 h 1216"/>
                  <a:gd name="T4" fmla="*/ 1 w 699"/>
                  <a:gd name="T5" fmla="*/ 2 h 1216"/>
                  <a:gd name="T6" fmla="*/ 1 w 699"/>
                  <a:gd name="T7" fmla="*/ 2 h 1216"/>
                  <a:gd name="T8" fmla="*/ 1 w 699"/>
                  <a:gd name="T9" fmla="*/ 2 h 1216"/>
                  <a:gd name="T10" fmla="*/ 1 w 699"/>
                  <a:gd name="T11" fmla="*/ 3 h 1216"/>
                  <a:gd name="T12" fmla="*/ 1 w 699"/>
                  <a:gd name="T13" fmla="*/ 3 h 1216"/>
                  <a:gd name="T14" fmla="*/ 1 w 699"/>
                  <a:gd name="T15" fmla="*/ 2 h 1216"/>
                  <a:gd name="T16" fmla="*/ 1 w 699"/>
                  <a:gd name="T17" fmla="*/ 2 h 1216"/>
                  <a:gd name="T18" fmla="*/ 1 w 699"/>
                  <a:gd name="T19" fmla="*/ 2 h 1216"/>
                  <a:gd name="T20" fmla="*/ 1 w 699"/>
                  <a:gd name="T21" fmla="*/ 1 h 1216"/>
                  <a:gd name="T22" fmla="*/ 1 w 699"/>
                  <a:gd name="T23" fmla="*/ 1 h 1216"/>
                  <a:gd name="T24" fmla="*/ 1 w 699"/>
                  <a:gd name="T25" fmla="*/ 1 h 1216"/>
                  <a:gd name="T26" fmla="*/ 1 w 699"/>
                  <a:gd name="T27" fmla="*/ 1 h 1216"/>
                  <a:gd name="T28" fmla="*/ 1 w 699"/>
                  <a:gd name="T29" fmla="*/ 1 h 1216"/>
                  <a:gd name="T30" fmla="*/ 1 w 699"/>
                  <a:gd name="T31" fmla="*/ 1 h 1216"/>
                  <a:gd name="T32" fmla="*/ 0 w 699"/>
                  <a:gd name="T33" fmla="*/ 1 h 1216"/>
                  <a:gd name="T34" fmla="*/ 1 w 699"/>
                  <a:gd name="T35" fmla="*/ 1 h 1216"/>
                  <a:gd name="T36" fmla="*/ 1 w 699"/>
                  <a:gd name="T37" fmla="*/ 1 h 1216"/>
                  <a:gd name="T38" fmla="*/ 1 w 699"/>
                  <a:gd name="T39" fmla="*/ 1 h 1216"/>
                  <a:gd name="T40" fmla="*/ 1 w 699"/>
                  <a:gd name="T41" fmla="*/ 1 h 1216"/>
                  <a:gd name="T42" fmla="*/ 1 w 699"/>
                  <a:gd name="T43" fmla="*/ 1 h 1216"/>
                  <a:gd name="T44" fmla="*/ 1 w 699"/>
                  <a:gd name="T45" fmla="*/ 1 h 1216"/>
                  <a:gd name="T46" fmla="*/ 1 w 699"/>
                  <a:gd name="T47" fmla="*/ 1 h 1216"/>
                  <a:gd name="T48" fmla="*/ 1 w 699"/>
                  <a:gd name="T49" fmla="*/ 1 h 1216"/>
                  <a:gd name="T50" fmla="*/ 1 w 699"/>
                  <a:gd name="T51" fmla="*/ 1 h 1216"/>
                  <a:gd name="T52" fmla="*/ 1 w 699"/>
                  <a:gd name="T53" fmla="*/ 0 h 1216"/>
                  <a:gd name="T54" fmla="*/ 1 w 699"/>
                  <a:gd name="T55" fmla="*/ 1 h 1216"/>
                  <a:gd name="T56" fmla="*/ 1 w 699"/>
                  <a:gd name="T57" fmla="*/ 1 h 1216"/>
                  <a:gd name="T58" fmla="*/ 1 w 699"/>
                  <a:gd name="T59" fmla="*/ 1 h 1216"/>
                  <a:gd name="T60" fmla="*/ 1 w 699"/>
                  <a:gd name="T61" fmla="*/ 1 h 1216"/>
                  <a:gd name="T62" fmla="*/ 1 w 699"/>
                  <a:gd name="T63" fmla="*/ 1 h 1216"/>
                  <a:gd name="T64" fmla="*/ 1 w 699"/>
                  <a:gd name="T65" fmla="*/ 1 h 1216"/>
                  <a:gd name="T66" fmla="*/ 1 w 699"/>
                  <a:gd name="T67" fmla="*/ 1 h 1216"/>
                  <a:gd name="T68" fmla="*/ 1 w 699"/>
                  <a:gd name="T69" fmla="*/ 1 h 1216"/>
                  <a:gd name="T70" fmla="*/ 1 w 699"/>
                  <a:gd name="T71" fmla="*/ 1 h 1216"/>
                  <a:gd name="T72" fmla="*/ 1 w 699"/>
                  <a:gd name="T73" fmla="*/ 1 h 1216"/>
                  <a:gd name="T74" fmla="*/ 1 w 699"/>
                  <a:gd name="T75" fmla="*/ 1 h 1216"/>
                  <a:gd name="T76" fmla="*/ 1 w 699"/>
                  <a:gd name="T77" fmla="*/ 1 h 1216"/>
                  <a:gd name="T78" fmla="*/ 1 w 699"/>
                  <a:gd name="T79" fmla="*/ 1 h 1216"/>
                  <a:gd name="T80" fmla="*/ 1 w 699"/>
                  <a:gd name="T81" fmla="*/ 2 h 1216"/>
                  <a:gd name="T82" fmla="*/ 1 w 699"/>
                  <a:gd name="T83" fmla="*/ 2 h 121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699"/>
                  <a:gd name="T127" fmla="*/ 0 h 1216"/>
                  <a:gd name="T128" fmla="*/ 699 w 699"/>
                  <a:gd name="T129" fmla="*/ 1216 h 121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699" h="1216">
                    <a:moveTo>
                      <a:pt x="445" y="923"/>
                    </a:moveTo>
                    <a:lnTo>
                      <a:pt x="560" y="1039"/>
                    </a:lnTo>
                    <a:lnTo>
                      <a:pt x="606" y="1039"/>
                    </a:lnTo>
                    <a:lnTo>
                      <a:pt x="684" y="1086"/>
                    </a:lnTo>
                    <a:lnTo>
                      <a:pt x="699" y="1139"/>
                    </a:lnTo>
                    <a:lnTo>
                      <a:pt x="676" y="1208"/>
                    </a:lnTo>
                    <a:lnTo>
                      <a:pt x="614" y="1216"/>
                    </a:lnTo>
                    <a:lnTo>
                      <a:pt x="537" y="1162"/>
                    </a:lnTo>
                    <a:lnTo>
                      <a:pt x="383" y="1016"/>
                    </a:lnTo>
                    <a:lnTo>
                      <a:pt x="284" y="878"/>
                    </a:lnTo>
                    <a:lnTo>
                      <a:pt x="237" y="769"/>
                    </a:lnTo>
                    <a:lnTo>
                      <a:pt x="206" y="585"/>
                    </a:lnTo>
                    <a:lnTo>
                      <a:pt x="206" y="346"/>
                    </a:lnTo>
                    <a:lnTo>
                      <a:pt x="198" y="285"/>
                    </a:lnTo>
                    <a:lnTo>
                      <a:pt x="153" y="239"/>
                    </a:lnTo>
                    <a:lnTo>
                      <a:pt x="22" y="247"/>
                    </a:lnTo>
                    <a:lnTo>
                      <a:pt x="0" y="223"/>
                    </a:lnTo>
                    <a:lnTo>
                      <a:pt x="29" y="208"/>
                    </a:lnTo>
                    <a:lnTo>
                      <a:pt x="122" y="200"/>
                    </a:lnTo>
                    <a:lnTo>
                      <a:pt x="138" y="185"/>
                    </a:lnTo>
                    <a:lnTo>
                      <a:pt x="6" y="107"/>
                    </a:lnTo>
                    <a:lnTo>
                      <a:pt x="6" y="77"/>
                    </a:lnTo>
                    <a:lnTo>
                      <a:pt x="29" y="70"/>
                    </a:lnTo>
                    <a:lnTo>
                      <a:pt x="138" y="130"/>
                    </a:lnTo>
                    <a:lnTo>
                      <a:pt x="161" y="123"/>
                    </a:lnTo>
                    <a:lnTo>
                      <a:pt x="138" y="8"/>
                    </a:lnTo>
                    <a:lnTo>
                      <a:pt x="153" y="0"/>
                    </a:lnTo>
                    <a:lnTo>
                      <a:pt x="169" y="8"/>
                    </a:lnTo>
                    <a:lnTo>
                      <a:pt x="198" y="123"/>
                    </a:lnTo>
                    <a:lnTo>
                      <a:pt x="222" y="130"/>
                    </a:lnTo>
                    <a:lnTo>
                      <a:pt x="284" y="8"/>
                    </a:lnTo>
                    <a:lnTo>
                      <a:pt x="299" y="8"/>
                    </a:lnTo>
                    <a:lnTo>
                      <a:pt x="299" y="46"/>
                    </a:lnTo>
                    <a:lnTo>
                      <a:pt x="260" y="146"/>
                    </a:lnTo>
                    <a:lnTo>
                      <a:pt x="260" y="200"/>
                    </a:lnTo>
                    <a:lnTo>
                      <a:pt x="276" y="270"/>
                    </a:lnTo>
                    <a:lnTo>
                      <a:pt x="268" y="361"/>
                    </a:lnTo>
                    <a:lnTo>
                      <a:pt x="276" y="531"/>
                    </a:lnTo>
                    <a:lnTo>
                      <a:pt x="291" y="639"/>
                    </a:lnTo>
                    <a:lnTo>
                      <a:pt x="330" y="762"/>
                    </a:lnTo>
                    <a:lnTo>
                      <a:pt x="383" y="855"/>
                    </a:lnTo>
                    <a:lnTo>
                      <a:pt x="445" y="92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4" name="Freeform 33"/>
              <p:cNvSpPr>
                <a:spLocks noChangeAspect="1"/>
              </p:cNvSpPr>
              <p:nvPr/>
            </p:nvSpPr>
            <p:spPr bwMode="auto">
              <a:xfrm rot="-2705309">
                <a:off x="2793" y="1150"/>
                <a:ext cx="620" cy="708"/>
              </a:xfrm>
              <a:custGeom>
                <a:avLst/>
                <a:gdLst>
                  <a:gd name="T0" fmla="*/ 1 w 915"/>
                  <a:gd name="T1" fmla="*/ 1 h 1139"/>
                  <a:gd name="T2" fmla="*/ 0 w 915"/>
                  <a:gd name="T3" fmla="*/ 1 h 1139"/>
                  <a:gd name="T4" fmla="*/ 1 w 915"/>
                  <a:gd name="T5" fmla="*/ 1 h 1139"/>
                  <a:gd name="T6" fmla="*/ 1 w 915"/>
                  <a:gd name="T7" fmla="*/ 1 h 1139"/>
                  <a:gd name="T8" fmla="*/ 1 w 915"/>
                  <a:gd name="T9" fmla="*/ 1 h 1139"/>
                  <a:gd name="T10" fmla="*/ 1 w 915"/>
                  <a:gd name="T11" fmla="*/ 1 h 1139"/>
                  <a:gd name="T12" fmla="*/ 1 w 915"/>
                  <a:gd name="T13" fmla="*/ 1 h 1139"/>
                  <a:gd name="T14" fmla="*/ 1 w 915"/>
                  <a:gd name="T15" fmla="*/ 1 h 1139"/>
                  <a:gd name="T16" fmla="*/ 1 w 915"/>
                  <a:gd name="T17" fmla="*/ 1 h 1139"/>
                  <a:gd name="T18" fmla="*/ 1 w 915"/>
                  <a:gd name="T19" fmla="*/ 1 h 1139"/>
                  <a:gd name="T20" fmla="*/ 1 w 915"/>
                  <a:gd name="T21" fmla="*/ 1 h 1139"/>
                  <a:gd name="T22" fmla="*/ 1 w 915"/>
                  <a:gd name="T23" fmla="*/ 1 h 1139"/>
                  <a:gd name="T24" fmla="*/ 1 w 915"/>
                  <a:gd name="T25" fmla="*/ 1 h 1139"/>
                  <a:gd name="T26" fmla="*/ 1 w 915"/>
                  <a:gd name="T27" fmla="*/ 1 h 1139"/>
                  <a:gd name="T28" fmla="*/ 1 w 915"/>
                  <a:gd name="T29" fmla="*/ 1 h 1139"/>
                  <a:gd name="T30" fmla="*/ 1 w 915"/>
                  <a:gd name="T31" fmla="*/ 1 h 1139"/>
                  <a:gd name="T32" fmla="*/ 1 w 915"/>
                  <a:gd name="T33" fmla="*/ 1 h 1139"/>
                  <a:gd name="T34" fmla="*/ 1 w 915"/>
                  <a:gd name="T35" fmla="*/ 1 h 1139"/>
                  <a:gd name="T36" fmla="*/ 1 w 915"/>
                  <a:gd name="T37" fmla="*/ 1 h 1139"/>
                  <a:gd name="T38" fmla="*/ 1 w 915"/>
                  <a:gd name="T39" fmla="*/ 1 h 1139"/>
                  <a:gd name="T40" fmla="*/ 1 w 915"/>
                  <a:gd name="T41" fmla="*/ 1 h 1139"/>
                  <a:gd name="T42" fmla="*/ 1 w 915"/>
                  <a:gd name="T43" fmla="*/ 1 h 1139"/>
                  <a:gd name="T44" fmla="*/ 1 w 915"/>
                  <a:gd name="T45" fmla="*/ 1 h 1139"/>
                  <a:gd name="T46" fmla="*/ 1 w 915"/>
                  <a:gd name="T47" fmla="*/ 0 h 1139"/>
                  <a:gd name="T48" fmla="*/ 1 w 915"/>
                  <a:gd name="T49" fmla="*/ 1 h 1139"/>
                  <a:gd name="T50" fmla="*/ 1 w 915"/>
                  <a:gd name="T51" fmla="*/ 1 h 1139"/>
                  <a:gd name="T52" fmla="*/ 1 w 915"/>
                  <a:gd name="T53" fmla="*/ 1 h 1139"/>
                  <a:gd name="T54" fmla="*/ 1 w 915"/>
                  <a:gd name="T55" fmla="*/ 1 h 1139"/>
                  <a:gd name="T56" fmla="*/ 1 w 915"/>
                  <a:gd name="T57" fmla="*/ 1 h 1139"/>
                  <a:gd name="T58" fmla="*/ 1 w 915"/>
                  <a:gd name="T59" fmla="*/ 1 h 1139"/>
                  <a:gd name="T60" fmla="*/ 1 w 915"/>
                  <a:gd name="T61" fmla="*/ 1 h 1139"/>
                  <a:gd name="T62" fmla="*/ 1 w 915"/>
                  <a:gd name="T63" fmla="*/ 1 h 1139"/>
                  <a:gd name="T64" fmla="*/ 1 w 915"/>
                  <a:gd name="T65" fmla="*/ 1 h 1139"/>
                  <a:gd name="T66" fmla="*/ 1 w 915"/>
                  <a:gd name="T67" fmla="*/ 1 h 1139"/>
                  <a:gd name="T68" fmla="*/ 1 w 915"/>
                  <a:gd name="T69" fmla="*/ 1 h 1139"/>
                  <a:gd name="T70" fmla="*/ 1 w 915"/>
                  <a:gd name="T71" fmla="*/ 1 h 1139"/>
                  <a:gd name="T72" fmla="*/ 1 w 915"/>
                  <a:gd name="T73" fmla="*/ 1 h 1139"/>
                  <a:gd name="T74" fmla="*/ 1 w 915"/>
                  <a:gd name="T75" fmla="*/ 1 h 1139"/>
                  <a:gd name="T76" fmla="*/ 1 w 915"/>
                  <a:gd name="T77" fmla="*/ 1 h 1139"/>
                  <a:gd name="T78" fmla="*/ 1 w 915"/>
                  <a:gd name="T79" fmla="*/ 1 h 1139"/>
                  <a:gd name="T80" fmla="*/ 1 w 915"/>
                  <a:gd name="T81" fmla="*/ 1 h 1139"/>
                  <a:gd name="T82" fmla="*/ 1 w 915"/>
                  <a:gd name="T83" fmla="*/ 1 h 1139"/>
                  <a:gd name="T84" fmla="*/ 1 w 915"/>
                  <a:gd name="T85" fmla="*/ 1 h 1139"/>
                  <a:gd name="T86" fmla="*/ 1 w 915"/>
                  <a:gd name="T87" fmla="*/ 1 h 113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915"/>
                  <a:gd name="T133" fmla="*/ 0 h 1139"/>
                  <a:gd name="T134" fmla="*/ 915 w 915"/>
                  <a:gd name="T135" fmla="*/ 1139 h 1139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915" h="1139">
                    <a:moveTo>
                      <a:pt x="15" y="1008"/>
                    </a:moveTo>
                    <a:lnTo>
                      <a:pt x="0" y="1061"/>
                    </a:lnTo>
                    <a:lnTo>
                      <a:pt x="15" y="1139"/>
                    </a:lnTo>
                    <a:lnTo>
                      <a:pt x="70" y="1139"/>
                    </a:lnTo>
                    <a:lnTo>
                      <a:pt x="231" y="1108"/>
                    </a:lnTo>
                    <a:lnTo>
                      <a:pt x="408" y="1046"/>
                    </a:lnTo>
                    <a:lnTo>
                      <a:pt x="554" y="946"/>
                    </a:lnTo>
                    <a:lnTo>
                      <a:pt x="639" y="816"/>
                    </a:lnTo>
                    <a:lnTo>
                      <a:pt x="715" y="593"/>
                    </a:lnTo>
                    <a:lnTo>
                      <a:pt x="738" y="385"/>
                    </a:lnTo>
                    <a:lnTo>
                      <a:pt x="738" y="285"/>
                    </a:lnTo>
                    <a:lnTo>
                      <a:pt x="777" y="224"/>
                    </a:lnTo>
                    <a:lnTo>
                      <a:pt x="845" y="200"/>
                    </a:lnTo>
                    <a:lnTo>
                      <a:pt x="907" y="200"/>
                    </a:lnTo>
                    <a:lnTo>
                      <a:pt x="915" y="169"/>
                    </a:lnTo>
                    <a:lnTo>
                      <a:pt x="823" y="177"/>
                    </a:lnTo>
                    <a:lnTo>
                      <a:pt x="808" y="154"/>
                    </a:lnTo>
                    <a:lnTo>
                      <a:pt x="884" y="70"/>
                    </a:lnTo>
                    <a:lnTo>
                      <a:pt x="868" y="47"/>
                    </a:lnTo>
                    <a:lnTo>
                      <a:pt x="853" y="62"/>
                    </a:lnTo>
                    <a:lnTo>
                      <a:pt x="792" y="123"/>
                    </a:lnTo>
                    <a:lnTo>
                      <a:pt x="777" y="123"/>
                    </a:lnTo>
                    <a:lnTo>
                      <a:pt x="777" y="16"/>
                    </a:lnTo>
                    <a:lnTo>
                      <a:pt x="761" y="0"/>
                    </a:lnTo>
                    <a:lnTo>
                      <a:pt x="738" y="8"/>
                    </a:lnTo>
                    <a:lnTo>
                      <a:pt x="746" y="123"/>
                    </a:lnTo>
                    <a:lnTo>
                      <a:pt x="730" y="131"/>
                    </a:lnTo>
                    <a:lnTo>
                      <a:pt x="668" y="70"/>
                    </a:lnTo>
                    <a:lnTo>
                      <a:pt x="623" y="62"/>
                    </a:lnTo>
                    <a:lnTo>
                      <a:pt x="631" y="93"/>
                    </a:lnTo>
                    <a:lnTo>
                      <a:pt x="699" y="162"/>
                    </a:lnTo>
                    <a:lnTo>
                      <a:pt x="699" y="200"/>
                    </a:lnTo>
                    <a:lnTo>
                      <a:pt x="676" y="278"/>
                    </a:lnTo>
                    <a:lnTo>
                      <a:pt x="676" y="346"/>
                    </a:lnTo>
                    <a:lnTo>
                      <a:pt x="676" y="462"/>
                    </a:lnTo>
                    <a:lnTo>
                      <a:pt x="645" y="608"/>
                    </a:lnTo>
                    <a:lnTo>
                      <a:pt x="615" y="700"/>
                    </a:lnTo>
                    <a:lnTo>
                      <a:pt x="561" y="816"/>
                    </a:lnTo>
                    <a:lnTo>
                      <a:pt x="499" y="908"/>
                    </a:lnTo>
                    <a:lnTo>
                      <a:pt x="454" y="954"/>
                    </a:lnTo>
                    <a:lnTo>
                      <a:pt x="330" y="993"/>
                    </a:lnTo>
                    <a:lnTo>
                      <a:pt x="215" y="1008"/>
                    </a:lnTo>
                    <a:lnTo>
                      <a:pt x="99" y="1024"/>
                    </a:lnTo>
                    <a:lnTo>
                      <a:pt x="15" y="1008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249" name="Group 17"/>
          <p:cNvGrpSpPr>
            <a:grpSpLocks/>
          </p:cNvGrpSpPr>
          <p:nvPr/>
        </p:nvGrpSpPr>
        <p:grpSpPr bwMode="auto">
          <a:xfrm>
            <a:off x="3810000" y="1371600"/>
            <a:ext cx="1792288" cy="1416050"/>
            <a:chOff x="3810000" y="1371600"/>
            <a:chExt cx="1791729" cy="1416756"/>
          </a:xfrm>
        </p:grpSpPr>
        <p:sp>
          <p:nvSpPr>
            <p:cNvPr id="10274" name="Rectangle 7"/>
            <p:cNvSpPr>
              <a:spLocks noChangeArrowheads="1"/>
            </p:cNvSpPr>
            <p:nvPr/>
          </p:nvSpPr>
          <p:spPr bwMode="auto">
            <a:xfrm>
              <a:off x="3906202" y="2446366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0275" name="Rectangle 7"/>
            <p:cNvSpPr>
              <a:spLocks noChangeArrowheads="1"/>
            </p:cNvSpPr>
            <p:nvPr/>
          </p:nvSpPr>
          <p:spPr bwMode="auto">
            <a:xfrm>
              <a:off x="4471086" y="1733945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0276" name="Rectangle 7"/>
            <p:cNvSpPr>
              <a:spLocks noChangeArrowheads="1"/>
            </p:cNvSpPr>
            <p:nvPr/>
          </p:nvSpPr>
          <p:spPr bwMode="auto">
            <a:xfrm>
              <a:off x="4343400" y="1851378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0277" name="Rectangle 7"/>
            <p:cNvSpPr>
              <a:spLocks noChangeArrowheads="1"/>
            </p:cNvSpPr>
            <p:nvPr/>
          </p:nvSpPr>
          <p:spPr bwMode="auto">
            <a:xfrm>
              <a:off x="4228664" y="1954389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0278" name="Rectangle 7"/>
            <p:cNvSpPr>
              <a:spLocks noChangeArrowheads="1"/>
            </p:cNvSpPr>
            <p:nvPr/>
          </p:nvSpPr>
          <p:spPr bwMode="auto">
            <a:xfrm>
              <a:off x="3810000" y="2685345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0279" name="Rectangle 7"/>
            <p:cNvSpPr>
              <a:spLocks noChangeArrowheads="1"/>
            </p:cNvSpPr>
            <p:nvPr/>
          </p:nvSpPr>
          <p:spPr bwMode="auto">
            <a:xfrm>
              <a:off x="3850740" y="2582334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0280" name="Rectangle 7"/>
            <p:cNvSpPr>
              <a:spLocks noChangeArrowheads="1"/>
            </p:cNvSpPr>
            <p:nvPr/>
          </p:nvSpPr>
          <p:spPr bwMode="auto">
            <a:xfrm>
              <a:off x="3962298" y="2310714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0281" name="Rectangle 7"/>
            <p:cNvSpPr>
              <a:spLocks noChangeArrowheads="1"/>
            </p:cNvSpPr>
            <p:nvPr/>
          </p:nvSpPr>
          <p:spPr bwMode="auto">
            <a:xfrm>
              <a:off x="4027170" y="2182989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0282" name="Rectangle 7"/>
            <p:cNvSpPr>
              <a:spLocks noChangeArrowheads="1"/>
            </p:cNvSpPr>
            <p:nvPr/>
          </p:nvSpPr>
          <p:spPr bwMode="auto">
            <a:xfrm>
              <a:off x="4115727" y="2057400"/>
              <a:ext cx="54483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0283" name="Rectangle 7"/>
            <p:cNvSpPr>
              <a:spLocks noChangeArrowheads="1"/>
            </p:cNvSpPr>
            <p:nvPr/>
          </p:nvSpPr>
          <p:spPr bwMode="auto">
            <a:xfrm>
              <a:off x="4598772" y="1612518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0284" name="Rectangle 7"/>
            <p:cNvSpPr>
              <a:spLocks noChangeArrowheads="1"/>
            </p:cNvSpPr>
            <p:nvPr/>
          </p:nvSpPr>
          <p:spPr bwMode="auto">
            <a:xfrm>
              <a:off x="4837671" y="1497189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  <p:sp>
          <p:nvSpPr>
            <p:cNvPr id="10285" name="Rectangle 7"/>
            <p:cNvSpPr>
              <a:spLocks noChangeArrowheads="1"/>
            </p:cNvSpPr>
            <p:nvPr/>
          </p:nvSpPr>
          <p:spPr bwMode="auto">
            <a:xfrm>
              <a:off x="5106429" y="1371600"/>
              <a:ext cx="495300" cy="10301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3000"/>
            </a:p>
          </p:txBody>
        </p:sp>
      </p:grp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 flipV="1">
            <a:off x="4254500" y="1663700"/>
            <a:ext cx="0" cy="1155700"/>
          </a:xfrm>
          <a:prstGeom prst="line">
            <a:avLst/>
          </a:prstGeom>
          <a:noFill/>
          <a:ln w="25400" algn="ctr">
            <a:solidFill>
              <a:srgbClr val="CC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1" name="Text Box 3"/>
          <p:cNvSpPr txBox="1">
            <a:spLocks noChangeArrowheads="1"/>
          </p:cNvSpPr>
          <p:nvPr/>
        </p:nvSpPr>
        <p:spPr bwMode="auto">
          <a:xfrm>
            <a:off x="304800" y="3389313"/>
            <a:ext cx="277336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/>
              <a:t>Where is the new </a:t>
            </a:r>
            <a:br>
              <a:rPr lang="en-US" altLang="en-US" sz="2800" i="0"/>
            </a:br>
            <a:r>
              <a:rPr lang="en-US" altLang="en-US" sz="2800" i="0">
                <a:solidFill>
                  <a:srgbClr val="CC00CC"/>
                </a:solidFill>
              </a:rPr>
              <a:t>center of mass</a:t>
            </a:r>
            <a:r>
              <a:rPr lang="en-US" altLang="en-US" sz="2800" i="0"/>
              <a:t>?</a:t>
            </a:r>
          </a:p>
        </p:txBody>
      </p:sp>
      <p:cxnSp>
        <p:nvCxnSpPr>
          <p:cNvPr id="61" name="Straight Connector 60"/>
          <p:cNvCxnSpPr>
            <a:cxnSpLocks noChangeShapeType="1"/>
          </p:cNvCxnSpPr>
          <p:nvPr/>
        </p:nvCxnSpPr>
        <p:spPr bwMode="auto">
          <a:xfrm flipV="1">
            <a:off x="4191000" y="2273300"/>
            <a:ext cx="0" cy="1155700"/>
          </a:xfrm>
          <a:prstGeom prst="line">
            <a:avLst/>
          </a:prstGeom>
          <a:noFill/>
          <a:ln w="25400" algn="ctr">
            <a:solidFill>
              <a:srgbClr val="CC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" name="Straight Connector 62"/>
          <p:cNvCxnSpPr>
            <a:cxnSpLocks noChangeShapeType="1"/>
          </p:cNvCxnSpPr>
          <p:nvPr/>
        </p:nvCxnSpPr>
        <p:spPr bwMode="auto">
          <a:xfrm flipV="1">
            <a:off x="4013200" y="1828800"/>
            <a:ext cx="0" cy="1155700"/>
          </a:xfrm>
          <a:prstGeom prst="line">
            <a:avLst/>
          </a:prstGeom>
          <a:noFill/>
          <a:ln w="25400" algn="ctr">
            <a:solidFill>
              <a:srgbClr val="CC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241300" y="4344988"/>
            <a:ext cx="1968500" cy="36988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i="0">
                <a:solidFill>
                  <a:schemeClr val="bg2"/>
                </a:solidFill>
              </a:rPr>
              <a:t>Center of mass = r</a:t>
            </a:r>
            <a:r>
              <a:rPr lang="en-US" altLang="en-US" sz="1800" i="0" baseline="-25000">
                <a:solidFill>
                  <a:schemeClr val="bg2"/>
                </a:solidFill>
              </a:rPr>
              <a:t>1</a:t>
            </a:r>
            <a:endParaRPr lang="en-US" altLang="en-US" sz="1800" baseline="-25000">
              <a:solidFill>
                <a:schemeClr val="bg2"/>
              </a:solidFill>
            </a:endParaRPr>
          </a:p>
        </p:txBody>
      </p:sp>
      <p:sp>
        <p:nvSpPr>
          <p:cNvPr id="88" name="Rectangle 87"/>
          <p:cNvSpPr>
            <a:spLocks noChangeArrowheads="1"/>
          </p:cNvSpPr>
          <p:nvPr/>
        </p:nvSpPr>
        <p:spPr bwMode="auto">
          <a:xfrm>
            <a:off x="241300" y="4802188"/>
            <a:ext cx="1968500" cy="36988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i="0">
                <a:solidFill>
                  <a:schemeClr val="bg2"/>
                </a:solidFill>
              </a:rPr>
              <a:t>Center of mass = r</a:t>
            </a:r>
            <a:r>
              <a:rPr lang="en-US" altLang="en-US" sz="1800" i="0" baseline="-25000">
                <a:solidFill>
                  <a:schemeClr val="bg2"/>
                </a:solidFill>
              </a:rPr>
              <a:t>2</a:t>
            </a:r>
            <a:endParaRPr lang="en-US" altLang="en-US" sz="1800" baseline="-25000">
              <a:solidFill>
                <a:schemeClr val="bg2"/>
              </a:solidFill>
            </a:endParaRP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241300" y="5248275"/>
            <a:ext cx="1627188" cy="36988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i="0">
                <a:solidFill>
                  <a:schemeClr val="bg2"/>
                </a:solidFill>
              </a:rPr>
              <a:t>Center of mass</a:t>
            </a:r>
            <a:endParaRPr lang="en-US" altLang="en-US" sz="1800" baseline="-25000">
              <a:solidFill>
                <a:schemeClr val="bg2"/>
              </a:solidFill>
            </a:endParaRPr>
          </a:p>
        </p:txBody>
      </p: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4008438" y="4344988"/>
            <a:ext cx="1173162" cy="36988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i="0">
                <a:solidFill>
                  <a:schemeClr val="bg2"/>
                </a:solidFill>
              </a:rPr>
              <a:t>Mass = m</a:t>
            </a:r>
            <a:r>
              <a:rPr lang="en-US" altLang="en-US" sz="1800" i="0" baseline="-25000">
                <a:solidFill>
                  <a:schemeClr val="bg2"/>
                </a:solidFill>
              </a:rPr>
              <a:t>1</a:t>
            </a:r>
            <a:endParaRPr lang="en-US" altLang="en-US" sz="1800" baseline="-25000">
              <a:solidFill>
                <a:schemeClr val="bg2"/>
              </a:solidFill>
            </a:endParaRPr>
          </a:p>
        </p:txBody>
      </p:sp>
      <p:sp>
        <p:nvSpPr>
          <p:cNvPr id="101" name="Rectangle 100"/>
          <p:cNvSpPr>
            <a:spLocks noChangeArrowheads="1"/>
          </p:cNvSpPr>
          <p:nvPr/>
        </p:nvSpPr>
        <p:spPr bwMode="auto">
          <a:xfrm>
            <a:off x="5122863" y="4343400"/>
            <a:ext cx="546100" cy="36988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i="0">
                <a:solidFill>
                  <a:schemeClr val="bg2"/>
                </a:solidFill>
              </a:rPr>
              <a:t>=  1</a:t>
            </a:r>
            <a:endParaRPr lang="en-US" altLang="en-US" sz="1800" baseline="-25000">
              <a:solidFill>
                <a:schemeClr val="bg2"/>
              </a:solidFill>
            </a:endParaRPr>
          </a:p>
        </p:txBody>
      </p:sp>
      <p:sp>
        <p:nvSpPr>
          <p:cNvPr id="102" name="Rectangle 101"/>
          <p:cNvSpPr>
            <a:spLocks noChangeArrowheads="1"/>
          </p:cNvSpPr>
          <p:nvPr/>
        </p:nvSpPr>
        <p:spPr bwMode="auto">
          <a:xfrm>
            <a:off x="2149475" y="4344988"/>
            <a:ext cx="488950" cy="36988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i="0">
                <a:solidFill>
                  <a:schemeClr val="bg2"/>
                </a:solidFill>
              </a:rPr>
              <a:t>= 1</a:t>
            </a:r>
            <a:endParaRPr lang="en-US" altLang="en-US" sz="1800" baseline="-25000">
              <a:solidFill>
                <a:schemeClr val="bg2"/>
              </a:solidFill>
            </a:endParaRP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4254500" y="3003550"/>
            <a:ext cx="3846513" cy="1128713"/>
            <a:chOff x="4254843" y="3004236"/>
            <a:chExt cx="3846980" cy="1128516"/>
          </a:xfrm>
        </p:grpSpPr>
        <p:sp>
          <p:nvSpPr>
            <p:cNvPr id="10272" name="Text Box 3"/>
            <p:cNvSpPr txBox="1">
              <a:spLocks noChangeArrowheads="1"/>
            </p:cNvSpPr>
            <p:nvPr/>
          </p:nvSpPr>
          <p:spPr bwMode="auto">
            <a:xfrm>
              <a:off x="4343734" y="3179462"/>
              <a:ext cx="3758089" cy="9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i="0"/>
                <a:t>To make the math easier,</a:t>
              </a:r>
              <a:br>
                <a:rPr lang="en-US" altLang="en-US" sz="2800" i="0"/>
              </a:br>
              <a:r>
                <a:rPr lang="en-US" altLang="en-US" sz="2800" i="0"/>
                <a:t>lets call this zero.</a:t>
              </a:r>
            </a:p>
          </p:txBody>
        </p:sp>
        <p:cxnSp>
          <p:nvCxnSpPr>
            <p:cNvPr id="10273" name="Straight Connector 9"/>
            <p:cNvCxnSpPr>
              <a:cxnSpLocks noChangeShapeType="1"/>
            </p:cNvCxnSpPr>
            <p:nvPr/>
          </p:nvCxnSpPr>
          <p:spPr bwMode="auto">
            <a:xfrm flipV="1">
              <a:off x="4254843" y="3004236"/>
              <a:ext cx="0" cy="577164"/>
            </a:xfrm>
            <a:prstGeom prst="line">
              <a:avLst/>
            </a:prstGeom>
            <a:noFill/>
            <a:ln w="25400" algn="ctr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3024188" y="1371600"/>
            <a:ext cx="2595562" cy="1684338"/>
            <a:chOff x="3023927" y="1371601"/>
            <a:chExt cx="2596512" cy="1683943"/>
          </a:xfrm>
        </p:grpSpPr>
        <p:grpSp>
          <p:nvGrpSpPr>
            <p:cNvPr id="10268" name="Group 14"/>
            <p:cNvGrpSpPr>
              <a:grpSpLocks/>
            </p:cNvGrpSpPr>
            <p:nvPr/>
          </p:nvGrpSpPr>
          <p:grpSpPr bwMode="auto">
            <a:xfrm>
              <a:off x="3810000" y="1371601"/>
              <a:ext cx="1810439" cy="1447346"/>
              <a:chOff x="3810000" y="1371601"/>
              <a:chExt cx="1810439" cy="1447346"/>
            </a:xfrm>
          </p:grpSpPr>
          <p:sp>
            <p:nvSpPr>
              <p:cNvPr id="10270" name="Rectangle 10"/>
              <p:cNvSpPr>
                <a:spLocks noChangeArrowheads="1"/>
              </p:cNvSpPr>
              <p:nvPr/>
            </p:nvSpPr>
            <p:spPr bwMode="auto">
              <a:xfrm>
                <a:off x="3810000" y="1371601"/>
                <a:ext cx="1810439" cy="1447346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endParaRPr lang="en-US" altLang="en-US" sz="3000"/>
              </a:p>
            </p:txBody>
          </p:sp>
          <p:sp>
            <p:nvSpPr>
              <p:cNvPr id="10271" name="Rectangle 104"/>
              <p:cNvSpPr>
                <a:spLocks noChangeArrowheads="1"/>
              </p:cNvSpPr>
              <p:nvPr/>
            </p:nvSpPr>
            <p:spPr bwMode="auto">
              <a:xfrm>
                <a:off x="4768516" y="2229059"/>
                <a:ext cx="723275" cy="369332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i="0">
                    <a:solidFill>
                      <a:schemeClr val="bg2"/>
                    </a:solidFill>
                  </a:rPr>
                  <a:t>mass</a:t>
                </a:r>
                <a:r>
                  <a:rPr lang="en-US" altLang="en-US" sz="1800" i="0" baseline="-25000">
                    <a:solidFill>
                      <a:schemeClr val="bg2"/>
                    </a:solidFill>
                  </a:rPr>
                  <a:t>2</a:t>
                </a:r>
                <a:endParaRPr lang="en-US" altLang="en-US" sz="1800" baseline="-25000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10269" name="Rectangle 105"/>
            <p:cNvSpPr>
              <a:spLocks noChangeArrowheads="1"/>
            </p:cNvSpPr>
            <p:nvPr/>
          </p:nvSpPr>
          <p:spPr bwMode="auto">
            <a:xfrm>
              <a:off x="3023927" y="2686212"/>
              <a:ext cx="723275" cy="3693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i="0">
                  <a:solidFill>
                    <a:schemeClr val="bg2"/>
                  </a:solidFill>
                </a:rPr>
                <a:t>mass</a:t>
              </a:r>
              <a:r>
                <a:rPr lang="en-US" altLang="en-US" sz="1800" i="0" baseline="-25000">
                  <a:solidFill>
                    <a:schemeClr val="bg2"/>
                  </a:solidFill>
                </a:rPr>
                <a:t>1</a:t>
              </a:r>
              <a:endParaRPr lang="en-US" altLang="en-US" sz="1800" baseline="-25000">
                <a:solidFill>
                  <a:schemeClr val="bg2"/>
                </a:solidFill>
              </a:endParaRPr>
            </a:p>
          </p:txBody>
        </p:sp>
      </p:grp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4013200" y="4776788"/>
            <a:ext cx="1174750" cy="36988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i="0">
                <a:solidFill>
                  <a:schemeClr val="bg2"/>
                </a:solidFill>
              </a:rPr>
              <a:t>Mass = m</a:t>
            </a:r>
            <a:r>
              <a:rPr lang="en-US" altLang="en-US" sz="1800" i="0" baseline="-25000">
                <a:solidFill>
                  <a:schemeClr val="bg2"/>
                </a:solidFill>
              </a:rPr>
              <a:t>2</a:t>
            </a:r>
            <a:endParaRPr lang="en-US" altLang="en-US" sz="1800" baseline="-25000">
              <a:solidFill>
                <a:schemeClr val="bg2"/>
              </a:solidFill>
            </a:endParaRPr>
          </a:p>
        </p:txBody>
      </p:sp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5129213" y="4775200"/>
            <a:ext cx="685800" cy="36988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i="0">
                <a:solidFill>
                  <a:schemeClr val="bg2"/>
                </a:solidFill>
              </a:rPr>
              <a:t>=  i-1</a:t>
            </a:r>
            <a:endParaRPr lang="en-US" altLang="en-US" sz="1800" baseline="-25000">
              <a:solidFill>
                <a:schemeClr val="bg2"/>
              </a:solidFill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517525" y="5618163"/>
          <a:ext cx="1463675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5" name="Equation" r:id="rId5" imgW="1016000" imgH="431800" progId="Equation.3">
                  <p:embed/>
                </p:oleObj>
              </mc:Choice>
              <mc:Fallback>
                <p:oleObj name="Equation" r:id="rId5" imgW="1016000" imgH="4318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5618163"/>
                        <a:ext cx="1463675" cy="62071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2159000" y="4802188"/>
            <a:ext cx="487363" cy="36988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i="0">
                <a:solidFill>
                  <a:schemeClr val="bg2"/>
                </a:solidFill>
              </a:rPr>
              <a:t>= 0</a:t>
            </a:r>
            <a:endParaRPr lang="en-US" altLang="en-US" sz="1800" baseline="-25000">
              <a:solidFill>
                <a:schemeClr val="bg2"/>
              </a:solidFill>
            </a:endParaRPr>
          </a:p>
        </p:txBody>
      </p:sp>
      <p:graphicFrame>
        <p:nvGraphicFramePr>
          <p:cNvPr id="110" name="Object 109"/>
          <p:cNvGraphicFramePr>
            <a:graphicFrameLocks noChangeAspect="1"/>
          </p:cNvGraphicFramePr>
          <p:nvPr/>
        </p:nvGraphicFramePr>
        <p:xfrm>
          <a:off x="762000" y="6238875"/>
          <a:ext cx="1719263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6" name="Equation" r:id="rId7" imgW="1193800" imgH="419100" progId="Equation.3">
                  <p:embed/>
                </p:oleObj>
              </mc:Choice>
              <mc:Fallback>
                <p:oleObj name="Equation" r:id="rId7" imgW="1193800" imgH="419100" progId="Equation.3">
                  <p:embed/>
                  <p:pic>
                    <p:nvPicPr>
                      <p:cNvPr id="0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238875"/>
                        <a:ext cx="1719263" cy="6032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Rectangle 110"/>
          <p:cNvSpPr>
            <a:spLocks noChangeArrowheads="1"/>
          </p:cNvSpPr>
          <p:nvPr/>
        </p:nvSpPr>
        <p:spPr bwMode="auto">
          <a:xfrm>
            <a:off x="2527300" y="5522913"/>
            <a:ext cx="74549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0">
                <a:solidFill>
                  <a:srgbClr val="CC00CC"/>
                </a:solidFill>
              </a:rPr>
              <a:t>Center of mass</a:t>
            </a:r>
            <a:r>
              <a:rPr lang="en-US" altLang="en-US" sz="2800" i="0"/>
              <a:t> is </a:t>
            </a:r>
            <a:r>
              <a:rPr lang="en-US" altLang="en-US" sz="2800">
                <a:solidFill>
                  <a:srgbClr val="CC00CC"/>
                </a:solidFill>
              </a:rPr>
              <a:t>1/i</a:t>
            </a:r>
            <a:r>
              <a:rPr lang="en-US" altLang="en-US" sz="2800" i="0"/>
              <a:t> from </a:t>
            </a:r>
            <a:br>
              <a:rPr lang="en-US" altLang="en-US" sz="2800" i="0"/>
            </a:br>
            <a:r>
              <a:rPr lang="en-US" altLang="en-US" sz="2800" i="0"/>
              <a:t>   right edge of </a:t>
            </a:r>
            <a:r>
              <a:rPr lang="en-US" altLang="en-US" sz="2800"/>
              <a:t>i</a:t>
            </a:r>
            <a:r>
              <a:rPr lang="en-US" altLang="en-US" sz="2800" baseline="30000"/>
              <a:t>th</a:t>
            </a:r>
            <a:r>
              <a:rPr lang="en-US" altLang="en-US" sz="2800" i="0"/>
              <a:t> block.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88" grpId="0" animBg="1"/>
      <p:bldP spid="98" grpId="0" animBg="1"/>
      <p:bldP spid="99" grpId="0" animBg="1"/>
      <p:bldP spid="101" grpId="0" animBg="1"/>
      <p:bldP spid="102" grpId="0" animBg="1"/>
      <p:bldP spid="107" grpId="0" animBg="1"/>
      <p:bldP spid="108" grpId="0" animBg="1"/>
      <p:bldP spid="109" grpId="0" animBg="1"/>
      <p:bldP spid="111" grpId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66"/>
      </a:dk2>
      <a:lt2>
        <a:srgbClr val="FFFF00"/>
      </a:lt2>
      <a:accent1>
        <a:srgbClr val="FF9900"/>
      </a:accent1>
      <a:accent2>
        <a:srgbClr val="00FFFF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3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CA" sz="3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i="0"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15701</TotalTime>
  <Words>533</Words>
  <Application>Microsoft Office PowerPoint</Application>
  <PresentationFormat>On-screen Show (4:3)</PresentationFormat>
  <Paragraphs>116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Times New Roman</vt:lpstr>
      <vt:lpstr>Arial</vt:lpstr>
      <vt:lpstr>Wingdings</vt:lpstr>
      <vt:lpstr>Default Design</vt:lpstr>
      <vt:lpstr>Microsoft Equation 3.0</vt:lpstr>
      <vt:lpstr>Leaning Tower</vt:lpstr>
      <vt:lpstr>Leaning Tower</vt:lpstr>
      <vt:lpstr>Leaning Tower</vt:lpstr>
      <vt:lpstr>Leaning Tower</vt:lpstr>
      <vt:lpstr>Leaning Tower</vt:lpstr>
      <vt:lpstr>Leaning Tower</vt:lpstr>
      <vt:lpstr>Leaning Tower</vt:lpstr>
      <vt:lpstr>Leaning Tower</vt:lpstr>
      <vt:lpstr>Leaning Tower</vt:lpstr>
      <vt:lpstr>Leaning Tower</vt:lpstr>
      <vt:lpstr>Leaning Tower</vt:lpstr>
    </vt:vector>
  </TitlesOfParts>
  <Company>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Edmonds</dc:creator>
  <cp:lastModifiedBy>Jeff Edmonds</cp:lastModifiedBy>
  <cp:revision>259</cp:revision>
  <dcterms:created xsi:type="dcterms:W3CDTF">2000-08-14T20:34:24Z</dcterms:created>
  <dcterms:modified xsi:type="dcterms:W3CDTF">2015-06-04T17:35:16Z</dcterms:modified>
</cp:coreProperties>
</file>