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462" r:id="rId2"/>
    <p:sldId id="463" r:id="rId3"/>
    <p:sldId id="468" r:id="rId4"/>
    <p:sldId id="469" r:id="rId5"/>
    <p:sldId id="466" r:id="rId6"/>
    <p:sldId id="309" r:id="rId7"/>
    <p:sldId id="305" r:id="rId8"/>
    <p:sldId id="306" r:id="rId9"/>
    <p:sldId id="308" r:id="rId10"/>
    <p:sldId id="363" r:id="rId11"/>
    <p:sldId id="472" r:id="rId12"/>
    <p:sldId id="365" r:id="rId13"/>
    <p:sldId id="317" r:id="rId14"/>
    <p:sldId id="318" r:id="rId15"/>
    <p:sldId id="342" r:id="rId16"/>
    <p:sldId id="319" r:id="rId17"/>
    <p:sldId id="349" r:id="rId18"/>
    <p:sldId id="448" r:id="rId19"/>
    <p:sldId id="474" r:id="rId20"/>
    <p:sldId id="343" r:id="rId21"/>
    <p:sldId id="344" r:id="rId22"/>
    <p:sldId id="346" r:id="rId23"/>
    <p:sldId id="345" r:id="rId24"/>
    <p:sldId id="347" r:id="rId25"/>
    <p:sldId id="348" r:id="rId26"/>
    <p:sldId id="320" r:id="rId27"/>
    <p:sldId id="353" r:id="rId28"/>
    <p:sldId id="354" r:id="rId29"/>
    <p:sldId id="351" r:id="rId30"/>
    <p:sldId id="352" r:id="rId31"/>
    <p:sldId id="449" r:id="rId32"/>
    <p:sldId id="450" r:id="rId33"/>
    <p:sldId id="475" r:id="rId34"/>
    <p:sldId id="476" r:id="rId35"/>
    <p:sldId id="477" r:id="rId36"/>
  </p:sldIdLst>
  <p:sldSz cx="9144000" cy="6858000" type="screen4x3"/>
  <p:notesSz cx="6934200" cy="9120188"/>
  <p:defaultTextStyle>
    <a:defPPr>
      <a:defRPr lang="en-CA"/>
    </a:defPPr>
    <a:lvl1pPr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8706" autoAdjust="0"/>
  </p:normalViewPr>
  <p:slideViewPr>
    <p:cSldViewPr>
      <p:cViewPr varScale="1">
        <p:scale>
          <a:sx n="77" d="100"/>
          <a:sy n="77" d="100"/>
        </p:scale>
        <p:origin x="-9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28.xml"/><Relationship Id="rId3" Type="http://schemas.openxmlformats.org/officeDocument/2006/relationships/slide" Target="slides/slide9.xml"/><Relationship Id="rId7" Type="http://schemas.openxmlformats.org/officeDocument/2006/relationships/slide" Target="slides/slide26.xml"/><Relationship Id="rId2" Type="http://schemas.openxmlformats.org/officeDocument/2006/relationships/slide" Target="slides/slide8.xml"/><Relationship Id="rId1" Type="http://schemas.openxmlformats.org/officeDocument/2006/relationships/slide" Target="slides/slide7.xml"/><Relationship Id="rId6" Type="http://schemas.openxmlformats.org/officeDocument/2006/relationships/slide" Target="slides/slide22.xml"/><Relationship Id="rId5" Type="http://schemas.openxmlformats.org/officeDocument/2006/relationships/slide" Target="slides/slide13.xml"/><Relationship Id="rId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altLang="en-US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 altLang="en-US"/>
          </a:p>
        </p:txBody>
      </p:sp>
      <p:sp>
        <p:nvSpPr>
          <p:cNvPr id="199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altLang="en-US"/>
          </a:p>
        </p:txBody>
      </p:sp>
      <p:sp>
        <p:nvSpPr>
          <p:cNvPr id="199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C0BB0FB-A467-4E3C-B468-31154C64E48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52792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alt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 altLang="en-US"/>
          </a:p>
        </p:txBody>
      </p:sp>
      <p:sp>
        <p:nvSpPr>
          <p:cNvPr id="12390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7450" y="684213"/>
            <a:ext cx="4559300" cy="34194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3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32288"/>
            <a:ext cx="5086350" cy="410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 altLang="en-US"/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FD26CF-849F-491B-9CC9-117BE9D3635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162623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5351-33F6-46CC-B47E-79B390DBDDA8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6581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77E49-FD87-4E70-937C-0ECBAC70497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47338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195ED-AD74-4FF4-AEA6-BEC906B58FD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455875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E7F45AB-A123-47B5-85DF-AABFAF8573D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84122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41780-5224-479B-B1FC-F09AD4AA66AB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8173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2971F-E163-4C32-A568-D9CBFE4DB4F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452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8FEB6-893E-4C7C-B96F-3310B4E0086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32229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86319-1DF8-4FA3-8F0A-346B08D5EFD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678263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529207-3259-47DC-85E4-A9C43BF3FDA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0670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B4A33-DF52-4F07-B6EC-274B7DBEAA53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0007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58E13-8F23-458D-8FE6-23BF79D5F16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75222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CA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A1378-7DDF-4A6D-93AD-C4AF3CEFC8D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75390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endParaRPr lang="en-CA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endParaRPr lang="en-CA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fld id="{40F486CF-F282-410A-B4E8-CC569523D192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3.wmf"/><Relationship Id="rId4" Type="http://schemas.openxmlformats.org/officeDocument/2006/relationships/image" Target="../media/image10.emf"/><Relationship Id="rId9" Type="http://schemas.openxmlformats.org/officeDocument/2006/relationships/oleObject" Target="../embeddings/oleObject6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3.emf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slide" Target="slide7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81" name="Text Box 5"/>
          <p:cNvSpPr txBox="1">
            <a:spLocks noChangeArrowheads="1"/>
          </p:cNvSpPr>
          <p:nvPr/>
        </p:nvSpPr>
        <p:spPr bwMode="auto">
          <a:xfrm>
            <a:off x="2674938" y="228600"/>
            <a:ext cx="4525962" cy="223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sr-Latn-CS" altLang="en-US" b="1"/>
              <a:t>Dušan Ramljak</a:t>
            </a:r>
            <a:endParaRPr lang="en-US" altLang="en-US" b="1"/>
          </a:p>
          <a:p>
            <a:pPr algn="ctr">
              <a:spcBef>
                <a:spcPct val="20000"/>
              </a:spcBef>
            </a:pPr>
            <a:r>
              <a:rPr lang="en-US" altLang="en-US" b="1"/>
              <a:t>www.</a:t>
            </a:r>
            <a:r>
              <a:rPr lang="sr-Latn-CS" altLang="en-US" b="1"/>
              <a:t>isr.ist.utl.pt</a:t>
            </a:r>
            <a:r>
              <a:rPr lang="en-US" altLang="en-US" b="1"/>
              <a:t>\~</a:t>
            </a:r>
            <a:r>
              <a:rPr lang="sr-Latn-CS" altLang="en-US" b="1"/>
              <a:t>dusan</a:t>
            </a:r>
            <a:endParaRPr lang="en-US" altLang="en-US" b="1"/>
          </a:p>
          <a:p>
            <a:pPr algn="ctr">
              <a:spcBef>
                <a:spcPct val="20000"/>
              </a:spcBef>
            </a:pPr>
            <a:r>
              <a:rPr lang="sr-Latn-CS" altLang="en-US" b="1"/>
              <a:t>dusan</a:t>
            </a:r>
            <a:r>
              <a:rPr lang="en-US" altLang="en-US" b="1"/>
              <a:t>@</a:t>
            </a:r>
            <a:r>
              <a:rPr lang="sr-Latn-CS" altLang="en-US" b="1"/>
              <a:t>vzs</a:t>
            </a:r>
            <a:r>
              <a:rPr lang="en-US" altLang="en-US" b="1"/>
              <a:t>.</a:t>
            </a:r>
            <a:r>
              <a:rPr lang="sr-Latn-CS" altLang="en-US" b="1"/>
              <a:t>edu</a:t>
            </a:r>
            <a:r>
              <a:rPr lang="en-US" altLang="en-US" b="1"/>
              <a:t>.</a:t>
            </a:r>
            <a:r>
              <a:rPr lang="sr-Latn-CS" altLang="en-US" b="1"/>
              <a:t>yu</a:t>
            </a:r>
            <a:r>
              <a:rPr lang="en-US" altLang="en-US" b="1"/>
              <a:t/>
            </a:r>
            <a:br>
              <a:rPr lang="en-US" altLang="en-US" b="1"/>
            </a:br>
            <a:r>
              <a:rPr lang="sr-Latn-CS" altLang="en-US" b="1"/>
              <a:t>3292517</a:t>
            </a:r>
            <a:r>
              <a:rPr lang="en-US" altLang="en-US" b="1"/>
              <a:t>, </a:t>
            </a:r>
            <a:r>
              <a:rPr lang="sr-Latn-CS" altLang="en-US" b="1"/>
              <a:t>lok</a:t>
            </a:r>
            <a:r>
              <a:rPr lang="en-US" altLang="en-US" b="1"/>
              <a:t>. </a:t>
            </a:r>
            <a:r>
              <a:rPr lang="sr-Latn-CS" altLang="en-US" b="1"/>
              <a:t>124</a:t>
            </a:r>
            <a:r>
              <a:rPr lang="en-US" altLang="en-US" b="1"/>
              <a:t> </a:t>
            </a:r>
            <a:r>
              <a:rPr lang="en-US" altLang="en-US" sz="1800" b="1"/>
              <a:t> </a:t>
            </a:r>
            <a:r>
              <a:rPr lang="en-US" altLang="en-US" b="1"/>
              <a:t> </a:t>
            </a:r>
          </a:p>
        </p:txBody>
      </p:sp>
      <p:graphicFrame>
        <p:nvGraphicFramePr>
          <p:cNvPr id="229538" name="Group 162"/>
          <p:cNvGraphicFramePr>
            <a:graphicFrameLocks noGrp="1"/>
          </p:cNvGraphicFramePr>
          <p:nvPr/>
        </p:nvGraphicFramePr>
        <p:xfrm>
          <a:off x="1981200" y="2438400"/>
          <a:ext cx="5740400" cy="3409950"/>
        </p:xfrm>
        <a:graphic>
          <a:graphicData uri="http://schemas.openxmlformats.org/drawingml/2006/table">
            <a:tbl>
              <a:tblPr/>
              <a:tblGrid>
                <a:gridCol w="1435100"/>
                <a:gridCol w="1435100"/>
                <a:gridCol w="1435100"/>
                <a:gridCol w="1435100"/>
              </a:tblGrid>
              <a:tr h="1136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13h00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15h00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6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ponedeljak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Kabinet 79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6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petak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Kabinet 79</a:t>
                      </a:r>
                      <a:endParaRPr kumimoji="0" lang="en-CA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9500" name="Rectangle 124"/>
          <p:cNvSpPr>
            <a:spLocks noChangeArrowheads="1"/>
          </p:cNvSpPr>
          <p:nvPr/>
        </p:nvSpPr>
        <p:spPr bwMode="auto">
          <a:xfrm>
            <a:off x="3048000" y="6019800"/>
            <a:ext cx="47021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altLang="en-US" sz="2000"/>
              <a:t>U navedenim terminima rado ću vas primiti!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93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100" fill="hold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100" fill="hold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100" fill="hold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100" fill="hold"/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2293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9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29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29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29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295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 sz="6000"/>
              <a:t>Original</a:t>
            </a:r>
            <a:r>
              <a:rPr lang="sr-Latn-CS" altLang="en-US" sz="6000"/>
              <a:t>nost</a:t>
            </a:r>
            <a:endParaRPr lang="en-CA" altLang="en-US" sz="6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Dakle, originalnost:</a:t>
            </a:r>
            <a:endParaRPr lang="en-US" altLang="en-US"/>
          </a:p>
        </p:txBody>
      </p:sp>
      <p:pic>
        <p:nvPicPr>
          <p:cNvPr id="264196" name="Picture 4" descr="dilbertMSinterview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3062288"/>
            <a:ext cx="5715000" cy="1952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64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u="sng"/>
              <a:t>Šef Vam daje zadatak</a:t>
            </a:r>
            <a:r>
              <a:rPr lang="en-US" altLang="en-US" u="sng"/>
              <a:t>:</a:t>
            </a:r>
            <a:endParaRPr lang="en-US" alt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sr-Latn-CS" altLang="en-US" sz="2400"/>
              <a:t>Date su vam cene komponenti i kompletnih vozova...</a:t>
            </a:r>
            <a:endParaRPr lang="en-US" altLang="en-US" sz="2400"/>
          </a:p>
          <a:p>
            <a:pPr lvl="1"/>
            <a:r>
              <a:rPr lang="sr-Latn-CS" altLang="en-US" sz="2400"/>
              <a:t>Dati su uslovi i ograničenja koje treba da zadovolji konstrukcija voza</a:t>
            </a:r>
            <a:r>
              <a:rPr lang="en-US" altLang="en-US" sz="2400"/>
              <a:t>.</a:t>
            </a:r>
          </a:p>
          <a:p>
            <a:pPr lvl="1"/>
            <a:r>
              <a:rPr lang="sr-Latn-CS" altLang="en-US" sz="2400"/>
              <a:t>Napravite</a:t>
            </a:r>
            <a:r>
              <a:rPr lang="en-US" altLang="en-US" sz="2400"/>
              <a:t>/odaberite/</a:t>
            </a:r>
            <a:r>
              <a:rPr lang="sr-Latn-CS" altLang="en-US" sz="2400"/>
              <a:t> </a:t>
            </a:r>
            <a:r>
              <a:rPr lang="en-US" altLang="en-US" sz="2400"/>
              <a:t>ku</a:t>
            </a:r>
            <a:r>
              <a:rPr lang="sr-Latn-CS" altLang="en-US" sz="2400"/>
              <a:t>p</a:t>
            </a:r>
            <a:r>
              <a:rPr lang="en-US" altLang="en-US" sz="2400"/>
              <a:t>ite najjeftiniji voz.</a:t>
            </a:r>
          </a:p>
          <a:p>
            <a:pPr lvl="1"/>
            <a:endParaRPr lang="en-US" altLang="en-US" sz="2400"/>
          </a:p>
        </p:txBody>
      </p:sp>
      <p:pic>
        <p:nvPicPr>
          <p:cNvPr id="119813" name="Picture 5" descr="j030453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32213"/>
            <a:ext cx="1858963" cy="175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814" name="Text Box 6"/>
          <p:cNvSpPr txBox="1">
            <a:spLocks noChangeArrowheads="1"/>
          </p:cNvSpPr>
          <p:nvPr/>
        </p:nvSpPr>
        <p:spPr bwMode="auto">
          <a:xfrm>
            <a:off x="2327275" y="6080125"/>
            <a:ext cx="69659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sz="3000"/>
              <a:t>Sigurno </a:t>
            </a:r>
            <a:r>
              <a:rPr lang="sr-Latn-CS" altLang="en-US" sz="3000"/>
              <a:t>ćete se suočiti sa sličnim zadatkom!</a:t>
            </a:r>
            <a:endParaRPr lang="en-CA" altLang="en-US" sz="3000"/>
          </a:p>
        </p:txBody>
      </p:sp>
      <p:pic>
        <p:nvPicPr>
          <p:cNvPr id="224266" name="Picture 1034" descr="vozovi"/>
          <p:cNvPicPr>
            <a:picLocks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066800"/>
            <a:ext cx="1485900" cy="53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en-US"/>
              <a:t>Pa... Recite šta da programiram!</a:t>
            </a:r>
            <a:endParaRPr lang="en-US" altLang="en-US"/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5089525" y="5453063"/>
            <a:ext cx="18415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en-US" altLang="en-US" sz="3000"/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073150" y="5310188"/>
            <a:ext cx="73644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sr-Latn-CS" altLang="en-US"/>
              <a:t>S obzirom na sve veću ponudu programera, </a:t>
            </a:r>
            <a:r>
              <a:rPr lang="en-US" altLang="en-US" sz="3000"/>
              <a:t/>
            </a:r>
            <a:br>
              <a:rPr lang="en-US" altLang="en-US" sz="3000"/>
            </a:br>
            <a:r>
              <a:rPr lang="en-US" altLang="en-US" sz="3000"/>
              <a:t> </a:t>
            </a:r>
            <a:r>
              <a:rPr lang="sr-Latn-CS" altLang="en-US"/>
              <a:t>neće više moći da se otaljava posao</a:t>
            </a:r>
            <a:r>
              <a:rPr lang="en-US" altLang="en-US" sz="3000"/>
              <a:t>.</a:t>
            </a:r>
            <a:endParaRPr lang="en-CA" altLang="en-US" sz="300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Vaš odgovor</a:t>
            </a:r>
            <a:r>
              <a:rPr lang="en-US" altLang="en-US"/>
              <a:t>:</a:t>
            </a:r>
            <a:endParaRPr lang="en-CA" altLang="en-US"/>
          </a:p>
        </p:txBody>
      </p:sp>
      <p:pic>
        <p:nvPicPr>
          <p:cNvPr id="65544" name="Picture 8" descr="j01243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667000"/>
            <a:ext cx="28194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Vaš odgovor</a:t>
            </a:r>
            <a:r>
              <a:rPr lang="en-US" altLang="en-US"/>
              <a:t>:</a:t>
            </a:r>
            <a:endParaRPr lang="en-CA" alt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en-US"/>
              <a:t>Naučila sam ovaj sjajni algoritam koji će 					obaviti posao</a:t>
            </a:r>
            <a:r>
              <a:rPr lang="en-US" altLang="en-US"/>
              <a:t>.</a:t>
            </a:r>
          </a:p>
        </p:txBody>
      </p:sp>
      <p:sp>
        <p:nvSpPr>
          <p:cNvPr id="66564" name="Text Box 4"/>
          <p:cNvSpPr txBox="1">
            <a:spLocks noChangeArrowheads="1"/>
          </p:cNvSpPr>
          <p:nvPr/>
        </p:nvSpPr>
        <p:spPr bwMode="auto">
          <a:xfrm>
            <a:off x="4349750" y="3962400"/>
            <a:ext cx="4284663" cy="103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sr-Latn-CS" altLang="en-US" sz="3000"/>
              <a:t>Ali, već sada su</a:t>
            </a:r>
            <a:r>
              <a:rPr lang="en-US" altLang="en-US" sz="3000"/>
              <a:t> </a:t>
            </a:r>
            <a:r>
              <a:rPr lang="sr-Latn-CS" altLang="en-US" sz="3000"/>
              <a:t>važniji</a:t>
            </a:r>
            <a:r>
              <a:rPr lang="en-US" altLang="en-US" sz="3000"/>
              <a:t/>
            </a:r>
            <a:br>
              <a:rPr lang="en-US" altLang="en-US" sz="3000"/>
            </a:br>
            <a:r>
              <a:rPr lang="en-US" altLang="en-US" sz="3000"/>
              <a:t> </a:t>
            </a:r>
            <a:r>
              <a:rPr lang="en-US" altLang="en-US"/>
              <a:t>algoritm</a:t>
            </a:r>
            <a:r>
              <a:rPr lang="sr-Latn-CS" altLang="en-US"/>
              <a:t>i</a:t>
            </a:r>
            <a:r>
              <a:rPr lang="en-US" altLang="en-US"/>
              <a:t> </a:t>
            </a:r>
            <a:r>
              <a:rPr lang="sr-Latn-CS" altLang="en-US" sz="3000"/>
              <a:t>svima dostupni</a:t>
            </a:r>
            <a:r>
              <a:rPr lang="en-US" altLang="en-US" sz="3000"/>
              <a:t>.</a:t>
            </a:r>
            <a:endParaRPr lang="en-CA" altLang="en-US" sz="3000"/>
          </a:p>
        </p:txBody>
      </p:sp>
      <p:pic>
        <p:nvPicPr>
          <p:cNvPr id="66565" name="Picture 5" descr="j027587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14600"/>
            <a:ext cx="2798763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6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Vaš odgovor</a:t>
            </a:r>
            <a:r>
              <a:rPr lang="en-US" altLang="en-US"/>
              <a:t>:</a:t>
            </a:r>
            <a:endParaRPr lang="en-CA" alt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en-US"/>
              <a:t>Ja mogu da smislim novi algoritam</a:t>
            </a:r>
            <a:r>
              <a:rPr lang="en-US" altLang="en-US"/>
              <a:t>.</a:t>
            </a:r>
            <a:endParaRPr lang="en-CA" altLang="en-US"/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4711700" y="3581400"/>
            <a:ext cx="40068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sr-Latn-CS" altLang="en-US" sz="3000"/>
              <a:t>Kreativni ljudi</a:t>
            </a:r>
            <a:r>
              <a:rPr lang="en-US" altLang="en-US" sz="3000"/>
              <a:t> </a:t>
            </a:r>
            <a:br>
              <a:rPr lang="en-US" altLang="en-US" sz="3000"/>
            </a:br>
            <a:r>
              <a:rPr lang="sr-Latn-CS" altLang="en-US" sz="3000"/>
              <a:t>su uvek i svuda potrebni</a:t>
            </a:r>
            <a:r>
              <a:rPr lang="en-US" altLang="en-US" sz="3000"/>
              <a:t>.</a:t>
            </a:r>
            <a:endParaRPr lang="en-CA" altLang="en-US" sz="3000"/>
          </a:p>
        </p:txBody>
      </p:sp>
      <p:pic>
        <p:nvPicPr>
          <p:cNvPr id="91141" name="Picture 5" descr="bs0158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8" y="2681288"/>
            <a:ext cx="3503612" cy="356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1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0" y="1857375"/>
            <a:ext cx="7772400" cy="4114800"/>
          </a:xfrm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lvl="1"/>
            <a:endParaRPr lang="en-US" altLang="en-US"/>
          </a:p>
          <a:p>
            <a:pPr lvl="1"/>
            <a:r>
              <a:rPr lang="sr-Latn-CS" altLang="en-US">
                <a:solidFill>
                  <a:schemeClr val="accent2"/>
                </a:solidFill>
              </a:rPr>
              <a:t>Dobru osnovu</a:t>
            </a:r>
            <a:r>
              <a:rPr lang="en-US" altLang="en-US">
                <a:solidFill>
                  <a:schemeClr val="accent2"/>
                </a:solidFill>
              </a:rPr>
              <a:t>:</a:t>
            </a:r>
            <a:r>
              <a:rPr lang="en-US" altLang="en-US"/>
              <a:t> </a:t>
            </a:r>
            <a:r>
              <a:rPr lang="sr-Latn-CS" altLang="en-US"/>
              <a:t>Široki pogled na fundamentalne probleme i rešenja.</a:t>
            </a:r>
            <a:endParaRPr lang="en-US" altLang="en-US"/>
          </a:p>
          <a:p>
            <a:pPr lvl="1"/>
            <a:r>
              <a:rPr lang="en-US" altLang="en-US">
                <a:solidFill>
                  <a:schemeClr val="accent2"/>
                </a:solidFill>
              </a:rPr>
              <a:t>Metod</a:t>
            </a:r>
            <a:r>
              <a:rPr lang="sr-Latn-CS" altLang="en-US">
                <a:solidFill>
                  <a:schemeClr val="accent2"/>
                </a:solidFill>
              </a:rPr>
              <a:t>e</a:t>
            </a:r>
            <a:r>
              <a:rPr lang="en-US" altLang="en-US">
                <a:solidFill>
                  <a:schemeClr val="accent2"/>
                </a:solidFill>
              </a:rPr>
              <a:t>: </a:t>
            </a:r>
            <a:r>
              <a:rPr lang="en-US" altLang="en-US"/>
              <a:t>Princip</a:t>
            </a:r>
            <a:r>
              <a:rPr lang="sr-Latn-CS" altLang="en-US"/>
              <a:t>e i </a:t>
            </a:r>
            <a:r>
              <a:rPr lang="en-US" altLang="en-US"/>
              <a:t>tehni</a:t>
            </a:r>
            <a:r>
              <a:rPr lang="sr-Latn-CS" altLang="en-US"/>
              <a:t>ke neophodne da se reši veliki spektar novih problema koji se pojavljuju u svakodnevnom poslu.</a:t>
            </a:r>
            <a:r>
              <a:rPr lang="en-US" altLang="en-US">
                <a:solidFill>
                  <a:schemeClr val="tx2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</a:rPr>
              <a:t/>
            </a:r>
            <a:br>
              <a:rPr lang="en-US" altLang="en-US">
                <a:solidFill>
                  <a:schemeClr val="accent2"/>
                </a:solidFill>
              </a:rPr>
            </a:br>
            <a:endParaRPr lang="en-US" altLang="en-US">
              <a:solidFill>
                <a:schemeClr val="accent2"/>
              </a:solidFill>
            </a:endParaRPr>
          </a:p>
          <a:p>
            <a:pPr lvl="1"/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Budućnost pripada kreativnim ljudima, tj. onima koji poseduju:</a:t>
            </a:r>
            <a:endParaRPr lang="en-US" altLang="en-US"/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7346950" y="4286250"/>
          <a:ext cx="8509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77" name="Clip" r:id="rId3" imgW="1400040" imgH="2771640" progId="MS_ClipArt_Gallery.2">
                  <p:embed/>
                </p:oleObj>
              </mc:Choice>
              <mc:Fallback>
                <p:oleObj name="Clip" r:id="rId3" imgW="1400040" imgH="27716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46950" y="4286250"/>
                        <a:ext cx="850900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5859463" y="6583363"/>
            <a:ext cx="3741737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00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595658" tIns="49638" rIns="595658" bIns="49638">
            <a:spAutoFit/>
          </a:bodyPr>
          <a:lstStyle/>
          <a:p>
            <a:pPr algn="ctr" eaLnBrk="0" hangingPunct="0">
              <a:spcBef>
                <a:spcPct val="20000"/>
              </a:spcBef>
              <a:buFontTx/>
              <a:buChar char=" "/>
            </a:pPr>
            <a:endParaRPr lang="en-US" altLang="en-US" sz="1200">
              <a:solidFill>
                <a:schemeClr val="accent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5888"/>
            <a:ext cx="7772400" cy="1143000"/>
          </a:xfrm>
        </p:spPr>
        <p:txBody>
          <a:bodyPr/>
          <a:lstStyle/>
          <a:p>
            <a:r>
              <a:rPr lang="sr-Latn-CS" altLang="en-US" u="sng"/>
              <a:t>Na vežbama se neću truditi</a:t>
            </a:r>
            <a:endParaRPr lang="en-US" altLang="en-US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6538"/>
            <a:ext cx="7772400" cy="4113212"/>
          </a:xfrm>
        </p:spPr>
        <p:txBody>
          <a:bodyPr/>
          <a:lstStyle/>
          <a:p>
            <a:pPr eaLnBrk="0" hangingPunct="0"/>
            <a:r>
              <a:rPr lang="sr-Latn-CS" altLang="en-US"/>
              <a:t>Da vam izložim brdo</a:t>
            </a:r>
            <a:r>
              <a:rPr lang="en-US" altLang="en-US"/>
              <a:t> algo</a:t>
            </a:r>
            <a:r>
              <a:rPr lang="sr-Latn-CS" altLang="en-US"/>
              <a:t>r</a:t>
            </a:r>
            <a:r>
              <a:rPr lang="en-US" altLang="en-US"/>
              <a:t>it</a:t>
            </a:r>
            <a:r>
              <a:rPr lang="sr-Latn-CS" altLang="en-US"/>
              <a:t>a</a:t>
            </a:r>
            <a:r>
              <a:rPr lang="en-US" altLang="en-US"/>
              <a:t>m</a:t>
            </a:r>
            <a:r>
              <a:rPr lang="sr-Latn-CS" altLang="en-US"/>
              <a:t>a koje ćete</a:t>
            </a:r>
            <a:r>
              <a:rPr lang="en-US" altLang="en-US"/>
              <a:t>. </a:t>
            </a:r>
          </a:p>
          <a:p>
            <a:pPr lvl="1" eaLnBrk="0" hangingPunct="0"/>
            <a:r>
              <a:rPr lang="sr-Latn-CS" altLang="en-US"/>
              <a:t>Naučiti napamet</a:t>
            </a:r>
            <a:r>
              <a:rPr lang="en-US" altLang="en-US"/>
              <a:t>.</a:t>
            </a:r>
          </a:p>
          <a:p>
            <a:pPr lvl="1" eaLnBrk="0" hangingPunct="0"/>
            <a:r>
              <a:rPr lang="sr-Latn-CS" altLang="en-US"/>
              <a:t>Podešavati i pratiti sve dok niste uvereni da rade.</a:t>
            </a:r>
            <a:endParaRPr lang="en-US" altLang="en-US"/>
          </a:p>
          <a:p>
            <a:pPr lvl="1" eaLnBrk="0" hangingPunct="0"/>
            <a:r>
              <a:rPr lang="sr-Latn-CS" altLang="en-US"/>
              <a:t>Implementirati</a:t>
            </a:r>
            <a:r>
              <a:rPr lang="en-US" altLang="en-US"/>
              <a:t>.</a:t>
            </a:r>
            <a:br>
              <a:rPr lang="en-US" altLang="en-US"/>
            </a:br>
            <a:endParaRPr lang="en-US" altLang="en-US"/>
          </a:p>
        </p:txBody>
      </p:sp>
      <p:grpSp>
        <p:nvGrpSpPr>
          <p:cNvPr id="99334" name="Group 6"/>
          <p:cNvGrpSpPr>
            <a:grpSpLocks/>
          </p:cNvGrpSpPr>
          <p:nvPr/>
        </p:nvGrpSpPr>
        <p:grpSpPr bwMode="auto">
          <a:xfrm>
            <a:off x="1143000" y="1335088"/>
            <a:ext cx="2819400" cy="2971800"/>
            <a:chOff x="720" y="1152"/>
            <a:chExt cx="1776" cy="1872"/>
          </a:xfrm>
        </p:grpSpPr>
        <p:sp>
          <p:nvSpPr>
            <p:cNvPr id="99332" name="Line 4"/>
            <p:cNvSpPr>
              <a:spLocks noChangeShapeType="1"/>
            </p:cNvSpPr>
            <p:nvPr/>
          </p:nvSpPr>
          <p:spPr bwMode="auto">
            <a:xfrm flipV="1">
              <a:off x="720" y="1152"/>
              <a:ext cx="1632" cy="1824"/>
            </a:xfrm>
            <a:prstGeom prst="line">
              <a:avLst/>
            </a:prstGeom>
            <a:noFill/>
            <a:ln w="412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333" name="Line 5"/>
            <p:cNvSpPr>
              <a:spLocks noChangeShapeType="1"/>
            </p:cNvSpPr>
            <p:nvPr/>
          </p:nvSpPr>
          <p:spPr bwMode="auto">
            <a:xfrm>
              <a:off x="720" y="1248"/>
              <a:ext cx="1776" cy="1776"/>
            </a:xfrm>
            <a:prstGeom prst="line">
              <a:avLst/>
            </a:prstGeom>
            <a:noFill/>
            <a:ln w="412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4648200" y="3316288"/>
            <a:ext cx="4114800" cy="338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1400"/>
              <a:t>   </a:t>
            </a:r>
            <a:r>
              <a:rPr lang="en-CA" altLang="en-US" sz="1400"/>
              <a:t>class InsertionSortAlgorithm extends SortAlgorithm {</a:t>
            </a:r>
          </a:p>
          <a:p>
            <a:r>
              <a:rPr lang="en-CA" altLang="en-US" sz="1400"/>
              <a:t>    void sort(int a[]) throws Exception {</a:t>
            </a:r>
          </a:p>
          <a:p>
            <a:r>
              <a:rPr lang="en-CA" altLang="en-US" sz="1400"/>
              <a:t>	for (int i = 1; i &lt; a.length; i++) {</a:t>
            </a:r>
          </a:p>
          <a:p>
            <a:r>
              <a:rPr lang="en-CA" altLang="en-US" sz="1400"/>
              <a:t>	    int j = i;</a:t>
            </a:r>
          </a:p>
          <a:p>
            <a:r>
              <a:rPr lang="en-CA" altLang="en-US" sz="1400"/>
              <a:t>	    int B = a[i];</a:t>
            </a:r>
          </a:p>
          <a:p>
            <a:r>
              <a:rPr lang="en-CA" altLang="en-US" sz="1400"/>
              <a:t>	    while ((j &gt; 0) &amp;&amp; (a[j-1] &gt; B)) {</a:t>
            </a:r>
          </a:p>
          <a:p>
            <a:r>
              <a:rPr lang="en-US" altLang="en-US" sz="1400"/>
              <a:t>                     </a:t>
            </a:r>
            <a:r>
              <a:rPr lang="en-CA" altLang="en-US" sz="1400"/>
              <a:t>        a[j] = a[j-1];</a:t>
            </a:r>
          </a:p>
          <a:p>
            <a:r>
              <a:rPr lang="en-US" altLang="en-US" sz="1400"/>
              <a:t>                     </a:t>
            </a:r>
            <a:r>
              <a:rPr lang="en-CA" altLang="en-US" sz="1400"/>
              <a:t>        j--;</a:t>
            </a:r>
            <a:r>
              <a:rPr lang="en-US" altLang="en-US" sz="1400"/>
              <a:t>  </a:t>
            </a:r>
            <a:r>
              <a:rPr lang="en-CA" altLang="en-US" sz="1400"/>
              <a:t>}</a:t>
            </a:r>
          </a:p>
          <a:p>
            <a:r>
              <a:rPr lang="en-CA" altLang="en-US" sz="1400"/>
              <a:t>	    a[j] = B;</a:t>
            </a:r>
          </a:p>
          <a:p>
            <a:r>
              <a:rPr lang="en-US" altLang="en-US" sz="1400"/>
              <a:t>                   }}</a:t>
            </a:r>
            <a:r>
              <a:rPr lang="en-CA" altLang="en-US" sz="1400"/>
              <a:t>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9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sr-Latn-CS" altLang="en-US" u="sng"/>
              <a:t>Svim silama ću se truditi da</a:t>
            </a:r>
            <a:endParaRPr lang="en-US" altLang="en-US"/>
          </a:p>
        </p:txBody>
      </p:sp>
      <p:sp>
        <p:nvSpPr>
          <p:cNvPr id="2140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001000" cy="2209800"/>
          </a:xfrm>
        </p:spPr>
        <p:txBody>
          <a:bodyPr/>
          <a:lstStyle/>
          <a:p>
            <a:pPr eaLnBrk="0" hangingPunct="0"/>
            <a:r>
              <a:rPr lang="sr-Latn-CS" altLang="en-US" sz="2800"/>
              <a:t>Izložim tehniku izgradnje algoritama</a:t>
            </a:r>
            <a:r>
              <a:rPr lang="en-US" altLang="en-US" sz="2800"/>
              <a:t>.</a:t>
            </a:r>
          </a:p>
          <a:p>
            <a:pPr eaLnBrk="0" hangingPunct="0"/>
            <a:r>
              <a:rPr lang="sr-Latn-CS" altLang="en-US" sz="2800"/>
              <a:t>Razvijem kod vas abstraktno mišljenje</a:t>
            </a:r>
            <a:r>
              <a:rPr lang="en-US" altLang="en-US" sz="2800"/>
              <a:t>.</a:t>
            </a:r>
          </a:p>
          <a:p>
            <a:pPr eaLnBrk="0" hangingPunct="0"/>
            <a:r>
              <a:rPr lang="sr-Latn-CS" altLang="en-US" sz="2800"/>
              <a:t>Predstavim alat kojim možete da razvijete nove algoritme za bilo koji problem koji iskrsne</a:t>
            </a:r>
            <a:r>
              <a:rPr lang="en-US" altLang="en-US" sz="2800"/>
              <a:t>.</a:t>
            </a:r>
          </a:p>
        </p:txBody>
      </p:sp>
      <p:grpSp>
        <p:nvGrpSpPr>
          <p:cNvPr id="214020" name="Group 1028"/>
          <p:cNvGrpSpPr>
            <a:grpSpLocks/>
          </p:cNvGrpSpPr>
          <p:nvPr/>
        </p:nvGrpSpPr>
        <p:grpSpPr bwMode="auto">
          <a:xfrm>
            <a:off x="838200" y="2990850"/>
            <a:ext cx="6705600" cy="3714750"/>
            <a:chOff x="59" y="1316"/>
            <a:chExt cx="5703" cy="3004"/>
          </a:xfrm>
        </p:grpSpPr>
        <p:graphicFrame>
          <p:nvGraphicFramePr>
            <p:cNvPr id="214021" name="Object 1029"/>
            <p:cNvGraphicFramePr>
              <a:graphicFrameLocks noChangeAspect="1"/>
            </p:cNvGraphicFramePr>
            <p:nvPr/>
          </p:nvGraphicFramePr>
          <p:xfrm>
            <a:off x="1523" y="1316"/>
            <a:ext cx="3172" cy="30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83" name="Clip" r:id="rId3" imgW="2504520" imgH="2371320" progId="MS_ClipArt_Gallery.2">
                    <p:embed/>
                  </p:oleObj>
                </mc:Choice>
                <mc:Fallback>
                  <p:oleObj name="Clip" r:id="rId3" imgW="2504520" imgH="2371320" progId="MS_ClipArt_Gallery.2">
                    <p:embed/>
                    <p:pic>
                      <p:nvPicPr>
                        <p:cNvPr id="0" name="Object 10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3" y="1316"/>
                          <a:ext cx="3172" cy="30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4022" name="Object 1030"/>
            <p:cNvGraphicFramePr>
              <a:graphicFrameLocks noChangeAspect="1"/>
            </p:cNvGraphicFramePr>
            <p:nvPr/>
          </p:nvGraphicFramePr>
          <p:xfrm>
            <a:off x="4916" y="3198"/>
            <a:ext cx="846" cy="8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84" name="Clip" r:id="rId5" imgW="2689200" imgH="2776680" progId="MS_ClipArt_Gallery.2">
                    <p:embed/>
                  </p:oleObj>
                </mc:Choice>
                <mc:Fallback>
                  <p:oleObj name="Clip" r:id="rId5" imgW="2689200" imgH="2776680" progId="MS_ClipArt_Gallery.2">
                    <p:embed/>
                    <p:pic>
                      <p:nvPicPr>
                        <p:cNvPr id="0" name="Object 10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6" y="3198"/>
                          <a:ext cx="846" cy="87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14023" name="Object 1031"/>
            <p:cNvGraphicFramePr>
              <a:graphicFrameLocks noChangeAspect="1"/>
            </p:cNvGraphicFramePr>
            <p:nvPr/>
          </p:nvGraphicFramePr>
          <p:xfrm>
            <a:off x="3615" y="3444"/>
            <a:ext cx="1334" cy="6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85" name="Clip" r:id="rId7" imgW="4224240" imgH="1987560" progId="MS_ClipArt_Gallery.2">
                    <p:embed/>
                  </p:oleObj>
                </mc:Choice>
                <mc:Fallback>
                  <p:oleObj name="Clip" r:id="rId7" imgW="4224240" imgH="1987560" progId="MS_ClipArt_Gallery.2">
                    <p:embed/>
                    <p:pic>
                      <p:nvPicPr>
                        <p:cNvPr id="0" name="Object 10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15" y="3444"/>
                          <a:ext cx="1334" cy="6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14024" name="Group 1032"/>
            <p:cNvGrpSpPr>
              <a:grpSpLocks/>
            </p:cNvGrpSpPr>
            <p:nvPr/>
          </p:nvGrpSpPr>
          <p:grpSpPr bwMode="auto">
            <a:xfrm rot="2348802">
              <a:off x="566" y="2030"/>
              <a:ext cx="398" cy="1142"/>
              <a:chOff x="373" y="2534"/>
              <a:chExt cx="460" cy="1193"/>
            </a:xfrm>
          </p:grpSpPr>
          <p:grpSp>
            <p:nvGrpSpPr>
              <p:cNvPr id="214025" name="Group 1033"/>
              <p:cNvGrpSpPr>
                <a:grpSpLocks/>
              </p:cNvGrpSpPr>
              <p:nvPr/>
            </p:nvGrpSpPr>
            <p:grpSpPr bwMode="auto">
              <a:xfrm>
                <a:off x="467" y="2534"/>
                <a:ext cx="292" cy="992"/>
                <a:chOff x="467" y="2534"/>
                <a:chExt cx="292" cy="992"/>
              </a:xfrm>
            </p:grpSpPr>
            <p:sp>
              <p:nvSpPr>
                <p:cNvPr id="214026" name="Freeform 1034"/>
                <p:cNvSpPr>
                  <a:spLocks/>
                </p:cNvSpPr>
                <p:nvPr/>
              </p:nvSpPr>
              <p:spPr bwMode="auto">
                <a:xfrm>
                  <a:off x="529" y="2638"/>
                  <a:ext cx="217" cy="864"/>
                </a:xfrm>
                <a:custGeom>
                  <a:avLst/>
                  <a:gdLst>
                    <a:gd name="T0" fmla="*/ 434 w 434"/>
                    <a:gd name="T1" fmla="*/ 0 h 1728"/>
                    <a:gd name="T2" fmla="*/ 278 w 434"/>
                    <a:gd name="T3" fmla="*/ 500 h 1728"/>
                    <a:gd name="T4" fmla="*/ 55 w 434"/>
                    <a:gd name="T5" fmla="*/ 1340 h 1728"/>
                    <a:gd name="T6" fmla="*/ 0 w 434"/>
                    <a:gd name="T7" fmla="*/ 1606 h 1728"/>
                    <a:gd name="T8" fmla="*/ 48 w 434"/>
                    <a:gd name="T9" fmla="*/ 1728 h 1728"/>
                    <a:gd name="T10" fmla="*/ 85 w 434"/>
                    <a:gd name="T11" fmla="*/ 1574 h 1728"/>
                    <a:gd name="T12" fmla="*/ 133 w 434"/>
                    <a:gd name="T13" fmla="*/ 1482 h 1728"/>
                    <a:gd name="T14" fmla="*/ 202 w 434"/>
                    <a:gd name="T15" fmla="*/ 1389 h 1728"/>
                    <a:gd name="T16" fmla="*/ 340 w 434"/>
                    <a:gd name="T17" fmla="*/ 791 h 1728"/>
                    <a:gd name="T18" fmla="*/ 420 w 434"/>
                    <a:gd name="T19" fmla="*/ 333 h 1728"/>
                    <a:gd name="T20" fmla="*/ 434 w 434"/>
                    <a:gd name="T21" fmla="*/ 0 h 17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34" h="1728">
                      <a:moveTo>
                        <a:pt x="434" y="0"/>
                      </a:moveTo>
                      <a:lnTo>
                        <a:pt x="278" y="500"/>
                      </a:lnTo>
                      <a:lnTo>
                        <a:pt x="55" y="1340"/>
                      </a:lnTo>
                      <a:lnTo>
                        <a:pt x="0" y="1606"/>
                      </a:lnTo>
                      <a:lnTo>
                        <a:pt x="48" y="1728"/>
                      </a:lnTo>
                      <a:lnTo>
                        <a:pt x="85" y="1574"/>
                      </a:lnTo>
                      <a:lnTo>
                        <a:pt x="133" y="1482"/>
                      </a:lnTo>
                      <a:lnTo>
                        <a:pt x="202" y="1389"/>
                      </a:lnTo>
                      <a:lnTo>
                        <a:pt x="340" y="791"/>
                      </a:lnTo>
                      <a:lnTo>
                        <a:pt x="420" y="333"/>
                      </a:lnTo>
                      <a:lnTo>
                        <a:pt x="434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27" name="Freeform 1035"/>
                <p:cNvSpPr>
                  <a:spLocks/>
                </p:cNvSpPr>
                <p:nvPr/>
              </p:nvSpPr>
              <p:spPr bwMode="auto">
                <a:xfrm>
                  <a:off x="516" y="2561"/>
                  <a:ext cx="243" cy="919"/>
                </a:xfrm>
                <a:custGeom>
                  <a:avLst/>
                  <a:gdLst>
                    <a:gd name="T0" fmla="*/ 484 w 484"/>
                    <a:gd name="T1" fmla="*/ 0 h 1839"/>
                    <a:gd name="T2" fmla="*/ 279 w 484"/>
                    <a:gd name="T3" fmla="*/ 624 h 1839"/>
                    <a:gd name="T4" fmla="*/ 55 w 484"/>
                    <a:gd name="T5" fmla="*/ 1463 h 1839"/>
                    <a:gd name="T6" fmla="*/ 0 w 484"/>
                    <a:gd name="T7" fmla="*/ 1716 h 1839"/>
                    <a:gd name="T8" fmla="*/ 98 w 484"/>
                    <a:gd name="T9" fmla="*/ 1839 h 1839"/>
                    <a:gd name="T10" fmla="*/ 90 w 484"/>
                    <a:gd name="T11" fmla="*/ 1691 h 1839"/>
                    <a:gd name="T12" fmla="*/ 133 w 484"/>
                    <a:gd name="T13" fmla="*/ 1605 h 1839"/>
                    <a:gd name="T14" fmla="*/ 227 w 484"/>
                    <a:gd name="T15" fmla="*/ 1512 h 1839"/>
                    <a:gd name="T16" fmla="*/ 359 w 484"/>
                    <a:gd name="T17" fmla="*/ 909 h 1839"/>
                    <a:gd name="T18" fmla="*/ 445 w 484"/>
                    <a:gd name="T19" fmla="*/ 445 h 1839"/>
                    <a:gd name="T20" fmla="*/ 476 w 484"/>
                    <a:gd name="T21" fmla="*/ 155 h 1839"/>
                    <a:gd name="T22" fmla="*/ 484 w 484"/>
                    <a:gd name="T23" fmla="*/ 0 h 18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84" h="1839">
                      <a:moveTo>
                        <a:pt x="484" y="0"/>
                      </a:moveTo>
                      <a:lnTo>
                        <a:pt x="279" y="624"/>
                      </a:lnTo>
                      <a:lnTo>
                        <a:pt x="55" y="1463"/>
                      </a:lnTo>
                      <a:lnTo>
                        <a:pt x="0" y="1716"/>
                      </a:lnTo>
                      <a:lnTo>
                        <a:pt x="98" y="1839"/>
                      </a:lnTo>
                      <a:lnTo>
                        <a:pt x="90" y="1691"/>
                      </a:lnTo>
                      <a:lnTo>
                        <a:pt x="133" y="1605"/>
                      </a:lnTo>
                      <a:lnTo>
                        <a:pt x="227" y="1512"/>
                      </a:lnTo>
                      <a:lnTo>
                        <a:pt x="359" y="909"/>
                      </a:lnTo>
                      <a:lnTo>
                        <a:pt x="445" y="445"/>
                      </a:lnTo>
                      <a:lnTo>
                        <a:pt x="476" y="155"/>
                      </a:lnTo>
                      <a:lnTo>
                        <a:pt x="484" y="0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4028" name="Group 1036"/>
                <p:cNvGrpSpPr>
                  <a:grpSpLocks/>
                </p:cNvGrpSpPr>
                <p:nvPr/>
              </p:nvGrpSpPr>
              <p:grpSpPr bwMode="auto">
                <a:xfrm>
                  <a:off x="467" y="2534"/>
                  <a:ext cx="196" cy="992"/>
                  <a:chOff x="467" y="2534"/>
                  <a:chExt cx="196" cy="992"/>
                </a:xfrm>
              </p:grpSpPr>
              <p:grpSp>
                <p:nvGrpSpPr>
                  <p:cNvPr id="214029" name="Group 1037"/>
                  <p:cNvGrpSpPr>
                    <a:grpSpLocks/>
                  </p:cNvGrpSpPr>
                  <p:nvPr/>
                </p:nvGrpSpPr>
                <p:grpSpPr bwMode="auto">
                  <a:xfrm>
                    <a:off x="467" y="2534"/>
                    <a:ext cx="196" cy="992"/>
                    <a:chOff x="467" y="2534"/>
                    <a:chExt cx="196" cy="992"/>
                  </a:xfrm>
                </p:grpSpPr>
                <p:grpSp>
                  <p:nvGrpSpPr>
                    <p:cNvPr id="214030" name="Group 10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7" y="2534"/>
                      <a:ext cx="196" cy="992"/>
                      <a:chOff x="467" y="2534"/>
                      <a:chExt cx="196" cy="992"/>
                    </a:xfrm>
                  </p:grpSpPr>
                  <p:sp>
                    <p:nvSpPr>
                      <p:cNvPr id="214031" name="Freeform 10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67" y="2585"/>
                        <a:ext cx="192" cy="941"/>
                      </a:xfrm>
                      <a:custGeom>
                        <a:avLst/>
                        <a:gdLst>
                          <a:gd name="T0" fmla="*/ 379 w 384"/>
                          <a:gd name="T1" fmla="*/ 1708 h 1881"/>
                          <a:gd name="T2" fmla="*/ 43 w 384"/>
                          <a:gd name="T3" fmla="*/ 0 h 1881"/>
                          <a:gd name="T4" fmla="*/ 0 w 384"/>
                          <a:gd name="T5" fmla="*/ 139 h 1881"/>
                          <a:gd name="T6" fmla="*/ 5 w 384"/>
                          <a:gd name="T7" fmla="*/ 358 h 1881"/>
                          <a:gd name="T8" fmla="*/ 35 w 384"/>
                          <a:gd name="T9" fmla="*/ 625 h 1881"/>
                          <a:gd name="T10" fmla="*/ 122 w 384"/>
                          <a:gd name="T11" fmla="*/ 1093 h 1881"/>
                          <a:gd name="T12" fmla="*/ 193 w 384"/>
                          <a:gd name="T13" fmla="*/ 1533 h 1881"/>
                          <a:gd name="T14" fmla="*/ 233 w 384"/>
                          <a:gd name="T15" fmla="*/ 1570 h 1881"/>
                          <a:gd name="T16" fmla="*/ 292 w 384"/>
                          <a:gd name="T17" fmla="*/ 1618 h 1881"/>
                          <a:gd name="T18" fmla="*/ 384 w 384"/>
                          <a:gd name="T19" fmla="*/ 1881 h 1881"/>
                          <a:gd name="T20" fmla="*/ 379 w 384"/>
                          <a:gd name="T21" fmla="*/ 1708 h 1881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</a:cxnLst>
                        <a:rect l="0" t="0" r="r" b="b"/>
                        <a:pathLst>
                          <a:path w="384" h="1881">
                            <a:moveTo>
                              <a:pt x="379" y="1708"/>
                            </a:moveTo>
                            <a:lnTo>
                              <a:pt x="43" y="0"/>
                            </a:lnTo>
                            <a:lnTo>
                              <a:pt x="0" y="139"/>
                            </a:lnTo>
                            <a:lnTo>
                              <a:pt x="5" y="358"/>
                            </a:lnTo>
                            <a:lnTo>
                              <a:pt x="35" y="625"/>
                            </a:lnTo>
                            <a:lnTo>
                              <a:pt x="122" y="1093"/>
                            </a:lnTo>
                            <a:lnTo>
                              <a:pt x="193" y="1533"/>
                            </a:lnTo>
                            <a:lnTo>
                              <a:pt x="233" y="1570"/>
                            </a:lnTo>
                            <a:lnTo>
                              <a:pt x="292" y="1618"/>
                            </a:lnTo>
                            <a:lnTo>
                              <a:pt x="384" y="1881"/>
                            </a:lnTo>
                            <a:lnTo>
                              <a:pt x="379" y="1708"/>
                            </a:lnTo>
                            <a:close/>
                          </a:path>
                        </a:pathLst>
                      </a:custGeom>
                      <a:solidFill>
                        <a:srgbClr val="3F3F3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32" name="Freeform 10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2" y="2534"/>
                        <a:ext cx="191" cy="983"/>
                      </a:xfrm>
                      <a:custGeom>
                        <a:avLst/>
                        <a:gdLst>
                          <a:gd name="T0" fmla="*/ 381 w 381"/>
                          <a:gd name="T1" fmla="*/ 1786 h 1967"/>
                          <a:gd name="T2" fmla="*/ 63 w 381"/>
                          <a:gd name="T3" fmla="*/ 0 h 1967"/>
                          <a:gd name="T4" fmla="*/ 0 w 381"/>
                          <a:gd name="T5" fmla="*/ 220 h 1967"/>
                          <a:gd name="T6" fmla="*/ 6 w 381"/>
                          <a:gd name="T7" fmla="*/ 438 h 1967"/>
                          <a:gd name="T8" fmla="*/ 37 w 381"/>
                          <a:gd name="T9" fmla="*/ 704 h 1967"/>
                          <a:gd name="T10" fmla="*/ 124 w 381"/>
                          <a:gd name="T11" fmla="*/ 1173 h 1967"/>
                          <a:gd name="T12" fmla="*/ 194 w 381"/>
                          <a:gd name="T13" fmla="*/ 1612 h 1967"/>
                          <a:gd name="T14" fmla="*/ 235 w 381"/>
                          <a:gd name="T15" fmla="*/ 1649 h 1967"/>
                          <a:gd name="T16" fmla="*/ 293 w 381"/>
                          <a:gd name="T17" fmla="*/ 1697 h 1967"/>
                          <a:gd name="T18" fmla="*/ 366 w 381"/>
                          <a:gd name="T19" fmla="*/ 1967 h 1967"/>
                          <a:gd name="T20" fmla="*/ 381 w 381"/>
                          <a:gd name="T21" fmla="*/ 1786 h 196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</a:cxnLst>
                        <a:rect l="0" t="0" r="r" b="b"/>
                        <a:pathLst>
                          <a:path w="381" h="1967">
                            <a:moveTo>
                              <a:pt x="381" y="1786"/>
                            </a:moveTo>
                            <a:lnTo>
                              <a:pt x="63" y="0"/>
                            </a:lnTo>
                            <a:lnTo>
                              <a:pt x="0" y="220"/>
                            </a:lnTo>
                            <a:lnTo>
                              <a:pt x="6" y="438"/>
                            </a:lnTo>
                            <a:lnTo>
                              <a:pt x="37" y="704"/>
                            </a:lnTo>
                            <a:lnTo>
                              <a:pt x="124" y="1173"/>
                            </a:lnTo>
                            <a:lnTo>
                              <a:pt x="194" y="1612"/>
                            </a:lnTo>
                            <a:lnTo>
                              <a:pt x="235" y="1649"/>
                            </a:lnTo>
                            <a:lnTo>
                              <a:pt x="293" y="1697"/>
                            </a:lnTo>
                            <a:lnTo>
                              <a:pt x="366" y="1967"/>
                            </a:lnTo>
                            <a:lnTo>
                              <a:pt x="381" y="1786"/>
                            </a:lnTo>
                            <a:close/>
                          </a:path>
                        </a:pathLst>
                      </a:custGeom>
                      <a:solidFill>
                        <a:srgbClr val="8F8F8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33" name="Freeform 10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2" y="2644"/>
                        <a:ext cx="174" cy="738"/>
                      </a:xfrm>
                      <a:custGeom>
                        <a:avLst/>
                        <a:gdLst>
                          <a:gd name="T0" fmla="*/ 348 w 348"/>
                          <a:gd name="T1" fmla="*/ 1374 h 1477"/>
                          <a:gd name="T2" fmla="*/ 310 w 348"/>
                          <a:gd name="T3" fmla="*/ 1168 h 1477"/>
                          <a:gd name="T4" fmla="*/ 189 w 348"/>
                          <a:gd name="T5" fmla="*/ 1197 h 1477"/>
                          <a:gd name="T6" fmla="*/ 146 w 348"/>
                          <a:gd name="T7" fmla="*/ 909 h 1477"/>
                          <a:gd name="T8" fmla="*/ 103 w 348"/>
                          <a:gd name="T9" fmla="*/ 606 h 1477"/>
                          <a:gd name="T10" fmla="*/ 47 w 348"/>
                          <a:gd name="T11" fmla="*/ 308 h 1477"/>
                          <a:gd name="T12" fmla="*/ 0 w 348"/>
                          <a:gd name="T13" fmla="*/ 0 h 1477"/>
                          <a:gd name="T14" fmla="*/ 6 w 348"/>
                          <a:gd name="T15" fmla="*/ 218 h 1477"/>
                          <a:gd name="T16" fmla="*/ 37 w 348"/>
                          <a:gd name="T17" fmla="*/ 484 h 1477"/>
                          <a:gd name="T18" fmla="*/ 124 w 348"/>
                          <a:gd name="T19" fmla="*/ 952 h 1477"/>
                          <a:gd name="T20" fmla="*/ 194 w 348"/>
                          <a:gd name="T21" fmla="*/ 1392 h 1477"/>
                          <a:gd name="T22" fmla="*/ 235 w 348"/>
                          <a:gd name="T23" fmla="*/ 1429 h 1477"/>
                          <a:gd name="T24" fmla="*/ 293 w 348"/>
                          <a:gd name="T25" fmla="*/ 1477 h 1477"/>
                          <a:gd name="T26" fmla="*/ 330 w 348"/>
                          <a:gd name="T27" fmla="*/ 1427 h 1477"/>
                          <a:gd name="T28" fmla="*/ 348 w 348"/>
                          <a:gd name="T29" fmla="*/ 1374 h 147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</a:cxnLst>
                        <a:rect l="0" t="0" r="r" b="b"/>
                        <a:pathLst>
                          <a:path w="348" h="1477">
                            <a:moveTo>
                              <a:pt x="348" y="1374"/>
                            </a:moveTo>
                            <a:lnTo>
                              <a:pt x="310" y="1168"/>
                            </a:lnTo>
                            <a:lnTo>
                              <a:pt x="189" y="1197"/>
                            </a:lnTo>
                            <a:lnTo>
                              <a:pt x="146" y="909"/>
                            </a:lnTo>
                            <a:lnTo>
                              <a:pt x="103" y="606"/>
                            </a:lnTo>
                            <a:lnTo>
                              <a:pt x="47" y="308"/>
                            </a:lnTo>
                            <a:lnTo>
                              <a:pt x="0" y="0"/>
                            </a:lnTo>
                            <a:lnTo>
                              <a:pt x="6" y="218"/>
                            </a:lnTo>
                            <a:lnTo>
                              <a:pt x="37" y="484"/>
                            </a:lnTo>
                            <a:lnTo>
                              <a:pt x="124" y="952"/>
                            </a:lnTo>
                            <a:lnTo>
                              <a:pt x="194" y="1392"/>
                            </a:lnTo>
                            <a:lnTo>
                              <a:pt x="235" y="1429"/>
                            </a:lnTo>
                            <a:lnTo>
                              <a:pt x="293" y="1477"/>
                            </a:lnTo>
                            <a:lnTo>
                              <a:pt x="330" y="1427"/>
                            </a:lnTo>
                            <a:lnTo>
                              <a:pt x="348" y="1374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214034" name="Freeform 1042"/>
                    <p:cNvSpPr>
                      <a:spLocks/>
                    </p:cNvSpPr>
                    <p:nvPr/>
                  </p:nvSpPr>
                  <p:spPr bwMode="auto">
                    <a:xfrm>
                      <a:off x="551" y="3152"/>
                      <a:ext cx="76" cy="95"/>
                    </a:xfrm>
                    <a:custGeom>
                      <a:avLst/>
                      <a:gdLst>
                        <a:gd name="T0" fmla="*/ 3 w 153"/>
                        <a:gd name="T1" fmla="*/ 2 h 190"/>
                        <a:gd name="T2" fmla="*/ 30 w 153"/>
                        <a:gd name="T3" fmla="*/ 180 h 190"/>
                        <a:gd name="T4" fmla="*/ 151 w 153"/>
                        <a:gd name="T5" fmla="*/ 149 h 190"/>
                        <a:gd name="T6" fmla="*/ 153 w 153"/>
                        <a:gd name="T7" fmla="*/ 174 h 190"/>
                        <a:gd name="T8" fmla="*/ 100 w 153"/>
                        <a:gd name="T9" fmla="*/ 167 h 190"/>
                        <a:gd name="T10" fmla="*/ 18 w 153"/>
                        <a:gd name="T11" fmla="*/ 190 h 190"/>
                        <a:gd name="T12" fmla="*/ 0 w 153"/>
                        <a:gd name="T13" fmla="*/ 0 h 190"/>
                        <a:gd name="T14" fmla="*/ 3 w 153"/>
                        <a:gd name="T15" fmla="*/ 2 h 1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153" h="190">
                          <a:moveTo>
                            <a:pt x="3" y="2"/>
                          </a:moveTo>
                          <a:lnTo>
                            <a:pt x="30" y="180"/>
                          </a:lnTo>
                          <a:lnTo>
                            <a:pt x="151" y="149"/>
                          </a:lnTo>
                          <a:lnTo>
                            <a:pt x="153" y="174"/>
                          </a:lnTo>
                          <a:lnTo>
                            <a:pt x="100" y="167"/>
                          </a:lnTo>
                          <a:lnTo>
                            <a:pt x="18" y="190"/>
                          </a:lnTo>
                          <a:lnTo>
                            <a:pt x="0" y="0"/>
                          </a:lnTo>
                          <a:lnTo>
                            <a:pt x="3" y="2"/>
                          </a:lnTo>
                          <a:close/>
                        </a:path>
                      </a:pathLst>
                    </a:custGeom>
                    <a:solidFill>
                      <a:srgbClr val="FFFFFF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14035" name="Freeform 1043"/>
                    <p:cNvSpPr>
                      <a:spLocks/>
                    </p:cNvSpPr>
                    <p:nvPr/>
                  </p:nvSpPr>
                  <p:spPr bwMode="auto">
                    <a:xfrm>
                      <a:off x="601" y="3078"/>
                      <a:ext cx="39" cy="206"/>
                    </a:xfrm>
                    <a:custGeom>
                      <a:avLst/>
                      <a:gdLst>
                        <a:gd name="T0" fmla="*/ 0 w 80"/>
                        <a:gd name="T1" fmla="*/ 0 h 414"/>
                        <a:gd name="T2" fmla="*/ 37 w 80"/>
                        <a:gd name="T3" fmla="*/ 205 h 414"/>
                        <a:gd name="T4" fmla="*/ 57 w 80"/>
                        <a:gd name="T5" fmla="*/ 321 h 414"/>
                        <a:gd name="T6" fmla="*/ 74 w 80"/>
                        <a:gd name="T7" fmla="*/ 414 h 414"/>
                        <a:gd name="T8" fmla="*/ 80 w 80"/>
                        <a:gd name="T9" fmla="*/ 380 h 414"/>
                        <a:gd name="T10" fmla="*/ 0 w 80"/>
                        <a:gd name="T11" fmla="*/ 0 h 41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</a:cxnLst>
                      <a:rect l="0" t="0" r="r" b="b"/>
                      <a:pathLst>
                        <a:path w="80" h="414">
                          <a:moveTo>
                            <a:pt x="0" y="0"/>
                          </a:moveTo>
                          <a:lnTo>
                            <a:pt x="37" y="205"/>
                          </a:lnTo>
                          <a:lnTo>
                            <a:pt x="57" y="321"/>
                          </a:lnTo>
                          <a:lnTo>
                            <a:pt x="74" y="414"/>
                          </a:lnTo>
                          <a:lnTo>
                            <a:pt x="80" y="38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4036" name="Group 1044"/>
                  <p:cNvGrpSpPr>
                    <a:grpSpLocks/>
                  </p:cNvGrpSpPr>
                  <p:nvPr/>
                </p:nvGrpSpPr>
                <p:grpSpPr bwMode="auto">
                  <a:xfrm>
                    <a:off x="572" y="3246"/>
                    <a:ext cx="61" cy="97"/>
                    <a:chOff x="572" y="3246"/>
                    <a:chExt cx="61" cy="97"/>
                  </a:xfrm>
                </p:grpSpPr>
                <p:grpSp>
                  <p:nvGrpSpPr>
                    <p:cNvPr id="214037" name="Group 10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72" y="3246"/>
                      <a:ext cx="52" cy="56"/>
                      <a:chOff x="572" y="3246"/>
                      <a:chExt cx="52" cy="56"/>
                    </a:xfrm>
                  </p:grpSpPr>
                  <p:sp>
                    <p:nvSpPr>
                      <p:cNvPr id="214038" name="Oval 10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3" y="3250"/>
                        <a:ext cx="51" cy="52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39" name="Oval 10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2" y="3246"/>
                        <a:ext cx="51" cy="51"/>
                      </a:xfrm>
                      <a:prstGeom prst="ellipse">
                        <a:avLst/>
                      </a:prstGeom>
                      <a:solidFill>
                        <a:srgbClr val="5F5F5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40" name="Oval 10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72" y="3249"/>
                        <a:ext cx="51" cy="50"/>
                      </a:xfrm>
                      <a:prstGeom prst="ellipse">
                        <a:avLst/>
                      </a:prstGeom>
                      <a:solidFill>
                        <a:srgbClr val="9F9F9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41" name="Arc 10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90" y="3249"/>
                        <a:ext cx="34" cy="24"/>
                      </a:xfrm>
                      <a:custGeom>
                        <a:avLst/>
                        <a:gdLst>
                          <a:gd name="G0" fmla="+- 9287 0 0"/>
                          <a:gd name="G1" fmla="+- 21600 0 0"/>
                          <a:gd name="G2" fmla="+- 21600 0 0"/>
                          <a:gd name="T0" fmla="*/ 0 w 30806"/>
                          <a:gd name="T1" fmla="*/ 2098 h 21600"/>
                          <a:gd name="T2" fmla="*/ 30806 w 30806"/>
                          <a:gd name="T3" fmla="*/ 19729 h 21600"/>
                          <a:gd name="T4" fmla="*/ 9287 w 30806"/>
                          <a:gd name="T5" fmla="*/ 2160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30806" h="21600" fill="none" extrusionOk="0">
                            <a:moveTo>
                              <a:pt x="0" y="2098"/>
                            </a:moveTo>
                            <a:cubicBezTo>
                              <a:pt x="2901" y="716"/>
                              <a:pt x="6073" y="-1"/>
                              <a:pt x="9287" y="0"/>
                            </a:cubicBezTo>
                            <a:cubicBezTo>
                              <a:pt x="20491" y="0"/>
                              <a:pt x="29835" y="8566"/>
                              <a:pt x="30805" y="19729"/>
                            </a:cubicBezTo>
                          </a:path>
                          <a:path w="30806" h="21600" stroke="0" extrusionOk="0">
                            <a:moveTo>
                              <a:pt x="0" y="2098"/>
                            </a:moveTo>
                            <a:cubicBezTo>
                              <a:pt x="2901" y="716"/>
                              <a:pt x="6073" y="-1"/>
                              <a:pt x="9287" y="0"/>
                            </a:cubicBezTo>
                            <a:cubicBezTo>
                              <a:pt x="20491" y="0"/>
                              <a:pt x="29835" y="8566"/>
                              <a:pt x="30805" y="19729"/>
                            </a:cubicBezTo>
                            <a:lnTo>
                              <a:pt x="9287" y="21600"/>
                            </a:lnTo>
                            <a:close/>
                          </a:path>
                        </a:pathLst>
                      </a:custGeom>
                      <a:solidFill>
                        <a:srgbClr val="80808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42" name="Arc 10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74" y="3277"/>
                        <a:ext cx="28" cy="24"/>
                      </a:xfrm>
                      <a:custGeom>
                        <a:avLst/>
                        <a:gdLst>
                          <a:gd name="G0" fmla="+- 21580 0 0"/>
                          <a:gd name="G1" fmla="+- 0 0 0"/>
                          <a:gd name="G2" fmla="+- 21600 0 0"/>
                          <a:gd name="T0" fmla="*/ 26466 w 26466"/>
                          <a:gd name="T1" fmla="*/ 21040 h 21600"/>
                          <a:gd name="T2" fmla="*/ 0 w 26466"/>
                          <a:gd name="T3" fmla="*/ 918 h 21600"/>
                          <a:gd name="T4" fmla="*/ 21580 w 26466"/>
                          <a:gd name="T5" fmla="*/ 0 h 21600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26466" h="21600" fill="none" extrusionOk="0">
                            <a:moveTo>
                              <a:pt x="26466" y="21040"/>
                            </a:moveTo>
                            <a:cubicBezTo>
                              <a:pt x="24863" y="21412"/>
                              <a:pt x="23224" y="21599"/>
                              <a:pt x="21580" y="21600"/>
                            </a:cubicBezTo>
                            <a:cubicBezTo>
                              <a:pt x="10007" y="21600"/>
                              <a:pt x="491" y="12479"/>
                              <a:pt x="-1" y="918"/>
                            </a:cubicBezTo>
                          </a:path>
                          <a:path w="26466" h="21600" stroke="0" extrusionOk="0">
                            <a:moveTo>
                              <a:pt x="26466" y="21040"/>
                            </a:moveTo>
                            <a:cubicBezTo>
                              <a:pt x="24863" y="21412"/>
                              <a:pt x="23224" y="21599"/>
                              <a:pt x="21580" y="21600"/>
                            </a:cubicBezTo>
                            <a:cubicBezTo>
                              <a:pt x="10007" y="21600"/>
                              <a:pt x="491" y="12479"/>
                              <a:pt x="-1" y="918"/>
                            </a:cubicBezTo>
                            <a:lnTo>
                              <a:pt x="21580" y="0"/>
                            </a:lnTo>
                            <a:close/>
                          </a:path>
                        </a:pathLst>
                      </a:custGeom>
                      <a:solidFill>
                        <a:srgbClr val="C0C0C0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43" name="Freeform 10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81" y="3251"/>
                        <a:ext cx="29" cy="43"/>
                      </a:xfrm>
                      <a:custGeom>
                        <a:avLst/>
                        <a:gdLst>
                          <a:gd name="T0" fmla="*/ 0 w 58"/>
                          <a:gd name="T1" fmla="*/ 8 h 87"/>
                          <a:gd name="T2" fmla="*/ 43 w 58"/>
                          <a:gd name="T3" fmla="*/ 87 h 87"/>
                          <a:gd name="T4" fmla="*/ 54 w 58"/>
                          <a:gd name="T5" fmla="*/ 87 h 87"/>
                          <a:gd name="T6" fmla="*/ 58 w 58"/>
                          <a:gd name="T7" fmla="*/ 82 h 87"/>
                          <a:gd name="T8" fmla="*/ 14 w 58"/>
                          <a:gd name="T9" fmla="*/ 0 h 87"/>
                          <a:gd name="T10" fmla="*/ 7 w 58"/>
                          <a:gd name="T11" fmla="*/ 3 h 87"/>
                          <a:gd name="T12" fmla="*/ 0 w 58"/>
                          <a:gd name="T13" fmla="*/ 8 h 8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</a:cxnLst>
                        <a:rect l="0" t="0" r="r" b="b"/>
                        <a:pathLst>
                          <a:path w="58" h="87">
                            <a:moveTo>
                              <a:pt x="0" y="8"/>
                            </a:moveTo>
                            <a:lnTo>
                              <a:pt x="43" y="87"/>
                            </a:lnTo>
                            <a:lnTo>
                              <a:pt x="54" y="87"/>
                            </a:lnTo>
                            <a:lnTo>
                              <a:pt x="58" y="82"/>
                            </a:lnTo>
                            <a:lnTo>
                              <a:pt x="14" y="0"/>
                            </a:lnTo>
                            <a:lnTo>
                              <a:pt x="7" y="3"/>
                            </a:lnTo>
                            <a:lnTo>
                              <a:pt x="0" y="8"/>
                            </a:lnTo>
                            <a:close/>
                          </a:path>
                        </a:pathLst>
                      </a:custGeom>
                      <a:solidFill>
                        <a:srgbClr val="5F5F5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44" name="Freeform 105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93" y="3258"/>
                        <a:ext cx="19" cy="37"/>
                      </a:xfrm>
                      <a:custGeom>
                        <a:avLst/>
                        <a:gdLst>
                          <a:gd name="T0" fmla="*/ 29 w 39"/>
                          <a:gd name="T1" fmla="*/ 75 h 75"/>
                          <a:gd name="T2" fmla="*/ 35 w 39"/>
                          <a:gd name="T3" fmla="*/ 67 h 75"/>
                          <a:gd name="T4" fmla="*/ 0 w 39"/>
                          <a:gd name="T5" fmla="*/ 0 h 75"/>
                          <a:gd name="T6" fmla="*/ 39 w 39"/>
                          <a:gd name="T7" fmla="*/ 64 h 75"/>
                          <a:gd name="T8" fmla="*/ 29 w 39"/>
                          <a:gd name="T9" fmla="*/ 75 h 75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39" h="75">
                            <a:moveTo>
                              <a:pt x="29" y="75"/>
                            </a:moveTo>
                            <a:lnTo>
                              <a:pt x="35" y="67"/>
                            </a:lnTo>
                            <a:lnTo>
                              <a:pt x="0" y="0"/>
                            </a:lnTo>
                            <a:lnTo>
                              <a:pt x="39" y="64"/>
                            </a:lnTo>
                            <a:lnTo>
                              <a:pt x="29" y="75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214045" name="Group 105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83" y="3324"/>
                      <a:ext cx="50" cy="19"/>
                      <a:chOff x="583" y="3324"/>
                      <a:chExt cx="50" cy="19"/>
                    </a:xfrm>
                  </p:grpSpPr>
                  <p:sp>
                    <p:nvSpPr>
                      <p:cNvPr id="214046" name="Freeform 105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84" y="3324"/>
                        <a:ext cx="49" cy="19"/>
                      </a:xfrm>
                      <a:custGeom>
                        <a:avLst/>
                        <a:gdLst>
                          <a:gd name="T0" fmla="*/ 0 w 99"/>
                          <a:gd name="T1" fmla="*/ 20 h 37"/>
                          <a:gd name="T2" fmla="*/ 96 w 99"/>
                          <a:gd name="T3" fmla="*/ 0 h 37"/>
                          <a:gd name="T4" fmla="*/ 99 w 99"/>
                          <a:gd name="T5" fmla="*/ 19 h 37"/>
                          <a:gd name="T6" fmla="*/ 4 w 99"/>
                          <a:gd name="T7" fmla="*/ 37 h 37"/>
                          <a:gd name="T8" fmla="*/ 0 w 99"/>
                          <a:gd name="T9" fmla="*/ 20 h 3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99" h="37">
                            <a:moveTo>
                              <a:pt x="0" y="20"/>
                            </a:moveTo>
                            <a:lnTo>
                              <a:pt x="96" y="0"/>
                            </a:lnTo>
                            <a:lnTo>
                              <a:pt x="99" y="19"/>
                            </a:lnTo>
                            <a:lnTo>
                              <a:pt x="4" y="37"/>
                            </a:lnTo>
                            <a:lnTo>
                              <a:pt x="0" y="20"/>
                            </a:lnTo>
                            <a:close/>
                          </a:path>
                        </a:pathLst>
                      </a:custGeom>
                      <a:solidFill>
                        <a:srgbClr val="FFFFF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214047" name="Freeform 105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83" y="3325"/>
                        <a:ext cx="49" cy="18"/>
                      </a:xfrm>
                      <a:custGeom>
                        <a:avLst/>
                        <a:gdLst>
                          <a:gd name="T0" fmla="*/ 0 w 99"/>
                          <a:gd name="T1" fmla="*/ 19 h 36"/>
                          <a:gd name="T2" fmla="*/ 96 w 99"/>
                          <a:gd name="T3" fmla="*/ 0 h 36"/>
                          <a:gd name="T4" fmla="*/ 99 w 99"/>
                          <a:gd name="T5" fmla="*/ 18 h 36"/>
                          <a:gd name="T6" fmla="*/ 4 w 99"/>
                          <a:gd name="T7" fmla="*/ 36 h 36"/>
                          <a:gd name="T8" fmla="*/ 0 w 99"/>
                          <a:gd name="T9" fmla="*/ 19 h 36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</a:cxnLst>
                        <a:rect l="0" t="0" r="r" b="b"/>
                        <a:pathLst>
                          <a:path w="99" h="36">
                            <a:moveTo>
                              <a:pt x="0" y="19"/>
                            </a:moveTo>
                            <a:lnTo>
                              <a:pt x="96" y="0"/>
                            </a:lnTo>
                            <a:lnTo>
                              <a:pt x="99" y="18"/>
                            </a:lnTo>
                            <a:lnTo>
                              <a:pt x="4" y="36"/>
                            </a:lnTo>
                            <a:lnTo>
                              <a:pt x="0" y="19"/>
                            </a:lnTo>
                            <a:close/>
                          </a:path>
                        </a:pathLst>
                      </a:custGeom>
                      <a:solidFill>
                        <a:srgbClr val="9F9F9F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</p:grpSp>
          <p:grpSp>
            <p:nvGrpSpPr>
              <p:cNvPr id="214048" name="Group 1056"/>
              <p:cNvGrpSpPr>
                <a:grpSpLocks/>
              </p:cNvGrpSpPr>
              <p:nvPr/>
            </p:nvGrpSpPr>
            <p:grpSpPr bwMode="auto">
              <a:xfrm>
                <a:off x="617" y="3333"/>
                <a:ext cx="216" cy="349"/>
                <a:chOff x="617" y="3333"/>
                <a:chExt cx="216" cy="349"/>
              </a:xfrm>
            </p:grpSpPr>
            <p:sp>
              <p:nvSpPr>
                <p:cNvPr id="214049" name="Freeform 1057"/>
                <p:cNvSpPr>
                  <a:spLocks/>
                </p:cNvSpPr>
                <p:nvPr/>
              </p:nvSpPr>
              <p:spPr bwMode="auto">
                <a:xfrm>
                  <a:off x="617" y="3333"/>
                  <a:ext cx="216" cy="349"/>
                </a:xfrm>
                <a:custGeom>
                  <a:avLst/>
                  <a:gdLst>
                    <a:gd name="T0" fmla="*/ 36 w 433"/>
                    <a:gd name="T1" fmla="*/ 52 h 698"/>
                    <a:gd name="T2" fmla="*/ 24 w 433"/>
                    <a:gd name="T3" fmla="*/ 192 h 698"/>
                    <a:gd name="T4" fmla="*/ 54 w 433"/>
                    <a:gd name="T5" fmla="*/ 319 h 698"/>
                    <a:gd name="T6" fmla="*/ 41 w 433"/>
                    <a:gd name="T7" fmla="*/ 397 h 698"/>
                    <a:gd name="T8" fmla="*/ 35 w 433"/>
                    <a:gd name="T9" fmla="*/ 472 h 698"/>
                    <a:gd name="T10" fmla="*/ 43 w 433"/>
                    <a:gd name="T11" fmla="*/ 543 h 698"/>
                    <a:gd name="T12" fmla="*/ 74 w 433"/>
                    <a:gd name="T13" fmla="*/ 621 h 698"/>
                    <a:gd name="T14" fmla="*/ 124 w 433"/>
                    <a:gd name="T15" fmla="*/ 670 h 698"/>
                    <a:gd name="T16" fmla="*/ 158 w 433"/>
                    <a:gd name="T17" fmla="*/ 686 h 698"/>
                    <a:gd name="T18" fmla="*/ 207 w 433"/>
                    <a:gd name="T19" fmla="*/ 697 h 698"/>
                    <a:gd name="T20" fmla="*/ 244 w 433"/>
                    <a:gd name="T21" fmla="*/ 697 h 698"/>
                    <a:gd name="T22" fmla="*/ 278 w 433"/>
                    <a:gd name="T23" fmla="*/ 694 h 698"/>
                    <a:gd name="T24" fmla="*/ 313 w 433"/>
                    <a:gd name="T25" fmla="*/ 682 h 698"/>
                    <a:gd name="T26" fmla="*/ 343 w 433"/>
                    <a:gd name="T27" fmla="*/ 665 h 698"/>
                    <a:gd name="T28" fmla="*/ 369 w 433"/>
                    <a:gd name="T29" fmla="*/ 639 h 698"/>
                    <a:gd name="T30" fmla="*/ 395 w 433"/>
                    <a:gd name="T31" fmla="*/ 601 h 698"/>
                    <a:gd name="T32" fmla="*/ 412 w 433"/>
                    <a:gd name="T33" fmla="*/ 560 h 698"/>
                    <a:gd name="T34" fmla="*/ 428 w 433"/>
                    <a:gd name="T35" fmla="*/ 492 h 698"/>
                    <a:gd name="T36" fmla="*/ 433 w 433"/>
                    <a:gd name="T37" fmla="*/ 410 h 698"/>
                    <a:gd name="T38" fmla="*/ 354 w 433"/>
                    <a:gd name="T39" fmla="*/ 388 h 698"/>
                    <a:gd name="T40" fmla="*/ 343 w 433"/>
                    <a:gd name="T41" fmla="*/ 342 h 698"/>
                    <a:gd name="T42" fmla="*/ 331 w 433"/>
                    <a:gd name="T43" fmla="*/ 309 h 698"/>
                    <a:gd name="T44" fmla="*/ 310 w 433"/>
                    <a:gd name="T45" fmla="*/ 277 h 698"/>
                    <a:gd name="T46" fmla="*/ 282 w 433"/>
                    <a:gd name="T47" fmla="*/ 250 h 698"/>
                    <a:gd name="T48" fmla="*/ 260 w 433"/>
                    <a:gd name="T49" fmla="*/ 238 h 698"/>
                    <a:gd name="T50" fmla="*/ 235 w 433"/>
                    <a:gd name="T51" fmla="*/ 235 h 698"/>
                    <a:gd name="T52" fmla="*/ 207 w 433"/>
                    <a:gd name="T53" fmla="*/ 240 h 698"/>
                    <a:gd name="T54" fmla="*/ 178 w 433"/>
                    <a:gd name="T55" fmla="*/ 255 h 698"/>
                    <a:gd name="T56" fmla="*/ 146 w 433"/>
                    <a:gd name="T57" fmla="*/ 286 h 698"/>
                    <a:gd name="T58" fmla="*/ 132 w 433"/>
                    <a:gd name="T59" fmla="*/ 310 h 698"/>
                    <a:gd name="T60" fmla="*/ 119 w 433"/>
                    <a:gd name="T61" fmla="*/ 358 h 698"/>
                    <a:gd name="T62" fmla="*/ 111 w 433"/>
                    <a:gd name="T63" fmla="*/ 410 h 698"/>
                    <a:gd name="T64" fmla="*/ 109 w 433"/>
                    <a:gd name="T65" fmla="*/ 457 h 698"/>
                    <a:gd name="T66" fmla="*/ 112 w 433"/>
                    <a:gd name="T67" fmla="*/ 493 h 698"/>
                    <a:gd name="T68" fmla="*/ 119 w 433"/>
                    <a:gd name="T69" fmla="*/ 534 h 698"/>
                    <a:gd name="T70" fmla="*/ 134 w 433"/>
                    <a:gd name="T71" fmla="*/ 571 h 698"/>
                    <a:gd name="T72" fmla="*/ 159 w 433"/>
                    <a:gd name="T73" fmla="*/ 600 h 698"/>
                    <a:gd name="T74" fmla="*/ 195 w 433"/>
                    <a:gd name="T75" fmla="*/ 619 h 698"/>
                    <a:gd name="T76" fmla="*/ 222 w 433"/>
                    <a:gd name="T77" fmla="*/ 624 h 698"/>
                    <a:gd name="T78" fmla="*/ 250 w 433"/>
                    <a:gd name="T79" fmla="*/ 624 h 698"/>
                    <a:gd name="T80" fmla="*/ 270 w 433"/>
                    <a:gd name="T81" fmla="*/ 620 h 698"/>
                    <a:gd name="T82" fmla="*/ 295 w 433"/>
                    <a:gd name="T83" fmla="*/ 603 h 698"/>
                    <a:gd name="T84" fmla="*/ 317 w 433"/>
                    <a:gd name="T85" fmla="*/ 581 h 698"/>
                    <a:gd name="T86" fmla="*/ 333 w 433"/>
                    <a:gd name="T87" fmla="*/ 552 h 698"/>
                    <a:gd name="T88" fmla="*/ 352 w 433"/>
                    <a:gd name="T89" fmla="*/ 489 h 698"/>
                    <a:gd name="T90" fmla="*/ 358 w 433"/>
                    <a:gd name="T91" fmla="*/ 433 h 698"/>
                    <a:gd name="T92" fmla="*/ 433 w 433"/>
                    <a:gd name="T93" fmla="*/ 410 h 698"/>
                    <a:gd name="T94" fmla="*/ 423 w 433"/>
                    <a:gd name="T95" fmla="*/ 349 h 698"/>
                    <a:gd name="T96" fmla="*/ 399 w 433"/>
                    <a:gd name="T97" fmla="*/ 280 h 698"/>
                    <a:gd name="T98" fmla="*/ 383 w 433"/>
                    <a:gd name="T99" fmla="*/ 245 h 698"/>
                    <a:gd name="T100" fmla="*/ 360 w 433"/>
                    <a:gd name="T101" fmla="*/ 214 h 698"/>
                    <a:gd name="T102" fmla="*/ 333 w 433"/>
                    <a:gd name="T103" fmla="*/ 190 h 698"/>
                    <a:gd name="T104" fmla="*/ 292 w 433"/>
                    <a:gd name="T105" fmla="*/ 168 h 698"/>
                    <a:gd name="T106" fmla="*/ 236 w 433"/>
                    <a:gd name="T107" fmla="*/ 158 h 698"/>
                    <a:gd name="T108" fmla="*/ 182 w 433"/>
                    <a:gd name="T109" fmla="*/ 169 h 698"/>
                    <a:gd name="T110" fmla="*/ 138 w 433"/>
                    <a:gd name="T111" fmla="*/ 196 h 698"/>
                    <a:gd name="T112" fmla="*/ 111 w 433"/>
                    <a:gd name="T113" fmla="*/ 214 h 698"/>
                    <a:gd name="T114" fmla="*/ 93 w 433"/>
                    <a:gd name="T115" fmla="*/ 202 h 698"/>
                    <a:gd name="T116" fmla="*/ 54 w 433"/>
                    <a:gd name="T117" fmla="*/ 0 h 6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433" h="698">
                      <a:moveTo>
                        <a:pt x="54" y="0"/>
                      </a:moveTo>
                      <a:lnTo>
                        <a:pt x="36" y="52"/>
                      </a:lnTo>
                      <a:lnTo>
                        <a:pt x="0" y="96"/>
                      </a:lnTo>
                      <a:lnTo>
                        <a:pt x="24" y="192"/>
                      </a:lnTo>
                      <a:lnTo>
                        <a:pt x="42" y="260"/>
                      </a:lnTo>
                      <a:lnTo>
                        <a:pt x="54" y="319"/>
                      </a:lnTo>
                      <a:lnTo>
                        <a:pt x="51" y="359"/>
                      </a:lnTo>
                      <a:lnTo>
                        <a:pt x="41" y="397"/>
                      </a:lnTo>
                      <a:lnTo>
                        <a:pt x="36" y="435"/>
                      </a:lnTo>
                      <a:lnTo>
                        <a:pt x="35" y="472"/>
                      </a:lnTo>
                      <a:lnTo>
                        <a:pt x="38" y="510"/>
                      </a:lnTo>
                      <a:lnTo>
                        <a:pt x="43" y="543"/>
                      </a:lnTo>
                      <a:lnTo>
                        <a:pt x="57" y="583"/>
                      </a:lnTo>
                      <a:lnTo>
                        <a:pt x="74" y="621"/>
                      </a:lnTo>
                      <a:lnTo>
                        <a:pt x="97" y="648"/>
                      </a:lnTo>
                      <a:lnTo>
                        <a:pt x="124" y="670"/>
                      </a:lnTo>
                      <a:lnTo>
                        <a:pt x="138" y="678"/>
                      </a:lnTo>
                      <a:lnTo>
                        <a:pt x="158" y="686"/>
                      </a:lnTo>
                      <a:lnTo>
                        <a:pt x="188" y="694"/>
                      </a:lnTo>
                      <a:lnTo>
                        <a:pt x="207" y="697"/>
                      </a:lnTo>
                      <a:lnTo>
                        <a:pt x="226" y="698"/>
                      </a:lnTo>
                      <a:lnTo>
                        <a:pt x="244" y="697"/>
                      </a:lnTo>
                      <a:lnTo>
                        <a:pt x="261" y="697"/>
                      </a:lnTo>
                      <a:lnTo>
                        <a:pt x="278" y="694"/>
                      </a:lnTo>
                      <a:lnTo>
                        <a:pt x="295" y="689"/>
                      </a:lnTo>
                      <a:lnTo>
                        <a:pt x="313" y="682"/>
                      </a:lnTo>
                      <a:lnTo>
                        <a:pt x="328" y="674"/>
                      </a:lnTo>
                      <a:lnTo>
                        <a:pt x="343" y="665"/>
                      </a:lnTo>
                      <a:lnTo>
                        <a:pt x="354" y="656"/>
                      </a:lnTo>
                      <a:lnTo>
                        <a:pt x="369" y="639"/>
                      </a:lnTo>
                      <a:lnTo>
                        <a:pt x="382" y="620"/>
                      </a:lnTo>
                      <a:lnTo>
                        <a:pt x="395" y="601"/>
                      </a:lnTo>
                      <a:lnTo>
                        <a:pt x="403" y="583"/>
                      </a:lnTo>
                      <a:lnTo>
                        <a:pt x="412" y="560"/>
                      </a:lnTo>
                      <a:lnTo>
                        <a:pt x="419" y="540"/>
                      </a:lnTo>
                      <a:lnTo>
                        <a:pt x="428" y="492"/>
                      </a:lnTo>
                      <a:lnTo>
                        <a:pt x="433" y="435"/>
                      </a:lnTo>
                      <a:lnTo>
                        <a:pt x="433" y="410"/>
                      </a:lnTo>
                      <a:lnTo>
                        <a:pt x="357" y="410"/>
                      </a:lnTo>
                      <a:lnTo>
                        <a:pt x="354" y="388"/>
                      </a:lnTo>
                      <a:lnTo>
                        <a:pt x="347" y="358"/>
                      </a:lnTo>
                      <a:lnTo>
                        <a:pt x="343" y="342"/>
                      </a:lnTo>
                      <a:lnTo>
                        <a:pt x="337" y="327"/>
                      </a:lnTo>
                      <a:lnTo>
                        <a:pt x="331" y="309"/>
                      </a:lnTo>
                      <a:lnTo>
                        <a:pt x="322" y="293"/>
                      </a:lnTo>
                      <a:lnTo>
                        <a:pt x="310" y="277"/>
                      </a:lnTo>
                      <a:lnTo>
                        <a:pt x="297" y="260"/>
                      </a:lnTo>
                      <a:lnTo>
                        <a:pt x="282" y="250"/>
                      </a:lnTo>
                      <a:lnTo>
                        <a:pt x="270" y="242"/>
                      </a:lnTo>
                      <a:lnTo>
                        <a:pt x="260" y="238"/>
                      </a:lnTo>
                      <a:lnTo>
                        <a:pt x="250" y="235"/>
                      </a:lnTo>
                      <a:lnTo>
                        <a:pt x="235" y="235"/>
                      </a:lnTo>
                      <a:lnTo>
                        <a:pt x="220" y="236"/>
                      </a:lnTo>
                      <a:lnTo>
                        <a:pt x="207" y="240"/>
                      </a:lnTo>
                      <a:lnTo>
                        <a:pt x="194" y="246"/>
                      </a:lnTo>
                      <a:lnTo>
                        <a:pt x="178" y="255"/>
                      </a:lnTo>
                      <a:lnTo>
                        <a:pt x="160" y="269"/>
                      </a:lnTo>
                      <a:lnTo>
                        <a:pt x="146" y="286"/>
                      </a:lnTo>
                      <a:lnTo>
                        <a:pt x="140" y="297"/>
                      </a:lnTo>
                      <a:lnTo>
                        <a:pt x="132" y="310"/>
                      </a:lnTo>
                      <a:lnTo>
                        <a:pt x="124" y="332"/>
                      </a:lnTo>
                      <a:lnTo>
                        <a:pt x="119" y="358"/>
                      </a:lnTo>
                      <a:lnTo>
                        <a:pt x="115" y="383"/>
                      </a:lnTo>
                      <a:lnTo>
                        <a:pt x="111" y="410"/>
                      </a:lnTo>
                      <a:lnTo>
                        <a:pt x="111" y="435"/>
                      </a:lnTo>
                      <a:lnTo>
                        <a:pt x="109" y="457"/>
                      </a:lnTo>
                      <a:lnTo>
                        <a:pt x="111" y="476"/>
                      </a:lnTo>
                      <a:lnTo>
                        <a:pt x="112" y="493"/>
                      </a:lnTo>
                      <a:lnTo>
                        <a:pt x="115" y="512"/>
                      </a:lnTo>
                      <a:lnTo>
                        <a:pt x="119" y="534"/>
                      </a:lnTo>
                      <a:lnTo>
                        <a:pt x="126" y="554"/>
                      </a:lnTo>
                      <a:lnTo>
                        <a:pt x="134" y="571"/>
                      </a:lnTo>
                      <a:lnTo>
                        <a:pt x="144" y="586"/>
                      </a:lnTo>
                      <a:lnTo>
                        <a:pt x="159" y="600"/>
                      </a:lnTo>
                      <a:lnTo>
                        <a:pt x="176" y="610"/>
                      </a:lnTo>
                      <a:lnTo>
                        <a:pt x="195" y="619"/>
                      </a:lnTo>
                      <a:lnTo>
                        <a:pt x="206" y="622"/>
                      </a:lnTo>
                      <a:lnTo>
                        <a:pt x="222" y="624"/>
                      </a:lnTo>
                      <a:lnTo>
                        <a:pt x="237" y="624"/>
                      </a:lnTo>
                      <a:lnTo>
                        <a:pt x="250" y="624"/>
                      </a:lnTo>
                      <a:lnTo>
                        <a:pt x="259" y="623"/>
                      </a:lnTo>
                      <a:lnTo>
                        <a:pt x="270" y="620"/>
                      </a:lnTo>
                      <a:lnTo>
                        <a:pt x="281" y="614"/>
                      </a:lnTo>
                      <a:lnTo>
                        <a:pt x="295" y="603"/>
                      </a:lnTo>
                      <a:lnTo>
                        <a:pt x="308" y="593"/>
                      </a:lnTo>
                      <a:lnTo>
                        <a:pt x="317" y="581"/>
                      </a:lnTo>
                      <a:lnTo>
                        <a:pt x="325" y="570"/>
                      </a:lnTo>
                      <a:lnTo>
                        <a:pt x="333" y="552"/>
                      </a:lnTo>
                      <a:lnTo>
                        <a:pt x="345" y="519"/>
                      </a:lnTo>
                      <a:lnTo>
                        <a:pt x="352" y="489"/>
                      </a:lnTo>
                      <a:lnTo>
                        <a:pt x="356" y="463"/>
                      </a:lnTo>
                      <a:lnTo>
                        <a:pt x="358" y="433"/>
                      </a:lnTo>
                      <a:lnTo>
                        <a:pt x="357" y="410"/>
                      </a:lnTo>
                      <a:lnTo>
                        <a:pt x="433" y="410"/>
                      </a:lnTo>
                      <a:lnTo>
                        <a:pt x="429" y="388"/>
                      </a:lnTo>
                      <a:lnTo>
                        <a:pt x="423" y="349"/>
                      </a:lnTo>
                      <a:lnTo>
                        <a:pt x="410" y="309"/>
                      </a:lnTo>
                      <a:lnTo>
                        <a:pt x="399" y="280"/>
                      </a:lnTo>
                      <a:lnTo>
                        <a:pt x="393" y="264"/>
                      </a:lnTo>
                      <a:lnTo>
                        <a:pt x="383" y="245"/>
                      </a:lnTo>
                      <a:lnTo>
                        <a:pt x="371" y="228"/>
                      </a:lnTo>
                      <a:lnTo>
                        <a:pt x="360" y="214"/>
                      </a:lnTo>
                      <a:lnTo>
                        <a:pt x="349" y="204"/>
                      </a:lnTo>
                      <a:lnTo>
                        <a:pt x="333" y="190"/>
                      </a:lnTo>
                      <a:lnTo>
                        <a:pt x="313" y="178"/>
                      </a:lnTo>
                      <a:lnTo>
                        <a:pt x="292" y="168"/>
                      </a:lnTo>
                      <a:lnTo>
                        <a:pt x="262" y="162"/>
                      </a:lnTo>
                      <a:lnTo>
                        <a:pt x="236" y="158"/>
                      </a:lnTo>
                      <a:lnTo>
                        <a:pt x="209" y="162"/>
                      </a:lnTo>
                      <a:lnTo>
                        <a:pt x="182" y="169"/>
                      </a:lnTo>
                      <a:lnTo>
                        <a:pt x="160" y="181"/>
                      </a:lnTo>
                      <a:lnTo>
                        <a:pt x="138" y="196"/>
                      </a:lnTo>
                      <a:lnTo>
                        <a:pt x="119" y="209"/>
                      </a:lnTo>
                      <a:lnTo>
                        <a:pt x="111" y="214"/>
                      </a:lnTo>
                      <a:lnTo>
                        <a:pt x="100" y="209"/>
                      </a:lnTo>
                      <a:lnTo>
                        <a:pt x="93" y="202"/>
                      </a:lnTo>
                      <a:lnTo>
                        <a:pt x="88" y="184"/>
                      </a:lnTo>
                      <a:lnTo>
                        <a:pt x="54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50" name="Freeform 1058"/>
                <p:cNvSpPr>
                  <a:spLocks/>
                </p:cNvSpPr>
                <p:nvPr/>
              </p:nvSpPr>
              <p:spPr bwMode="auto">
                <a:xfrm>
                  <a:off x="766" y="3440"/>
                  <a:ext cx="47" cy="92"/>
                </a:xfrm>
                <a:custGeom>
                  <a:avLst/>
                  <a:gdLst>
                    <a:gd name="T0" fmla="*/ 0 w 95"/>
                    <a:gd name="T1" fmla="*/ 0 h 183"/>
                    <a:gd name="T2" fmla="*/ 25 w 95"/>
                    <a:gd name="T3" fmla="*/ 20 h 183"/>
                    <a:gd name="T4" fmla="*/ 46 w 95"/>
                    <a:gd name="T5" fmla="*/ 46 h 183"/>
                    <a:gd name="T6" fmla="*/ 64 w 95"/>
                    <a:gd name="T7" fmla="*/ 75 h 183"/>
                    <a:gd name="T8" fmla="*/ 77 w 95"/>
                    <a:gd name="T9" fmla="*/ 108 h 183"/>
                    <a:gd name="T10" fmla="*/ 88 w 95"/>
                    <a:gd name="T11" fmla="*/ 147 h 183"/>
                    <a:gd name="T12" fmla="*/ 95 w 95"/>
                    <a:gd name="T13" fmla="*/ 183 h 1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5" h="183">
                      <a:moveTo>
                        <a:pt x="0" y="0"/>
                      </a:moveTo>
                      <a:lnTo>
                        <a:pt x="25" y="20"/>
                      </a:lnTo>
                      <a:lnTo>
                        <a:pt x="46" y="46"/>
                      </a:lnTo>
                      <a:lnTo>
                        <a:pt x="64" y="75"/>
                      </a:lnTo>
                      <a:lnTo>
                        <a:pt x="77" y="108"/>
                      </a:lnTo>
                      <a:lnTo>
                        <a:pt x="88" y="147"/>
                      </a:lnTo>
                      <a:lnTo>
                        <a:pt x="95" y="183"/>
                      </a:lnTo>
                    </a:path>
                  </a:pathLst>
                </a:custGeom>
                <a:noFill/>
                <a:ln w="6350">
                  <a:solidFill>
                    <a:srgbClr val="80808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51" name="Freeform 1059"/>
                <p:cNvSpPr>
                  <a:spLocks/>
                </p:cNvSpPr>
                <p:nvPr/>
              </p:nvSpPr>
              <p:spPr bwMode="auto">
                <a:xfrm>
                  <a:off x="630" y="3388"/>
                  <a:ext cx="34" cy="243"/>
                </a:xfrm>
                <a:custGeom>
                  <a:avLst/>
                  <a:gdLst>
                    <a:gd name="T0" fmla="*/ 0 w 67"/>
                    <a:gd name="T1" fmla="*/ 0 h 486"/>
                    <a:gd name="T2" fmla="*/ 38 w 67"/>
                    <a:gd name="T3" fmla="*/ 154 h 486"/>
                    <a:gd name="T4" fmla="*/ 50 w 67"/>
                    <a:gd name="T5" fmla="*/ 203 h 486"/>
                    <a:gd name="T6" fmla="*/ 54 w 67"/>
                    <a:gd name="T7" fmla="*/ 234 h 486"/>
                    <a:gd name="T8" fmla="*/ 45 w 67"/>
                    <a:gd name="T9" fmla="*/ 269 h 486"/>
                    <a:gd name="T10" fmla="*/ 35 w 67"/>
                    <a:gd name="T11" fmla="*/ 309 h 486"/>
                    <a:gd name="T12" fmla="*/ 32 w 67"/>
                    <a:gd name="T13" fmla="*/ 356 h 486"/>
                    <a:gd name="T14" fmla="*/ 38 w 67"/>
                    <a:gd name="T15" fmla="*/ 404 h 486"/>
                    <a:gd name="T16" fmla="*/ 51 w 67"/>
                    <a:gd name="T17" fmla="*/ 452 h 486"/>
                    <a:gd name="T18" fmla="*/ 67 w 67"/>
                    <a:gd name="T19" fmla="*/ 486 h 4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67" h="486">
                      <a:moveTo>
                        <a:pt x="0" y="0"/>
                      </a:moveTo>
                      <a:lnTo>
                        <a:pt x="38" y="154"/>
                      </a:lnTo>
                      <a:lnTo>
                        <a:pt x="50" y="203"/>
                      </a:lnTo>
                      <a:lnTo>
                        <a:pt x="54" y="234"/>
                      </a:lnTo>
                      <a:lnTo>
                        <a:pt x="45" y="269"/>
                      </a:lnTo>
                      <a:lnTo>
                        <a:pt x="35" y="309"/>
                      </a:lnTo>
                      <a:lnTo>
                        <a:pt x="32" y="356"/>
                      </a:lnTo>
                      <a:lnTo>
                        <a:pt x="38" y="404"/>
                      </a:lnTo>
                      <a:lnTo>
                        <a:pt x="51" y="452"/>
                      </a:lnTo>
                      <a:lnTo>
                        <a:pt x="67" y="486"/>
                      </a:lnTo>
                    </a:path>
                  </a:pathLst>
                </a:custGeom>
                <a:noFill/>
                <a:ln w="6350">
                  <a:solidFill>
                    <a:srgbClr val="C0C0C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4052" name="Group 1060"/>
              <p:cNvGrpSpPr>
                <a:grpSpLocks/>
              </p:cNvGrpSpPr>
              <p:nvPr/>
            </p:nvGrpSpPr>
            <p:grpSpPr bwMode="auto">
              <a:xfrm>
                <a:off x="373" y="3338"/>
                <a:ext cx="197" cy="389"/>
                <a:chOff x="373" y="3338"/>
                <a:chExt cx="197" cy="389"/>
              </a:xfrm>
            </p:grpSpPr>
            <p:sp>
              <p:nvSpPr>
                <p:cNvPr id="214053" name="Freeform 1061"/>
                <p:cNvSpPr>
                  <a:spLocks/>
                </p:cNvSpPr>
                <p:nvPr/>
              </p:nvSpPr>
              <p:spPr bwMode="auto">
                <a:xfrm>
                  <a:off x="373" y="3338"/>
                  <a:ext cx="197" cy="389"/>
                </a:xfrm>
                <a:custGeom>
                  <a:avLst/>
                  <a:gdLst>
                    <a:gd name="T0" fmla="*/ 376 w 393"/>
                    <a:gd name="T1" fmla="*/ 131 h 778"/>
                    <a:gd name="T2" fmla="*/ 393 w 393"/>
                    <a:gd name="T3" fmla="*/ 397 h 778"/>
                    <a:gd name="T4" fmla="*/ 383 w 393"/>
                    <a:gd name="T5" fmla="*/ 677 h 778"/>
                    <a:gd name="T6" fmla="*/ 367 w 393"/>
                    <a:gd name="T7" fmla="*/ 737 h 778"/>
                    <a:gd name="T8" fmla="*/ 344 w 393"/>
                    <a:gd name="T9" fmla="*/ 760 h 778"/>
                    <a:gd name="T10" fmla="*/ 317 w 393"/>
                    <a:gd name="T11" fmla="*/ 771 h 778"/>
                    <a:gd name="T12" fmla="*/ 283 w 393"/>
                    <a:gd name="T13" fmla="*/ 776 h 778"/>
                    <a:gd name="T14" fmla="*/ 250 w 393"/>
                    <a:gd name="T15" fmla="*/ 776 h 778"/>
                    <a:gd name="T16" fmla="*/ 210 w 393"/>
                    <a:gd name="T17" fmla="*/ 768 h 778"/>
                    <a:gd name="T18" fmla="*/ 163 w 393"/>
                    <a:gd name="T19" fmla="*/ 744 h 778"/>
                    <a:gd name="T20" fmla="*/ 116 w 393"/>
                    <a:gd name="T21" fmla="*/ 707 h 778"/>
                    <a:gd name="T22" fmla="*/ 67 w 393"/>
                    <a:gd name="T23" fmla="*/ 650 h 778"/>
                    <a:gd name="T24" fmla="*/ 28 w 393"/>
                    <a:gd name="T25" fmla="*/ 586 h 778"/>
                    <a:gd name="T26" fmla="*/ 5 w 393"/>
                    <a:gd name="T27" fmla="*/ 494 h 778"/>
                    <a:gd name="T28" fmla="*/ 0 w 393"/>
                    <a:gd name="T29" fmla="*/ 424 h 778"/>
                    <a:gd name="T30" fmla="*/ 79 w 393"/>
                    <a:gd name="T31" fmla="*/ 397 h 778"/>
                    <a:gd name="T32" fmla="*/ 90 w 393"/>
                    <a:gd name="T33" fmla="*/ 310 h 778"/>
                    <a:gd name="T34" fmla="*/ 115 w 393"/>
                    <a:gd name="T35" fmla="*/ 233 h 778"/>
                    <a:gd name="T36" fmla="*/ 150 w 393"/>
                    <a:gd name="T37" fmla="*/ 197 h 778"/>
                    <a:gd name="T38" fmla="*/ 201 w 393"/>
                    <a:gd name="T39" fmla="*/ 173 h 778"/>
                    <a:gd name="T40" fmla="*/ 253 w 393"/>
                    <a:gd name="T41" fmla="*/ 171 h 778"/>
                    <a:gd name="T42" fmla="*/ 299 w 393"/>
                    <a:gd name="T43" fmla="*/ 191 h 778"/>
                    <a:gd name="T44" fmla="*/ 318 w 393"/>
                    <a:gd name="T45" fmla="*/ 229 h 778"/>
                    <a:gd name="T46" fmla="*/ 324 w 393"/>
                    <a:gd name="T47" fmla="*/ 275 h 778"/>
                    <a:gd name="T48" fmla="*/ 332 w 393"/>
                    <a:gd name="T49" fmla="*/ 392 h 778"/>
                    <a:gd name="T50" fmla="*/ 332 w 393"/>
                    <a:gd name="T51" fmla="*/ 552 h 778"/>
                    <a:gd name="T52" fmla="*/ 325 w 393"/>
                    <a:gd name="T53" fmla="*/ 616 h 778"/>
                    <a:gd name="T54" fmla="*/ 315 w 393"/>
                    <a:gd name="T55" fmla="*/ 654 h 778"/>
                    <a:gd name="T56" fmla="*/ 296 w 393"/>
                    <a:gd name="T57" fmla="*/ 670 h 778"/>
                    <a:gd name="T58" fmla="*/ 263 w 393"/>
                    <a:gd name="T59" fmla="*/ 677 h 778"/>
                    <a:gd name="T60" fmla="*/ 234 w 393"/>
                    <a:gd name="T61" fmla="*/ 676 h 778"/>
                    <a:gd name="T62" fmla="*/ 195 w 393"/>
                    <a:gd name="T63" fmla="*/ 666 h 778"/>
                    <a:gd name="T64" fmla="*/ 142 w 393"/>
                    <a:gd name="T65" fmla="*/ 622 h 778"/>
                    <a:gd name="T66" fmla="*/ 93 w 393"/>
                    <a:gd name="T67" fmla="*/ 552 h 778"/>
                    <a:gd name="T68" fmla="*/ 76 w 393"/>
                    <a:gd name="T69" fmla="*/ 460 h 778"/>
                    <a:gd name="T70" fmla="*/ 0 w 393"/>
                    <a:gd name="T71" fmla="*/ 424 h 778"/>
                    <a:gd name="T72" fmla="*/ 8 w 393"/>
                    <a:gd name="T73" fmla="*/ 348 h 778"/>
                    <a:gd name="T74" fmla="*/ 27 w 393"/>
                    <a:gd name="T75" fmla="*/ 251 h 778"/>
                    <a:gd name="T76" fmla="*/ 60 w 393"/>
                    <a:gd name="T77" fmla="*/ 176 h 778"/>
                    <a:gd name="T78" fmla="*/ 109 w 393"/>
                    <a:gd name="T79" fmla="*/ 122 h 778"/>
                    <a:gd name="T80" fmla="*/ 157 w 393"/>
                    <a:gd name="T81" fmla="*/ 100 h 778"/>
                    <a:gd name="T82" fmla="*/ 221 w 393"/>
                    <a:gd name="T83" fmla="*/ 91 h 778"/>
                    <a:gd name="T84" fmla="*/ 267 w 393"/>
                    <a:gd name="T85" fmla="*/ 84 h 778"/>
                    <a:gd name="T86" fmla="*/ 295 w 393"/>
                    <a:gd name="T87" fmla="*/ 58 h 778"/>
                    <a:gd name="T88" fmla="*/ 320 w 393"/>
                    <a:gd name="T89" fmla="*/ 0 h 7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93" h="778">
                      <a:moveTo>
                        <a:pt x="320" y="0"/>
                      </a:moveTo>
                      <a:lnTo>
                        <a:pt x="376" y="131"/>
                      </a:lnTo>
                      <a:lnTo>
                        <a:pt x="390" y="245"/>
                      </a:lnTo>
                      <a:lnTo>
                        <a:pt x="393" y="397"/>
                      </a:lnTo>
                      <a:lnTo>
                        <a:pt x="393" y="532"/>
                      </a:lnTo>
                      <a:lnTo>
                        <a:pt x="383" y="677"/>
                      </a:lnTo>
                      <a:lnTo>
                        <a:pt x="376" y="717"/>
                      </a:lnTo>
                      <a:lnTo>
                        <a:pt x="367" y="737"/>
                      </a:lnTo>
                      <a:lnTo>
                        <a:pt x="357" y="749"/>
                      </a:lnTo>
                      <a:lnTo>
                        <a:pt x="344" y="760"/>
                      </a:lnTo>
                      <a:lnTo>
                        <a:pt x="335" y="765"/>
                      </a:lnTo>
                      <a:lnTo>
                        <a:pt x="317" y="771"/>
                      </a:lnTo>
                      <a:lnTo>
                        <a:pt x="301" y="774"/>
                      </a:lnTo>
                      <a:lnTo>
                        <a:pt x="283" y="776"/>
                      </a:lnTo>
                      <a:lnTo>
                        <a:pt x="266" y="778"/>
                      </a:lnTo>
                      <a:lnTo>
                        <a:pt x="250" y="776"/>
                      </a:lnTo>
                      <a:lnTo>
                        <a:pt x="231" y="773"/>
                      </a:lnTo>
                      <a:lnTo>
                        <a:pt x="210" y="768"/>
                      </a:lnTo>
                      <a:lnTo>
                        <a:pt x="187" y="758"/>
                      </a:lnTo>
                      <a:lnTo>
                        <a:pt x="163" y="744"/>
                      </a:lnTo>
                      <a:lnTo>
                        <a:pt x="138" y="726"/>
                      </a:lnTo>
                      <a:lnTo>
                        <a:pt x="116" y="707"/>
                      </a:lnTo>
                      <a:lnTo>
                        <a:pt x="89" y="679"/>
                      </a:lnTo>
                      <a:lnTo>
                        <a:pt x="67" y="650"/>
                      </a:lnTo>
                      <a:lnTo>
                        <a:pt x="44" y="620"/>
                      </a:lnTo>
                      <a:lnTo>
                        <a:pt x="28" y="586"/>
                      </a:lnTo>
                      <a:lnTo>
                        <a:pt x="15" y="545"/>
                      </a:lnTo>
                      <a:lnTo>
                        <a:pt x="5" y="494"/>
                      </a:lnTo>
                      <a:lnTo>
                        <a:pt x="1" y="443"/>
                      </a:lnTo>
                      <a:lnTo>
                        <a:pt x="0" y="424"/>
                      </a:lnTo>
                      <a:lnTo>
                        <a:pt x="76" y="424"/>
                      </a:lnTo>
                      <a:lnTo>
                        <a:pt x="79" y="397"/>
                      </a:lnTo>
                      <a:lnTo>
                        <a:pt x="84" y="357"/>
                      </a:lnTo>
                      <a:lnTo>
                        <a:pt x="90" y="310"/>
                      </a:lnTo>
                      <a:lnTo>
                        <a:pt x="103" y="264"/>
                      </a:lnTo>
                      <a:lnTo>
                        <a:pt x="115" y="233"/>
                      </a:lnTo>
                      <a:lnTo>
                        <a:pt x="131" y="210"/>
                      </a:lnTo>
                      <a:lnTo>
                        <a:pt x="150" y="197"/>
                      </a:lnTo>
                      <a:lnTo>
                        <a:pt x="171" y="183"/>
                      </a:lnTo>
                      <a:lnTo>
                        <a:pt x="201" y="173"/>
                      </a:lnTo>
                      <a:lnTo>
                        <a:pt x="225" y="170"/>
                      </a:lnTo>
                      <a:lnTo>
                        <a:pt x="253" y="171"/>
                      </a:lnTo>
                      <a:lnTo>
                        <a:pt x="278" y="176"/>
                      </a:lnTo>
                      <a:lnTo>
                        <a:pt x="299" y="191"/>
                      </a:lnTo>
                      <a:lnTo>
                        <a:pt x="313" y="208"/>
                      </a:lnTo>
                      <a:lnTo>
                        <a:pt x="318" y="229"/>
                      </a:lnTo>
                      <a:lnTo>
                        <a:pt x="321" y="254"/>
                      </a:lnTo>
                      <a:lnTo>
                        <a:pt x="324" y="275"/>
                      </a:lnTo>
                      <a:lnTo>
                        <a:pt x="329" y="326"/>
                      </a:lnTo>
                      <a:lnTo>
                        <a:pt x="332" y="392"/>
                      </a:lnTo>
                      <a:lnTo>
                        <a:pt x="334" y="478"/>
                      </a:lnTo>
                      <a:lnTo>
                        <a:pt x="332" y="552"/>
                      </a:lnTo>
                      <a:lnTo>
                        <a:pt x="329" y="585"/>
                      </a:lnTo>
                      <a:lnTo>
                        <a:pt x="325" y="616"/>
                      </a:lnTo>
                      <a:lnTo>
                        <a:pt x="322" y="633"/>
                      </a:lnTo>
                      <a:lnTo>
                        <a:pt x="315" y="654"/>
                      </a:lnTo>
                      <a:lnTo>
                        <a:pt x="304" y="665"/>
                      </a:lnTo>
                      <a:lnTo>
                        <a:pt x="296" y="670"/>
                      </a:lnTo>
                      <a:lnTo>
                        <a:pt x="286" y="674"/>
                      </a:lnTo>
                      <a:lnTo>
                        <a:pt x="263" y="677"/>
                      </a:lnTo>
                      <a:lnTo>
                        <a:pt x="247" y="677"/>
                      </a:lnTo>
                      <a:lnTo>
                        <a:pt x="234" y="676"/>
                      </a:lnTo>
                      <a:lnTo>
                        <a:pt x="211" y="672"/>
                      </a:lnTo>
                      <a:lnTo>
                        <a:pt x="195" y="666"/>
                      </a:lnTo>
                      <a:lnTo>
                        <a:pt x="168" y="645"/>
                      </a:lnTo>
                      <a:lnTo>
                        <a:pt x="142" y="622"/>
                      </a:lnTo>
                      <a:lnTo>
                        <a:pt x="116" y="590"/>
                      </a:lnTo>
                      <a:lnTo>
                        <a:pt x="93" y="552"/>
                      </a:lnTo>
                      <a:lnTo>
                        <a:pt x="84" y="513"/>
                      </a:lnTo>
                      <a:lnTo>
                        <a:pt x="76" y="460"/>
                      </a:lnTo>
                      <a:lnTo>
                        <a:pt x="76" y="424"/>
                      </a:lnTo>
                      <a:lnTo>
                        <a:pt x="0" y="424"/>
                      </a:lnTo>
                      <a:lnTo>
                        <a:pt x="1" y="395"/>
                      </a:lnTo>
                      <a:lnTo>
                        <a:pt x="8" y="348"/>
                      </a:lnTo>
                      <a:lnTo>
                        <a:pt x="15" y="297"/>
                      </a:lnTo>
                      <a:lnTo>
                        <a:pt x="27" y="251"/>
                      </a:lnTo>
                      <a:lnTo>
                        <a:pt x="41" y="210"/>
                      </a:lnTo>
                      <a:lnTo>
                        <a:pt x="60" y="176"/>
                      </a:lnTo>
                      <a:lnTo>
                        <a:pt x="83" y="144"/>
                      </a:lnTo>
                      <a:lnTo>
                        <a:pt x="109" y="122"/>
                      </a:lnTo>
                      <a:lnTo>
                        <a:pt x="132" y="109"/>
                      </a:lnTo>
                      <a:lnTo>
                        <a:pt x="157" y="100"/>
                      </a:lnTo>
                      <a:lnTo>
                        <a:pt x="190" y="95"/>
                      </a:lnTo>
                      <a:lnTo>
                        <a:pt x="221" y="91"/>
                      </a:lnTo>
                      <a:lnTo>
                        <a:pt x="246" y="89"/>
                      </a:lnTo>
                      <a:lnTo>
                        <a:pt x="267" y="84"/>
                      </a:lnTo>
                      <a:lnTo>
                        <a:pt x="282" y="73"/>
                      </a:lnTo>
                      <a:lnTo>
                        <a:pt x="295" y="58"/>
                      </a:lnTo>
                      <a:lnTo>
                        <a:pt x="307" y="37"/>
                      </a:lnTo>
                      <a:lnTo>
                        <a:pt x="320" y="0"/>
                      </a:lnTo>
                      <a:close/>
                    </a:path>
                  </a:pathLst>
                </a:custGeom>
                <a:solidFill>
                  <a:srgbClr val="3F3F3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54" name="Freeform 1062"/>
                <p:cNvSpPr>
                  <a:spLocks/>
                </p:cNvSpPr>
                <p:nvPr/>
              </p:nvSpPr>
              <p:spPr bwMode="auto">
                <a:xfrm>
                  <a:off x="533" y="3341"/>
                  <a:ext cx="33" cy="101"/>
                </a:xfrm>
                <a:custGeom>
                  <a:avLst/>
                  <a:gdLst>
                    <a:gd name="T0" fmla="*/ 0 w 65"/>
                    <a:gd name="T1" fmla="*/ 0 h 203"/>
                    <a:gd name="T2" fmla="*/ 55 w 65"/>
                    <a:gd name="T3" fmla="*/ 127 h 203"/>
                    <a:gd name="T4" fmla="*/ 65 w 65"/>
                    <a:gd name="T5" fmla="*/ 203 h 2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65" h="203">
                      <a:moveTo>
                        <a:pt x="0" y="0"/>
                      </a:moveTo>
                      <a:lnTo>
                        <a:pt x="55" y="127"/>
                      </a:lnTo>
                      <a:lnTo>
                        <a:pt x="65" y="203"/>
                      </a:lnTo>
                    </a:path>
                  </a:pathLst>
                </a:custGeom>
                <a:noFill/>
                <a:ln w="6350">
                  <a:solidFill>
                    <a:srgbClr val="C0C0C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55" name="Freeform 1063"/>
                <p:cNvSpPr>
                  <a:spLocks/>
                </p:cNvSpPr>
                <p:nvPr/>
              </p:nvSpPr>
              <p:spPr bwMode="auto">
                <a:xfrm>
                  <a:off x="389" y="3403"/>
                  <a:ext cx="75" cy="264"/>
                </a:xfrm>
                <a:custGeom>
                  <a:avLst/>
                  <a:gdLst>
                    <a:gd name="T0" fmla="*/ 151 w 151"/>
                    <a:gd name="T1" fmla="*/ 0 h 528"/>
                    <a:gd name="T2" fmla="*/ 121 w 151"/>
                    <a:gd name="T3" fmla="*/ 10 h 528"/>
                    <a:gd name="T4" fmla="*/ 101 w 151"/>
                    <a:gd name="T5" fmla="*/ 24 h 528"/>
                    <a:gd name="T6" fmla="*/ 79 w 151"/>
                    <a:gd name="T7" fmla="*/ 40 h 528"/>
                    <a:gd name="T8" fmla="*/ 59 w 151"/>
                    <a:gd name="T9" fmla="*/ 62 h 528"/>
                    <a:gd name="T10" fmla="*/ 43 w 151"/>
                    <a:gd name="T11" fmla="*/ 85 h 528"/>
                    <a:gd name="T12" fmla="*/ 29 w 151"/>
                    <a:gd name="T13" fmla="*/ 124 h 528"/>
                    <a:gd name="T14" fmla="*/ 19 w 151"/>
                    <a:gd name="T15" fmla="*/ 155 h 528"/>
                    <a:gd name="T16" fmla="*/ 11 w 151"/>
                    <a:gd name="T17" fmla="*/ 198 h 528"/>
                    <a:gd name="T18" fmla="*/ 4 w 151"/>
                    <a:gd name="T19" fmla="*/ 250 h 528"/>
                    <a:gd name="T20" fmla="*/ 0 w 151"/>
                    <a:gd name="T21" fmla="*/ 306 h 528"/>
                    <a:gd name="T22" fmla="*/ 2 w 151"/>
                    <a:gd name="T23" fmla="*/ 356 h 528"/>
                    <a:gd name="T24" fmla="*/ 14 w 151"/>
                    <a:gd name="T25" fmla="*/ 413 h 528"/>
                    <a:gd name="T26" fmla="*/ 26 w 151"/>
                    <a:gd name="T27" fmla="*/ 446 h 528"/>
                    <a:gd name="T28" fmla="*/ 45 w 151"/>
                    <a:gd name="T29" fmla="*/ 479 h 528"/>
                    <a:gd name="T30" fmla="*/ 62 w 151"/>
                    <a:gd name="T31" fmla="*/ 501 h 528"/>
                    <a:gd name="T32" fmla="*/ 84 w 151"/>
                    <a:gd name="T33" fmla="*/ 528 h 5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151" h="528">
                      <a:moveTo>
                        <a:pt x="151" y="0"/>
                      </a:moveTo>
                      <a:lnTo>
                        <a:pt x="121" y="10"/>
                      </a:lnTo>
                      <a:lnTo>
                        <a:pt x="101" y="24"/>
                      </a:lnTo>
                      <a:lnTo>
                        <a:pt x="79" y="40"/>
                      </a:lnTo>
                      <a:lnTo>
                        <a:pt x="59" y="62"/>
                      </a:lnTo>
                      <a:lnTo>
                        <a:pt x="43" y="85"/>
                      </a:lnTo>
                      <a:lnTo>
                        <a:pt x="29" y="124"/>
                      </a:lnTo>
                      <a:lnTo>
                        <a:pt x="19" y="155"/>
                      </a:lnTo>
                      <a:lnTo>
                        <a:pt x="11" y="198"/>
                      </a:lnTo>
                      <a:lnTo>
                        <a:pt x="4" y="250"/>
                      </a:lnTo>
                      <a:lnTo>
                        <a:pt x="0" y="306"/>
                      </a:lnTo>
                      <a:lnTo>
                        <a:pt x="2" y="356"/>
                      </a:lnTo>
                      <a:lnTo>
                        <a:pt x="14" y="413"/>
                      </a:lnTo>
                      <a:lnTo>
                        <a:pt x="26" y="446"/>
                      </a:lnTo>
                      <a:lnTo>
                        <a:pt x="45" y="479"/>
                      </a:lnTo>
                      <a:lnTo>
                        <a:pt x="62" y="501"/>
                      </a:lnTo>
                      <a:lnTo>
                        <a:pt x="84" y="528"/>
                      </a:lnTo>
                    </a:path>
                  </a:pathLst>
                </a:custGeom>
                <a:noFill/>
                <a:ln w="6350">
                  <a:solidFill>
                    <a:srgbClr val="9F9F9F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214056" name="Group 1064"/>
            <p:cNvGrpSpPr>
              <a:grpSpLocks/>
            </p:cNvGrpSpPr>
            <p:nvPr/>
          </p:nvGrpSpPr>
          <p:grpSpPr bwMode="auto">
            <a:xfrm rot="-17395280">
              <a:off x="4523" y="2052"/>
              <a:ext cx="1580" cy="308"/>
              <a:chOff x="4067" y="1399"/>
              <a:chExt cx="1560" cy="369"/>
            </a:xfrm>
          </p:grpSpPr>
          <p:sp>
            <p:nvSpPr>
              <p:cNvPr id="214057" name="Freeform 1065"/>
              <p:cNvSpPr>
                <a:spLocks/>
              </p:cNvSpPr>
              <p:nvPr/>
            </p:nvSpPr>
            <p:spPr bwMode="auto">
              <a:xfrm>
                <a:off x="4085" y="1672"/>
                <a:ext cx="267" cy="96"/>
              </a:xfrm>
              <a:custGeom>
                <a:avLst/>
                <a:gdLst>
                  <a:gd name="T0" fmla="*/ 0 w 801"/>
                  <a:gd name="T1" fmla="*/ 0 h 288"/>
                  <a:gd name="T2" fmla="*/ 801 w 801"/>
                  <a:gd name="T3" fmla="*/ 0 h 288"/>
                  <a:gd name="T4" fmla="*/ 711 w 801"/>
                  <a:gd name="T5" fmla="*/ 288 h 288"/>
                  <a:gd name="T6" fmla="*/ 396 w 801"/>
                  <a:gd name="T7" fmla="*/ 288 h 288"/>
                  <a:gd name="T8" fmla="*/ 0 w 801"/>
                  <a:gd name="T9" fmla="*/ 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1" h="288">
                    <a:moveTo>
                      <a:pt x="0" y="0"/>
                    </a:moveTo>
                    <a:lnTo>
                      <a:pt x="801" y="0"/>
                    </a:lnTo>
                    <a:lnTo>
                      <a:pt x="711" y="288"/>
                    </a:lnTo>
                    <a:lnTo>
                      <a:pt x="396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8" name="Freeform 1066"/>
              <p:cNvSpPr>
                <a:spLocks/>
              </p:cNvSpPr>
              <p:nvPr/>
            </p:nvSpPr>
            <p:spPr bwMode="auto">
              <a:xfrm>
                <a:off x="4067" y="1399"/>
                <a:ext cx="1560" cy="369"/>
              </a:xfrm>
              <a:custGeom>
                <a:avLst/>
                <a:gdLst>
                  <a:gd name="T0" fmla="*/ 0 w 4680"/>
                  <a:gd name="T1" fmla="*/ 342 h 1107"/>
                  <a:gd name="T2" fmla="*/ 79 w 4680"/>
                  <a:gd name="T3" fmla="*/ 248 h 1107"/>
                  <a:gd name="T4" fmla="*/ 156 w 4680"/>
                  <a:gd name="T5" fmla="*/ 167 h 1107"/>
                  <a:gd name="T6" fmla="*/ 237 w 4680"/>
                  <a:gd name="T7" fmla="*/ 92 h 1107"/>
                  <a:gd name="T8" fmla="*/ 322 w 4680"/>
                  <a:gd name="T9" fmla="*/ 36 h 1107"/>
                  <a:gd name="T10" fmla="*/ 396 w 4680"/>
                  <a:gd name="T11" fmla="*/ 0 h 1107"/>
                  <a:gd name="T12" fmla="*/ 828 w 4680"/>
                  <a:gd name="T13" fmla="*/ 0 h 1107"/>
                  <a:gd name="T14" fmla="*/ 1269 w 4680"/>
                  <a:gd name="T15" fmla="*/ 333 h 1107"/>
                  <a:gd name="T16" fmla="*/ 4472 w 4680"/>
                  <a:gd name="T17" fmla="*/ 333 h 1107"/>
                  <a:gd name="T18" fmla="*/ 4541 w 4680"/>
                  <a:gd name="T19" fmla="*/ 350 h 1107"/>
                  <a:gd name="T20" fmla="*/ 4590 w 4680"/>
                  <a:gd name="T21" fmla="*/ 377 h 1107"/>
                  <a:gd name="T22" fmla="*/ 4626 w 4680"/>
                  <a:gd name="T23" fmla="*/ 408 h 1107"/>
                  <a:gd name="T24" fmla="*/ 4650 w 4680"/>
                  <a:gd name="T25" fmla="*/ 449 h 1107"/>
                  <a:gd name="T26" fmla="*/ 4667 w 4680"/>
                  <a:gd name="T27" fmla="*/ 507 h 1107"/>
                  <a:gd name="T28" fmla="*/ 4680 w 4680"/>
                  <a:gd name="T29" fmla="*/ 585 h 1107"/>
                  <a:gd name="T30" fmla="*/ 4676 w 4680"/>
                  <a:gd name="T31" fmla="*/ 662 h 1107"/>
                  <a:gd name="T32" fmla="*/ 4662 w 4680"/>
                  <a:gd name="T33" fmla="*/ 714 h 1107"/>
                  <a:gd name="T34" fmla="*/ 4637 w 4680"/>
                  <a:gd name="T35" fmla="*/ 768 h 1107"/>
                  <a:gd name="T36" fmla="*/ 4596 w 4680"/>
                  <a:gd name="T37" fmla="*/ 815 h 1107"/>
                  <a:gd name="T38" fmla="*/ 4550 w 4680"/>
                  <a:gd name="T39" fmla="*/ 840 h 1107"/>
                  <a:gd name="T40" fmla="*/ 4482 w 4680"/>
                  <a:gd name="T41" fmla="*/ 846 h 1107"/>
                  <a:gd name="T42" fmla="*/ 1296 w 4680"/>
                  <a:gd name="T43" fmla="*/ 846 h 1107"/>
                  <a:gd name="T44" fmla="*/ 756 w 4680"/>
                  <a:gd name="T45" fmla="*/ 1107 h 1107"/>
                  <a:gd name="T46" fmla="*/ 693 w 4680"/>
                  <a:gd name="T47" fmla="*/ 810 h 1107"/>
                  <a:gd name="T48" fmla="*/ 585 w 4680"/>
                  <a:gd name="T49" fmla="*/ 423 h 1107"/>
                  <a:gd name="T50" fmla="*/ 432 w 4680"/>
                  <a:gd name="T51" fmla="*/ 342 h 1107"/>
                  <a:gd name="T52" fmla="*/ 0 w 4680"/>
                  <a:gd name="T53" fmla="*/ 342 h 1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680" h="1107">
                    <a:moveTo>
                      <a:pt x="0" y="342"/>
                    </a:moveTo>
                    <a:lnTo>
                      <a:pt x="79" y="248"/>
                    </a:lnTo>
                    <a:lnTo>
                      <a:pt x="156" y="167"/>
                    </a:lnTo>
                    <a:lnTo>
                      <a:pt x="237" y="92"/>
                    </a:lnTo>
                    <a:lnTo>
                      <a:pt x="322" y="36"/>
                    </a:lnTo>
                    <a:lnTo>
                      <a:pt x="396" y="0"/>
                    </a:lnTo>
                    <a:lnTo>
                      <a:pt x="828" y="0"/>
                    </a:lnTo>
                    <a:lnTo>
                      <a:pt x="1269" y="333"/>
                    </a:lnTo>
                    <a:lnTo>
                      <a:pt x="4472" y="333"/>
                    </a:lnTo>
                    <a:lnTo>
                      <a:pt x="4541" y="350"/>
                    </a:lnTo>
                    <a:lnTo>
                      <a:pt x="4590" y="377"/>
                    </a:lnTo>
                    <a:lnTo>
                      <a:pt x="4626" y="408"/>
                    </a:lnTo>
                    <a:lnTo>
                      <a:pt x="4650" y="449"/>
                    </a:lnTo>
                    <a:lnTo>
                      <a:pt x="4667" y="507"/>
                    </a:lnTo>
                    <a:lnTo>
                      <a:pt x="4680" y="585"/>
                    </a:lnTo>
                    <a:lnTo>
                      <a:pt x="4676" y="662"/>
                    </a:lnTo>
                    <a:lnTo>
                      <a:pt x="4662" y="714"/>
                    </a:lnTo>
                    <a:lnTo>
                      <a:pt x="4637" y="768"/>
                    </a:lnTo>
                    <a:lnTo>
                      <a:pt x="4596" y="815"/>
                    </a:lnTo>
                    <a:lnTo>
                      <a:pt x="4550" y="840"/>
                    </a:lnTo>
                    <a:lnTo>
                      <a:pt x="4482" y="846"/>
                    </a:lnTo>
                    <a:lnTo>
                      <a:pt x="1296" y="846"/>
                    </a:lnTo>
                    <a:lnTo>
                      <a:pt x="756" y="1107"/>
                    </a:lnTo>
                    <a:lnTo>
                      <a:pt x="693" y="810"/>
                    </a:lnTo>
                    <a:lnTo>
                      <a:pt x="585" y="423"/>
                    </a:lnTo>
                    <a:lnTo>
                      <a:pt x="432" y="342"/>
                    </a:lnTo>
                    <a:lnTo>
                      <a:pt x="0" y="342"/>
                    </a:lnTo>
                    <a:close/>
                  </a:path>
                </a:pathLst>
              </a:cu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59" name="Rectangle 1067"/>
              <p:cNvSpPr>
                <a:spLocks noChangeArrowheads="1"/>
              </p:cNvSpPr>
              <p:nvPr/>
            </p:nvSpPr>
            <p:spPr bwMode="auto">
              <a:xfrm>
                <a:off x="4511" y="1549"/>
                <a:ext cx="1029" cy="102"/>
              </a:xfrm>
              <a:prstGeom prst="rect">
                <a:avLst/>
              </a:prstGeom>
              <a:solidFill>
                <a:srgbClr val="606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60" name="Oval 1068"/>
              <p:cNvSpPr>
                <a:spLocks noChangeArrowheads="1"/>
              </p:cNvSpPr>
              <p:nvPr/>
            </p:nvSpPr>
            <p:spPr bwMode="auto">
              <a:xfrm>
                <a:off x="5480" y="1549"/>
                <a:ext cx="114" cy="105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61" name="Rectangle 1069"/>
              <p:cNvSpPr>
                <a:spLocks noChangeArrowheads="1"/>
              </p:cNvSpPr>
              <p:nvPr/>
            </p:nvSpPr>
            <p:spPr bwMode="auto">
              <a:xfrm>
                <a:off x="4349" y="1489"/>
                <a:ext cx="66" cy="162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062" name="Rectangle 1070"/>
              <p:cNvSpPr>
                <a:spLocks noChangeArrowheads="1"/>
              </p:cNvSpPr>
              <p:nvPr/>
            </p:nvSpPr>
            <p:spPr bwMode="auto">
              <a:xfrm>
                <a:off x="4355" y="1502"/>
                <a:ext cx="78" cy="163"/>
              </a:xfrm>
              <a:prstGeom prst="rect">
                <a:avLst/>
              </a:prstGeom>
              <a:solidFill>
                <a:srgbClr val="404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14063" name="Group 1071"/>
              <p:cNvGrpSpPr>
                <a:grpSpLocks/>
              </p:cNvGrpSpPr>
              <p:nvPr/>
            </p:nvGrpSpPr>
            <p:grpSpPr bwMode="auto">
              <a:xfrm>
                <a:off x="4345" y="1502"/>
                <a:ext cx="97" cy="163"/>
                <a:chOff x="4345" y="1502"/>
                <a:chExt cx="97" cy="163"/>
              </a:xfrm>
            </p:grpSpPr>
            <p:sp>
              <p:nvSpPr>
                <p:cNvPr id="214064" name="Rectangle 1072"/>
                <p:cNvSpPr>
                  <a:spLocks noChangeArrowheads="1"/>
                </p:cNvSpPr>
                <p:nvPr/>
              </p:nvSpPr>
              <p:spPr bwMode="auto">
                <a:xfrm>
                  <a:off x="4345" y="1502"/>
                  <a:ext cx="15" cy="163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4065" name="Rectangle 1073"/>
                <p:cNvSpPr>
                  <a:spLocks noChangeArrowheads="1"/>
                </p:cNvSpPr>
                <p:nvPr/>
              </p:nvSpPr>
              <p:spPr bwMode="auto">
                <a:xfrm>
                  <a:off x="4427" y="1502"/>
                  <a:ext cx="15" cy="163"/>
                </a:xfrm>
                <a:prstGeom prst="rect">
                  <a:avLst/>
                </a:pr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14066" name="Group 1074"/>
                <p:cNvGrpSpPr>
                  <a:grpSpLocks/>
                </p:cNvGrpSpPr>
                <p:nvPr/>
              </p:nvGrpSpPr>
              <p:grpSpPr bwMode="auto">
                <a:xfrm>
                  <a:off x="4349" y="1510"/>
                  <a:ext cx="87" cy="41"/>
                  <a:chOff x="4349" y="1510"/>
                  <a:chExt cx="87" cy="41"/>
                </a:xfrm>
              </p:grpSpPr>
              <p:sp>
                <p:nvSpPr>
                  <p:cNvPr id="214067" name="Freeform 1075"/>
                  <p:cNvSpPr>
                    <a:spLocks/>
                  </p:cNvSpPr>
                  <p:nvPr/>
                </p:nvSpPr>
                <p:spPr bwMode="auto">
                  <a:xfrm>
                    <a:off x="4359" y="1510"/>
                    <a:ext cx="67" cy="41"/>
                  </a:xfrm>
                  <a:custGeom>
                    <a:avLst/>
                    <a:gdLst>
                      <a:gd name="T0" fmla="*/ 195 w 201"/>
                      <a:gd name="T1" fmla="*/ 0 h 123"/>
                      <a:gd name="T2" fmla="*/ 0 w 201"/>
                      <a:gd name="T3" fmla="*/ 56 h 123"/>
                      <a:gd name="T4" fmla="*/ 2 w 201"/>
                      <a:gd name="T5" fmla="*/ 123 h 123"/>
                      <a:gd name="T6" fmla="*/ 201 w 201"/>
                      <a:gd name="T7" fmla="*/ 69 h 123"/>
                      <a:gd name="T8" fmla="*/ 195 w 201"/>
                      <a:gd name="T9" fmla="*/ 0 h 1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1" h="123">
                        <a:moveTo>
                          <a:pt x="195" y="0"/>
                        </a:moveTo>
                        <a:lnTo>
                          <a:pt x="0" y="56"/>
                        </a:lnTo>
                        <a:lnTo>
                          <a:pt x="2" y="123"/>
                        </a:lnTo>
                        <a:lnTo>
                          <a:pt x="201" y="69"/>
                        </a:lnTo>
                        <a:lnTo>
                          <a:pt x="195" y="0"/>
                        </a:lnTo>
                        <a:close/>
                      </a:path>
                    </a:pathLst>
                  </a:cu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68" name="Oval 1076"/>
                  <p:cNvSpPr>
                    <a:spLocks noChangeArrowheads="1"/>
                  </p:cNvSpPr>
                  <p:nvPr/>
                </p:nvSpPr>
                <p:spPr bwMode="auto">
                  <a:xfrm>
                    <a:off x="4349" y="1530"/>
                    <a:ext cx="21" cy="21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69" name="Oval 1077"/>
                  <p:cNvSpPr>
                    <a:spLocks noChangeArrowheads="1"/>
                  </p:cNvSpPr>
                  <p:nvPr/>
                </p:nvSpPr>
                <p:spPr bwMode="auto">
                  <a:xfrm>
                    <a:off x="4414" y="1511"/>
                    <a:ext cx="22" cy="23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4070" name="Group 1078"/>
                <p:cNvGrpSpPr>
                  <a:grpSpLocks/>
                </p:cNvGrpSpPr>
                <p:nvPr/>
              </p:nvGrpSpPr>
              <p:grpSpPr bwMode="auto">
                <a:xfrm>
                  <a:off x="4350" y="1546"/>
                  <a:ext cx="87" cy="41"/>
                  <a:chOff x="4350" y="1546"/>
                  <a:chExt cx="87" cy="41"/>
                </a:xfrm>
              </p:grpSpPr>
              <p:sp>
                <p:nvSpPr>
                  <p:cNvPr id="214071" name="Freeform 1079"/>
                  <p:cNvSpPr>
                    <a:spLocks/>
                  </p:cNvSpPr>
                  <p:nvPr/>
                </p:nvSpPr>
                <p:spPr bwMode="auto">
                  <a:xfrm>
                    <a:off x="4361" y="1546"/>
                    <a:ext cx="67" cy="41"/>
                  </a:xfrm>
                  <a:custGeom>
                    <a:avLst/>
                    <a:gdLst>
                      <a:gd name="T0" fmla="*/ 195 w 201"/>
                      <a:gd name="T1" fmla="*/ 0 h 123"/>
                      <a:gd name="T2" fmla="*/ 0 w 201"/>
                      <a:gd name="T3" fmla="*/ 55 h 123"/>
                      <a:gd name="T4" fmla="*/ 1 w 201"/>
                      <a:gd name="T5" fmla="*/ 123 h 123"/>
                      <a:gd name="T6" fmla="*/ 201 w 201"/>
                      <a:gd name="T7" fmla="*/ 69 h 123"/>
                      <a:gd name="T8" fmla="*/ 195 w 201"/>
                      <a:gd name="T9" fmla="*/ 0 h 1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1" h="123">
                        <a:moveTo>
                          <a:pt x="195" y="0"/>
                        </a:moveTo>
                        <a:lnTo>
                          <a:pt x="0" y="55"/>
                        </a:lnTo>
                        <a:lnTo>
                          <a:pt x="1" y="123"/>
                        </a:lnTo>
                        <a:lnTo>
                          <a:pt x="201" y="69"/>
                        </a:lnTo>
                        <a:lnTo>
                          <a:pt x="195" y="0"/>
                        </a:lnTo>
                        <a:close/>
                      </a:path>
                    </a:pathLst>
                  </a:cu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72" name="Oval 1080"/>
                  <p:cNvSpPr>
                    <a:spLocks noChangeArrowheads="1"/>
                  </p:cNvSpPr>
                  <p:nvPr/>
                </p:nvSpPr>
                <p:spPr bwMode="auto">
                  <a:xfrm>
                    <a:off x="4350" y="1565"/>
                    <a:ext cx="22" cy="22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73" name="Oval 1081"/>
                  <p:cNvSpPr>
                    <a:spLocks noChangeArrowheads="1"/>
                  </p:cNvSpPr>
                  <p:nvPr/>
                </p:nvSpPr>
                <p:spPr bwMode="auto">
                  <a:xfrm>
                    <a:off x="4415" y="1547"/>
                    <a:ext cx="22" cy="22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4074" name="Group 1082"/>
                <p:cNvGrpSpPr>
                  <a:grpSpLocks/>
                </p:cNvGrpSpPr>
                <p:nvPr/>
              </p:nvGrpSpPr>
              <p:grpSpPr bwMode="auto">
                <a:xfrm>
                  <a:off x="4349" y="1581"/>
                  <a:ext cx="87" cy="41"/>
                  <a:chOff x="4349" y="1581"/>
                  <a:chExt cx="87" cy="41"/>
                </a:xfrm>
              </p:grpSpPr>
              <p:sp>
                <p:nvSpPr>
                  <p:cNvPr id="214075" name="Freeform 1083"/>
                  <p:cNvSpPr>
                    <a:spLocks/>
                  </p:cNvSpPr>
                  <p:nvPr/>
                </p:nvSpPr>
                <p:spPr bwMode="auto">
                  <a:xfrm>
                    <a:off x="4360" y="1581"/>
                    <a:ext cx="67" cy="41"/>
                  </a:xfrm>
                  <a:custGeom>
                    <a:avLst/>
                    <a:gdLst>
                      <a:gd name="T0" fmla="*/ 195 w 201"/>
                      <a:gd name="T1" fmla="*/ 0 h 123"/>
                      <a:gd name="T2" fmla="*/ 0 w 201"/>
                      <a:gd name="T3" fmla="*/ 55 h 123"/>
                      <a:gd name="T4" fmla="*/ 1 w 201"/>
                      <a:gd name="T5" fmla="*/ 123 h 123"/>
                      <a:gd name="T6" fmla="*/ 201 w 201"/>
                      <a:gd name="T7" fmla="*/ 69 h 123"/>
                      <a:gd name="T8" fmla="*/ 195 w 201"/>
                      <a:gd name="T9" fmla="*/ 0 h 1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1" h="123">
                        <a:moveTo>
                          <a:pt x="195" y="0"/>
                        </a:moveTo>
                        <a:lnTo>
                          <a:pt x="0" y="55"/>
                        </a:lnTo>
                        <a:lnTo>
                          <a:pt x="1" y="123"/>
                        </a:lnTo>
                        <a:lnTo>
                          <a:pt x="201" y="69"/>
                        </a:lnTo>
                        <a:lnTo>
                          <a:pt x="195" y="0"/>
                        </a:lnTo>
                        <a:close/>
                      </a:path>
                    </a:pathLst>
                  </a:cu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76" name="Oval 1084"/>
                  <p:cNvSpPr>
                    <a:spLocks noChangeArrowheads="1"/>
                  </p:cNvSpPr>
                  <p:nvPr/>
                </p:nvSpPr>
                <p:spPr bwMode="auto">
                  <a:xfrm>
                    <a:off x="4349" y="1600"/>
                    <a:ext cx="22" cy="22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77" name="Oval 1085"/>
                  <p:cNvSpPr>
                    <a:spLocks noChangeArrowheads="1"/>
                  </p:cNvSpPr>
                  <p:nvPr/>
                </p:nvSpPr>
                <p:spPr bwMode="auto">
                  <a:xfrm>
                    <a:off x="4414" y="1582"/>
                    <a:ext cx="22" cy="22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4078" name="Group 1086"/>
                <p:cNvGrpSpPr>
                  <a:grpSpLocks/>
                </p:cNvGrpSpPr>
                <p:nvPr/>
              </p:nvGrpSpPr>
              <p:grpSpPr bwMode="auto">
                <a:xfrm>
                  <a:off x="4350" y="1617"/>
                  <a:ext cx="87" cy="41"/>
                  <a:chOff x="4350" y="1617"/>
                  <a:chExt cx="87" cy="41"/>
                </a:xfrm>
              </p:grpSpPr>
              <p:sp>
                <p:nvSpPr>
                  <p:cNvPr id="214079" name="Freeform 1087"/>
                  <p:cNvSpPr>
                    <a:spLocks/>
                  </p:cNvSpPr>
                  <p:nvPr/>
                </p:nvSpPr>
                <p:spPr bwMode="auto">
                  <a:xfrm>
                    <a:off x="4360" y="1617"/>
                    <a:ext cx="67" cy="41"/>
                  </a:xfrm>
                  <a:custGeom>
                    <a:avLst/>
                    <a:gdLst>
                      <a:gd name="T0" fmla="*/ 195 w 201"/>
                      <a:gd name="T1" fmla="*/ 0 h 123"/>
                      <a:gd name="T2" fmla="*/ 0 w 201"/>
                      <a:gd name="T3" fmla="*/ 56 h 123"/>
                      <a:gd name="T4" fmla="*/ 2 w 201"/>
                      <a:gd name="T5" fmla="*/ 123 h 123"/>
                      <a:gd name="T6" fmla="*/ 201 w 201"/>
                      <a:gd name="T7" fmla="*/ 69 h 123"/>
                      <a:gd name="T8" fmla="*/ 195 w 201"/>
                      <a:gd name="T9" fmla="*/ 0 h 1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01" h="123">
                        <a:moveTo>
                          <a:pt x="195" y="0"/>
                        </a:moveTo>
                        <a:lnTo>
                          <a:pt x="0" y="56"/>
                        </a:lnTo>
                        <a:lnTo>
                          <a:pt x="2" y="123"/>
                        </a:lnTo>
                        <a:lnTo>
                          <a:pt x="201" y="69"/>
                        </a:lnTo>
                        <a:lnTo>
                          <a:pt x="195" y="0"/>
                        </a:lnTo>
                        <a:close/>
                      </a:path>
                    </a:pathLst>
                  </a:cu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80" name="Oval 1088"/>
                  <p:cNvSpPr>
                    <a:spLocks noChangeArrowheads="1"/>
                  </p:cNvSpPr>
                  <p:nvPr/>
                </p:nvSpPr>
                <p:spPr bwMode="auto">
                  <a:xfrm>
                    <a:off x="4350" y="1637"/>
                    <a:ext cx="21" cy="21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14081" name="Oval 1089"/>
                  <p:cNvSpPr>
                    <a:spLocks noChangeArrowheads="1"/>
                  </p:cNvSpPr>
                  <p:nvPr/>
                </p:nvSpPr>
                <p:spPr bwMode="auto">
                  <a:xfrm>
                    <a:off x="4415" y="1618"/>
                    <a:ext cx="22" cy="23"/>
                  </a:xfrm>
                  <a:prstGeom prst="ellipse">
                    <a:avLst/>
                  </a:prstGeom>
                  <a:solidFill>
                    <a:srgbClr val="60606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aphicFrame>
          <p:nvGraphicFramePr>
            <p:cNvPr id="214082" name="Object 1090"/>
            <p:cNvGraphicFramePr>
              <a:graphicFrameLocks noChangeAspect="1"/>
            </p:cNvGraphicFramePr>
            <p:nvPr/>
          </p:nvGraphicFramePr>
          <p:xfrm>
            <a:off x="59" y="3728"/>
            <a:ext cx="1536" cy="5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4086" name="Clip" r:id="rId9" imgW="4884120" imgH="1882440" progId="MS_ClipArt_Gallery.2">
                    <p:embed/>
                  </p:oleObj>
                </mc:Choice>
                <mc:Fallback>
                  <p:oleObj name="Clip" r:id="rId9" imgW="4884120" imgH="1882440" progId="MS_ClipArt_Gallery.2">
                    <p:embed/>
                    <p:pic>
                      <p:nvPicPr>
                        <p:cNvPr id="0" name="Object 109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" y="3728"/>
                          <a:ext cx="1536" cy="5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Freeform 2"/>
          <p:cNvSpPr>
            <a:spLocks/>
          </p:cNvSpPr>
          <p:nvPr/>
        </p:nvSpPr>
        <p:spPr bwMode="auto">
          <a:xfrm>
            <a:off x="6303963" y="3549650"/>
            <a:ext cx="981075" cy="1600200"/>
          </a:xfrm>
          <a:custGeom>
            <a:avLst/>
            <a:gdLst>
              <a:gd name="T0" fmla="*/ 236 w 618"/>
              <a:gd name="T1" fmla="*/ 0 h 1008"/>
              <a:gd name="T2" fmla="*/ 329 w 618"/>
              <a:gd name="T3" fmla="*/ 0 h 1008"/>
              <a:gd name="T4" fmla="*/ 443 w 618"/>
              <a:gd name="T5" fmla="*/ 17 h 1008"/>
              <a:gd name="T6" fmla="*/ 504 w 618"/>
              <a:gd name="T7" fmla="*/ 70 h 1008"/>
              <a:gd name="T8" fmla="*/ 566 w 618"/>
              <a:gd name="T9" fmla="*/ 169 h 1008"/>
              <a:gd name="T10" fmla="*/ 597 w 618"/>
              <a:gd name="T11" fmla="*/ 241 h 1008"/>
              <a:gd name="T12" fmla="*/ 618 w 618"/>
              <a:gd name="T13" fmla="*/ 329 h 1008"/>
              <a:gd name="T14" fmla="*/ 618 w 618"/>
              <a:gd name="T15" fmla="*/ 437 h 1008"/>
              <a:gd name="T16" fmla="*/ 607 w 618"/>
              <a:gd name="T17" fmla="*/ 544 h 1008"/>
              <a:gd name="T18" fmla="*/ 597 w 618"/>
              <a:gd name="T19" fmla="*/ 659 h 1008"/>
              <a:gd name="T20" fmla="*/ 555 w 618"/>
              <a:gd name="T21" fmla="*/ 802 h 1008"/>
              <a:gd name="T22" fmla="*/ 504 w 618"/>
              <a:gd name="T23" fmla="*/ 900 h 1008"/>
              <a:gd name="T24" fmla="*/ 412 w 618"/>
              <a:gd name="T25" fmla="*/ 980 h 1008"/>
              <a:gd name="T26" fmla="*/ 309 w 618"/>
              <a:gd name="T27" fmla="*/ 1008 h 1008"/>
              <a:gd name="T28" fmla="*/ 195 w 618"/>
              <a:gd name="T29" fmla="*/ 980 h 1008"/>
              <a:gd name="T30" fmla="*/ 124 w 618"/>
              <a:gd name="T31" fmla="*/ 856 h 1008"/>
              <a:gd name="T32" fmla="*/ 71 w 618"/>
              <a:gd name="T33" fmla="*/ 740 h 1008"/>
              <a:gd name="T34" fmla="*/ 40 w 618"/>
              <a:gd name="T35" fmla="*/ 606 h 1008"/>
              <a:gd name="T36" fmla="*/ 0 w 618"/>
              <a:gd name="T37" fmla="*/ 481 h 1008"/>
              <a:gd name="T38" fmla="*/ 0 w 618"/>
              <a:gd name="T39" fmla="*/ 312 h 1008"/>
              <a:gd name="T40" fmla="*/ 31 w 618"/>
              <a:gd name="T41" fmla="*/ 195 h 1008"/>
              <a:gd name="T42" fmla="*/ 71 w 618"/>
              <a:gd name="T43" fmla="*/ 107 h 1008"/>
              <a:gd name="T44" fmla="*/ 124 w 618"/>
              <a:gd name="T45" fmla="*/ 0 h 1008"/>
              <a:gd name="T46" fmla="*/ 236 w 618"/>
              <a:gd name="T4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" h="1008">
                <a:moveTo>
                  <a:pt x="236" y="0"/>
                </a:moveTo>
                <a:lnTo>
                  <a:pt x="329" y="0"/>
                </a:lnTo>
                <a:lnTo>
                  <a:pt x="443" y="17"/>
                </a:lnTo>
                <a:lnTo>
                  <a:pt x="504" y="70"/>
                </a:lnTo>
                <a:lnTo>
                  <a:pt x="566" y="169"/>
                </a:lnTo>
                <a:lnTo>
                  <a:pt x="597" y="241"/>
                </a:lnTo>
                <a:lnTo>
                  <a:pt x="618" y="329"/>
                </a:lnTo>
                <a:lnTo>
                  <a:pt x="618" y="437"/>
                </a:lnTo>
                <a:lnTo>
                  <a:pt x="607" y="544"/>
                </a:lnTo>
                <a:lnTo>
                  <a:pt x="597" y="659"/>
                </a:lnTo>
                <a:lnTo>
                  <a:pt x="555" y="802"/>
                </a:lnTo>
                <a:lnTo>
                  <a:pt x="504" y="900"/>
                </a:lnTo>
                <a:lnTo>
                  <a:pt x="412" y="980"/>
                </a:lnTo>
                <a:lnTo>
                  <a:pt x="309" y="1008"/>
                </a:lnTo>
                <a:lnTo>
                  <a:pt x="195" y="980"/>
                </a:lnTo>
                <a:lnTo>
                  <a:pt x="124" y="856"/>
                </a:lnTo>
                <a:lnTo>
                  <a:pt x="71" y="740"/>
                </a:lnTo>
                <a:lnTo>
                  <a:pt x="40" y="606"/>
                </a:lnTo>
                <a:lnTo>
                  <a:pt x="0" y="481"/>
                </a:lnTo>
                <a:lnTo>
                  <a:pt x="0" y="312"/>
                </a:lnTo>
                <a:lnTo>
                  <a:pt x="31" y="195"/>
                </a:lnTo>
                <a:lnTo>
                  <a:pt x="71" y="107"/>
                </a:lnTo>
                <a:lnTo>
                  <a:pt x="124" y="0"/>
                </a:lnTo>
                <a:lnTo>
                  <a:pt x="2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68291" name="Group 3"/>
          <p:cNvGrpSpPr>
            <a:grpSpLocks/>
          </p:cNvGrpSpPr>
          <p:nvPr/>
        </p:nvGrpSpPr>
        <p:grpSpPr bwMode="auto">
          <a:xfrm>
            <a:off x="5260975" y="228600"/>
            <a:ext cx="3036888" cy="6627813"/>
            <a:chOff x="3314" y="144"/>
            <a:chExt cx="1913" cy="4175"/>
          </a:xfrm>
        </p:grpSpPr>
        <p:sp>
          <p:nvSpPr>
            <p:cNvPr id="268292" name="Freeform 4"/>
            <p:cNvSpPr>
              <a:spLocks/>
            </p:cNvSpPr>
            <p:nvPr/>
          </p:nvSpPr>
          <p:spPr bwMode="auto">
            <a:xfrm>
              <a:off x="3930" y="1491"/>
              <a:ext cx="571" cy="697"/>
            </a:xfrm>
            <a:custGeom>
              <a:avLst/>
              <a:gdLst>
                <a:gd name="T0" fmla="*/ 331 w 571"/>
                <a:gd name="T1" fmla="*/ 0 h 697"/>
                <a:gd name="T2" fmla="*/ 405 w 571"/>
                <a:gd name="T3" fmla="*/ 9 h 697"/>
                <a:gd name="T4" fmla="*/ 479 w 571"/>
                <a:gd name="T5" fmla="*/ 45 h 697"/>
                <a:gd name="T6" fmla="*/ 525 w 571"/>
                <a:gd name="T7" fmla="*/ 99 h 697"/>
                <a:gd name="T8" fmla="*/ 562 w 571"/>
                <a:gd name="T9" fmla="*/ 178 h 697"/>
                <a:gd name="T10" fmla="*/ 571 w 571"/>
                <a:gd name="T11" fmla="*/ 314 h 697"/>
                <a:gd name="T12" fmla="*/ 544 w 571"/>
                <a:gd name="T13" fmla="*/ 448 h 697"/>
                <a:gd name="T14" fmla="*/ 497 w 571"/>
                <a:gd name="T15" fmla="*/ 545 h 697"/>
                <a:gd name="T16" fmla="*/ 433 w 571"/>
                <a:gd name="T17" fmla="*/ 626 h 697"/>
                <a:gd name="T18" fmla="*/ 368 w 571"/>
                <a:gd name="T19" fmla="*/ 679 h 697"/>
                <a:gd name="T20" fmla="*/ 294 w 571"/>
                <a:gd name="T21" fmla="*/ 697 h 697"/>
                <a:gd name="T22" fmla="*/ 220 w 571"/>
                <a:gd name="T23" fmla="*/ 688 h 697"/>
                <a:gd name="T24" fmla="*/ 183 w 571"/>
                <a:gd name="T25" fmla="*/ 644 h 697"/>
                <a:gd name="T26" fmla="*/ 128 w 571"/>
                <a:gd name="T27" fmla="*/ 572 h 697"/>
                <a:gd name="T28" fmla="*/ 109 w 571"/>
                <a:gd name="T29" fmla="*/ 438 h 697"/>
                <a:gd name="T30" fmla="*/ 114 w 571"/>
                <a:gd name="T31" fmla="*/ 393 h 697"/>
                <a:gd name="T32" fmla="*/ 0 w 571"/>
                <a:gd name="T33" fmla="*/ 371 h 697"/>
                <a:gd name="T34" fmla="*/ 3 w 571"/>
                <a:gd name="T35" fmla="*/ 327 h 697"/>
                <a:gd name="T36" fmla="*/ 114 w 571"/>
                <a:gd name="T37" fmla="*/ 331 h 697"/>
                <a:gd name="T38" fmla="*/ 123 w 571"/>
                <a:gd name="T39" fmla="*/ 281 h 697"/>
                <a:gd name="T40" fmla="*/ 151 w 571"/>
                <a:gd name="T41" fmla="*/ 210 h 697"/>
                <a:gd name="T42" fmla="*/ 183 w 571"/>
                <a:gd name="T43" fmla="*/ 143 h 697"/>
                <a:gd name="T44" fmla="*/ 239 w 571"/>
                <a:gd name="T45" fmla="*/ 54 h 697"/>
                <a:gd name="T46" fmla="*/ 294 w 571"/>
                <a:gd name="T47" fmla="*/ 19 h 697"/>
                <a:gd name="T48" fmla="*/ 331 w 571"/>
                <a:gd name="T4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71" h="697">
                  <a:moveTo>
                    <a:pt x="331" y="0"/>
                  </a:moveTo>
                  <a:lnTo>
                    <a:pt x="405" y="9"/>
                  </a:lnTo>
                  <a:lnTo>
                    <a:pt x="479" y="45"/>
                  </a:lnTo>
                  <a:lnTo>
                    <a:pt x="525" y="99"/>
                  </a:lnTo>
                  <a:lnTo>
                    <a:pt x="562" y="178"/>
                  </a:lnTo>
                  <a:lnTo>
                    <a:pt x="571" y="314"/>
                  </a:lnTo>
                  <a:lnTo>
                    <a:pt x="544" y="448"/>
                  </a:lnTo>
                  <a:lnTo>
                    <a:pt x="497" y="545"/>
                  </a:lnTo>
                  <a:lnTo>
                    <a:pt x="433" y="626"/>
                  </a:lnTo>
                  <a:lnTo>
                    <a:pt x="368" y="679"/>
                  </a:lnTo>
                  <a:lnTo>
                    <a:pt x="294" y="697"/>
                  </a:lnTo>
                  <a:lnTo>
                    <a:pt x="220" y="688"/>
                  </a:lnTo>
                  <a:lnTo>
                    <a:pt x="183" y="644"/>
                  </a:lnTo>
                  <a:lnTo>
                    <a:pt x="128" y="572"/>
                  </a:lnTo>
                  <a:lnTo>
                    <a:pt x="109" y="438"/>
                  </a:lnTo>
                  <a:lnTo>
                    <a:pt x="114" y="393"/>
                  </a:lnTo>
                  <a:lnTo>
                    <a:pt x="0" y="371"/>
                  </a:lnTo>
                  <a:lnTo>
                    <a:pt x="3" y="327"/>
                  </a:lnTo>
                  <a:lnTo>
                    <a:pt x="114" y="331"/>
                  </a:lnTo>
                  <a:lnTo>
                    <a:pt x="123" y="281"/>
                  </a:lnTo>
                  <a:lnTo>
                    <a:pt x="151" y="210"/>
                  </a:lnTo>
                  <a:lnTo>
                    <a:pt x="183" y="143"/>
                  </a:lnTo>
                  <a:lnTo>
                    <a:pt x="239" y="54"/>
                  </a:lnTo>
                  <a:lnTo>
                    <a:pt x="294" y="19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293" name="Freeform 5"/>
            <p:cNvSpPr>
              <a:spLocks/>
            </p:cNvSpPr>
            <p:nvPr/>
          </p:nvSpPr>
          <p:spPr bwMode="auto">
            <a:xfrm>
              <a:off x="4384" y="3101"/>
              <a:ext cx="475" cy="1158"/>
            </a:xfrm>
            <a:custGeom>
              <a:avLst/>
              <a:gdLst>
                <a:gd name="T0" fmla="*/ 88 w 475"/>
                <a:gd name="T1" fmla="*/ 134 h 1158"/>
                <a:gd name="T2" fmla="*/ 26 w 475"/>
                <a:gd name="T3" fmla="*/ 57 h 1158"/>
                <a:gd name="T4" fmla="*/ 46 w 475"/>
                <a:gd name="T5" fmla="*/ 0 h 1158"/>
                <a:gd name="T6" fmla="*/ 108 w 475"/>
                <a:gd name="T7" fmla="*/ 0 h 1158"/>
                <a:gd name="T8" fmla="*/ 181 w 475"/>
                <a:gd name="T9" fmla="*/ 62 h 1158"/>
                <a:gd name="T10" fmla="*/ 273 w 475"/>
                <a:gd name="T11" fmla="*/ 191 h 1158"/>
                <a:gd name="T12" fmla="*/ 325 w 475"/>
                <a:gd name="T13" fmla="*/ 314 h 1158"/>
                <a:gd name="T14" fmla="*/ 372 w 475"/>
                <a:gd name="T15" fmla="*/ 433 h 1158"/>
                <a:gd name="T16" fmla="*/ 387 w 475"/>
                <a:gd name="T17" fmla="*/ 542 h 1158"/>
                <a:gd name="T18" fmla="*/ 382 w 475"/>
                <a:gd name="T19" fmla="*/ 599 h 1158"/>
                <a:gd name="T20" fmla="*/ 336 w 475"/>
                <a:gd name="T21" fmla="*/ 669 h 1158"/>
                <a:gd name="T22" fmla="*/ 258 w 475"/>
                <a:gd name="T23" fmla="*/ 859 h 1158"/>
                <a:gd name="T24" fmla="*/ 170 w 475"/>
                <a:gd name="T25" fmla="*/ 968 h 1158"/>
                <a:gd name="T26" fmla="*/ 150 w 475"/>
                <a:gd name="T27" fmla="*/ 1016 h 1158"/>
                <a:gd name="T28" fmla="*/ 233 w 475"/>
                <a:gd name="T29" fmla="*/ 1025 h 1158"/>
                <a:gd name="T30" fmla="*/ 341 w 475"/>
                <a:gd name="T31" fmla="*/ 1025 h 1158"/>
                <a:gd name="T32" fmla="*/ 475 w 475"/>
                <a:gd name="T33" fmla="*/ 1068 h 1158"/>
                <a:gd name="T34" fmla="*/ 464 w 475"/>
                <a:gd name="T35" fmla="*/ 1102 h 1158"/>
                <a:gd name="T36" fmla="*/ 444 w 475"/>
                <a:gd name="T37" fmla="*/ 1140 h 1158"/>
                <a:gd name="T38" fmla="*/ 402 w 475"/>
                <a:gd name="T39" fmla="*/ 1158 h 1158"/>
                <a:gd name="T40" fmla="*/ 321 w 475"/>
                <a:gd name="T41" fmla="*/ 1131 h 1158"/>
                <a:gd name="T42" fmla="*/ 233 w 475"/>
                <a:gd name="T43" fmla="*/ 1088 h 1158"/>
                <a:gd name="T44" fmla="*/ 108 w 475"/>
                <a:gd name="T45" fmla="*/ 1083 h 1158"/>
                <a:gd name="T46" fmla="*/ 31 w 475"/>
                <a:gd name="T47" fmla="*/ 1097 h 1158"/>
                <a:gd name="T48" fmla="*/ 0 w 475"/>
                <a:gd name="T49" fmla="*/ 1073 h 1158"/>
                <a:gd name="T50" fmla="*/ 0 w 475"/>
                <a:gd name="T51" fmla="*/ 1040 h 1158"/>
                <a:gd name="T52" fmla="*/ 42 w 475"/>
                <a:gd name="T53" fmla="*/ 1002 h 1158"/>
                <a:gd name="T54" fmla="*/ 108 w 475"/>
                <a:gd name="T55" fmla="*/ 941 h 1158"/>
                <a:gd name="T56" fmla="*/ 227 w 475"/>
                <a:gd name="T57" fmla="*/ 784 h 1158"/>
                <a:gd name="T58" fmla="*/ 279 w 475"/>
                <a:gd name="T59" fmla="*/ 646 h 1158"/>
                <a:gd name="T60" fmla="*/ 295 w 475"/>
                <a:gd name="T61" fmla="*/ 513 h 1158"/>
                <a:gd name="T62" fmla="*/ 288 w 475"/>
                <a:gd name="T63" fmla="*/ 442 h 1158"/>
                <a:gd name="T64" fmla="*/ 248 w 475"/>
                <a:gd name="T65" fmla="*/ 314 h 1158"/>
                <a:gd name="T66" fmla="*/ 139 w 475"/>
                <a:gd name="T67" fmla="*/ 176 h 1158"/>
                <a:gd name="T68" fmla="*/ 62 w 475"/>
                <a:gd name="T69" fmla="*/ 105 h 1158"/>
                <a:gd name="T70" fmla="*/ 88 w 475"/>
                <a:gd name="T71" fmla="*/ 1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5" h="1158">
                  <a:moveTo>
                    <a:pt x="88" y="134"/>
                  </a:moveTo>
                  <a:lnTo>
                    <a:pt x="26" y="57"/>
                  </a:lnTo>
                  <a:lnTo>
                    <a:pt x="46" y="0"/>
                  </a:lnTo>
                  <a:lnTo>
                    <a:pt x="108" y="0"/>
                  </a:lnTo>
                  <a:lnTo>
                    <a:pt x="181" y="62"/>
                  </a:lnTo>
                  <a:lnTo>
                    <a:pt x="273" y="191"/>
                  </a:lnTo>
                  <a:lnTo>
                    <a:pt x="325" y="314"/>
                  </a:lnTo>
                  <a:lnTo>
                    <a:pt x="372" y="433"/>
                  </a:lnTo>
                  <a:lnTo>
                    <a:pt x="387" y="542"/>
                  </a:lnTo>
                  <a:lnTo>
                    <a:pt x="382" y="599"/>
                  </a:lnTo>
                  <a:lnTo>
                    <a:pt x="336" y="669"/>
                  </a:lnTo>
                  <a:lnTo>
                    <a:pt x="258" y="859"/>
                  </a:lnTo>
                  <a:lnTo>
                    <a:pt x="170" y="968"/>
                  </a:lnTo>
                  <a:lnTo>
                    <a:pt x="150" y="1016"/>
                  </a:lnTo>
                  <a:lnTo>
                    <a:pt x="233" y="1025"/>
                  </a:lnTo>
                  <a:lnTo>
                    <a:pt x="341" y="1025"/>
                  </a:lnTo>
                  <a:lnTo>
                    <a:pt x="475" y="1068"/>
                  </a:lnTo>
                  <a:lnTo>
                    <a:pt x="464" y="1102"/>
                  </a:lnTo>
                  <a:lnTo>
                    <a:pt x="444" y="1140"/>
                  </a:lnTo>
                  <a:lnTo>
                    <a:pt x="402" y="1158"/>
                  </a:lnTo>
                  <a:lnTo>
                    <a:pt x="321" y="1131"/>
                  </a:lnTo>
                  <a:lnTo>
                    <a:pt x="233" y="1088"/>
                  </a:lnTo>
                  <a:lnTo>
                    <a:pt x="108" y="1083"/>
                  </a:lnTo>
                  <a:lnTo>
                    <a:pt x="31" y="1097"/>
                  </a:lnTo>
                  <a:lnTo>
                    <a:pt x="0" y="1073"/>
                  </a:lnTo>
                  <a:lnTo>
                    <a:pt x="0" y="1040"/>
                  </a:lnTo>
                  <a:lnTo>
                    <a:pt x="42" y="1002"/>
                  </a:lnTo>
                  <a:lnTo>
                    <a:pt x="108" y="941"/>
                  </a:lnTo>
                  <a:lnTo>
                    <a:pt x="227" y="784"/>
                  </a:lnTo>
                  <a:lnTo>
                    <a:pt x="279" y="646"/>
                  </a:lnTo>
                  <a:lnTo>
                    <a:pt x="295" y="513"/>
                  </a:lnTo>
                  <a:lnTo>
                    <a:pt x="288" y="442"/>
                  </a:lnTo>
                  <a:lnTo>
                    <a:pt x="248" y="314"/>
                  </a:lnTo>
                  <a:lnTo>
                    <a:pt x="139" y="176"/>
                  </a:lnTo>
                  <a:lnTo>
                    <a:pt x="62" y="105"/>
                  </a:lnTo>
                  <a:lnTo>
                    <a:pt x="88" y="13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294" name="Freeform 6"/>
            <p:cNvSpPr>
              <a:spLocks/>
            </p:cNvSpPr>
            <p:nvPr/>
          </p:nvSpPr>
          <p:spPr bwMode="auto">
            <a:xfrm>
              <a:off x="3754" y="3084"/>
              <a:ext cx="475" cy="1235"/>
            </a:xfrm>
            <a:custGeom>
              <a:avLst/>
              <a:gdLst>
                <a:gd name="T0" fmla="*/ 247 w 475"/>
                <a:gd name="T1" fmla="*/ 222 h 1235"/>
                <a:gd name="T2" fmla="*/ 319 w 475"/>
                <a:gd name="T3" fmla="*/ 97 h 1235"/>
                <a:gd name="T4" fmla="*/ 388 w 475"/>
                <a:gd name="T5" fmla="*/ 0 h 1235"/>
                <a:gd name="T6" fmla="*/ 439 w 475"/>
                <a:gd name="T7" fmla="*/ 0 h 1235"/>
                <a:gd name="T8" fmla="*/ 470 w 475"/>
                <a:gd name="T9" fmla="*/ 40 h 1235"/>
                <a:gd name="T10" fmla="*/ 475 w 475"/>
                <a:gd name="T11" fmla="*/ 106 h 1235"/>
                <a:gd name="T12" fmla="*/ 432 w 475"/>
                <a:gd name="T13" fmla="*/ 156 h 1235"/>
                <a:gd name="T14" fmla="*/ 358 w 475"/>
                <a:gd name="T15" fmla="*/ 217 h 1235"/>
                <a:gd name="T16" fmla="*/ 298 w 475"/>
                <a:gd name="T17" fmla="*/ 288 h 1235"/>
                <a:gd name="T18" fmla="*/ 237 w 475"/>
                <a:gd name="T19" fmla="*/ 386 h 1235"/>
                <a:gd name="T20" fmla="*/ 211 w 475"/>
                <a:gd name="T21" fmla="*/ 453 h 1235"/>
                <a:gd name="T22" fmla="*/ 187 w 475"/>
                <a:gd name="T23" fmla="*/ 537 h 1235"/>
                <a:gd name="T24" fmla="*/ 182 w 475"/>
                <a:gd name="T25" fmla="*/ 645 h 1235"/>
                <a:gd name="T26" fmla="*/ 190 w 475"/>
                <a:gd name="T27" fmla="*/ 742 h 1235"/>
                <a:gd name="T28" fmla="*/ 220 w 475"/>
                <a:gd name="T29" fmla="*/ 862 h 1235"/>
                <a:gd name="T30" fmla="*/ 276 w 475"/>
                <a:gd name="T31" fmla="*/ 968 h 1235"/>
                <a:gd name="T32" fmla="*/ 324 w 475"/>
                <a:gd name="T33" fmla="*/ 1031 h 1235"/>
                <a:gd name="T34" fmla="*/ 353 w 475"/>
                <a:gd name="T35" fmla="*/ 1075 h 1235"/>
                <a:gd name="T36" fmla="*/ 358 w 475"/>
                <a:gd name="T37" fmla="*/ 1110 h 1235"/>
                <a:gd name="T38" fmla="*/ 331 w 475"/>
                <a:gd name="T39" fmla="*/ 1124 h 1235"/>
                <a:gd name="T40" fmla="*/ 271 w 475"/>
                <a:gd name="T41" fmla="*/ 1132 h 1235"/>
                <a:gd name="T42" fmla="*/ 182 w 475"/>
                <a:gd name="T43" fmla="*/ 1159 h 1235"/>
                <a:gd name="T44" fmla="*/ 113 w 475"/>
                <a:gd name="T45" fmla="*/ 1194 h 1235"/>
                <a:gd name="T46" fmla="*/ 69 w 475"/>
                <a:gd name="T47" fmla="*/ 1235 h 1235"/>
                <a:gd name="T48" fmla="*/ 31 w 475"/>
                <a:gd name="T49" fmla="*/ 1226 h 1235"/>
                <a:gd name="T50" fmla="*/ 0 w 475"/>
                <a:gd name="T51" fmla="*/ 1178 h 1235"/>
                <a:gd name="T52" fmla="*/ 0 w 475"/>
                <a:gd name="T53" fmla="*/ 1137 h 1235"/>
                <a:gd name="T54" fmla="*/ 69 w 475"/>
                <a:gd name="T55" fmla="*/ 1101 h 1235"/>
                <a:gd name="T56" fmla="*/ 187 w 475"/>
                <a:gd name="T57" fmla="*/ 1079 h 1235"/>
                <a:gd name="T58" fmla="*/ 293 w 475"/>
                <a:gd name="T59" fmla="*/ 1066 h 1235"/>
                <a:gd name="T60" fmla="*/ 247 w 475"/>
                <a:gd name="T61" fmla="*/ 1018 h 1235"/>
                <a:gd name="T62" fmla="*/ 216 w 475"/>
                <a:gd name="T63" fmla="*/ 955 h 1235"/>
                <a:gd name="T64" fmla="*/ 177 w 475"/>
                <a:gd name="T65" fmla="*/ 866 h 1235"/>
                <a:gd name="T66" fmla="*/ 134 w 475"/>
                <a:gd name="T67" fmla="*/ 773 h 1235"/>
                <a:gd name="T68" fmla="*/ 122 w 475"/>
                <a:gd name="T69" fmla="*/ 658 h 1235"/>
                <a:gd name="T70" fmla="*/ 117 w 475"/>
                <a:gd name="T71" fmla="*/ 546 h 1235"/>
                <a:gd name="T72" fmla="*/ 147 w 475"/>
                <a:gd name="T73" fmla="*/ 439 h 1235"/>
                <a:gd name="T74" fmla="*/ 204 w 475"/>
                <a:gd name="T75" fmla="*/ 297 h 1235"/>
                <a:gd name="T76" fmla="*/ 247 w 475"/>
                <a:gd name="T77" fmla="*/ 222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5" h="1235">
                  <a:moveTo>
                    <a:pt x="247" y="222"/>
                  </a:moveTo>
                  <a:lnTo>
                    <a:pt x="319" y="97"/>
                  </a:lnTo>
                  <a:lnTo>
                    <a:pt x="388" y="0"/>
                  </a:lnTo>
                  <a:lnTo>
                    <a:pt x="439" y="0"/>
                  </a:lnTo>
                  <a:lnTo>
                    <a:pt x="470" y="40"/>
                  </a:lnTo>
                  <a:lnTo>
                    <a:pt x="475" y="106"/>
                  </a:lnTo>
                  <a:lnTo>
                    <a:pt x="432" y="156"/>
                  </a:lnTo>
                  <a:lnTo>
                    <a:pt x="358" y="217"/>
                  </a:lnTo>
                  <a:lnTo>
                    <a:pt x="298" y="288"/>
                  </a:lnTo>
                  <a:lnTo>
                    <a:pt x="237" y="386"/>
                  </a:lnTo>
                  <a:lnTo>
                    <a:pt x="211" y="453"/>
                  </a:lnTo>
                  <a:lnTo>
                    <a:pt x="187" y="537"/>
                  </a:lnTo>
                  <a:lnTo>
                    <a:pt x="182" y="645"/>
                  </a:lnTo>
                  <a:lnTo>
                    <a:pt x="190" y="742"/>
                  </a:lnTo>
                  <a:lnTo>
                    <a:pt x="220" y="862"/>
                  </a:lnTo>
                  <a:lnTo>
                    <a:pt x="276" y="968"/>
                  </a:lnTo>
                  <a:lnTo>
                    <a:pt x="324" y="1031"/>
                  </a:lnTo>
                  <a:lnTo>
                    <a:pt x="353" y="1075"/>
                  </a:lnTo>
                  <a:lnTo>
                    <a:pt x="358" y="1110"/>
                  </a:lnTo>
                  <a:lnTo>
                    <a:pt x="331" y="1124"/>
                  </a:lnTo>
                  <a:lnTo>
                    <a:pt x="271" y="1132"/>
                  </a:lnTo>
                  <a:lnTo>
                    <a:pt x="182" y="1159"/>
                  </a:lnTo>
                  <a:lnTo>
                    <a:pt x="113" y="1194"/>
                  </a:lnTo>
                  <a:lnTo>
                    <a:pt x="69" y="1235"/>
                  </a:lnTo>
                  <a:lnTo>
                    <a:pt x="31" y="1226"/>
                  </a:lnTo>
                  <a:lnTo>
                    <a:pt x="0" y="1178"/>
                  </a:lnTo>
                  <a:lnTo>
                    <a:pt x="0" y="1137"/>
                  </a:lnTo>
                  <a:lnTo>
                    <a:pt x="69" y="1101"/>
                  </a:lnTo>
                  <a:lnTo>
                    <a:pt x="187" y="1079"/>
                  </a:lnTo>
                  <a:lnTo>
                    <a:pt x="293" y="1066"/>
                  </a:lnTo>
                  <a:lnTo>
                    <a:pt x="247" y="1018"/>
                  </a:lnTo>
                  <a:lnTo>
                    <a:pt x="216" y="955"/>
                  </a:lnTo>
                  <a:lnTo>
                    <a:pt x="177" y="866"/>
                  </a:lnTo>
                  <a:lnTo>
                    <a:pt x="134" y="773"/>
                  </a:lnTo>
                  <a:lnTo>
                    <a:pt x="122" y="658"/>
                  </a:lnTo>
                  <a:lnTo>
                    <a:pt x="117" y="546"/>
                  </a:lnTo>
                  <a:lnTo>
                    <a:pt x="147" y="439"/>
                  </a:lnTo>
                  <a:lnTo>
                    <a:pt x="204" y="297"/>
                  </a:lnTo>
                  <a:lnTo>
                    <a:pt x="247" y="2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295" name="Freeform 7"/>
            <p:cNvSpPr>
              <a:spLocks/>
            </p:cNvSpPr>
            <p:nvPr/>
          </p:nvSpPr>
          <p:spPr bwMode="auto">
            <a:xfrm>
              <a:off x="4463" y="144"/>
              <a:ext cx="764" cy="2360"/>
            </a:xfrm>
            <a:custGeom>
              <a:avLst/>
              <a:gdLst>
                <a:gd name="T0" fmla="*/ 15 w 764"/>
                <a:gd name="T1" fmla="*/ 1342 h 1400"/>
                <a:gd name="T2" fmla="*/ 0 w 764"/>
                <a:gd name="T3" fmla="*/ 1283 h 1400"/>
                <a:gd name="T4" fmla="*/ 24 w 764"/>
                <a:gd name="T5" fmla="*/ 1238 h 1400"/>
                <a:gd name="T6" fmla="*/ 88 w 764"/>
                <a:gd name="T7" fmla="*/ 1193 h 1400"/>
                <a:gd name="T8" fmla="*/ 208 w 764"/>
                <a:gd name="T9" fmla="*/ 1108 h 1400"/>
                <a:gd name="T10" fmla="*/ 353 w 764"/>
                <a:gd name="T11" fmla="*/ 978 h 1400"/>
                <a:gd name="T12" fmla="*/ 431 w 764"/>
                <a:gd name="T13" fmla="*/ 861 h 1400"/>
                <a:gd name="T14" fmla="*/ 467 w 764"/>
                <a:gd name="T15" fmla="*/ 797 h 1400"/>
                <a:gd name="T16" fmla="*/ 504 w 764"/>
                <a:gd name="T17" fmla="*/ 625 h 1400"/>
                <a:gd name="T18" fmla="*/ 497 w 764"/>
                <a:gd name="T19" fmla="*/ 387 h 1400"/>
                <a:gd name="T20" fmla="*/ 482 w 764"/>
                <a:gd name="T21" fmla="*/ 270 h 1400"/>
                <a:gd name="T22" fmla="*/ 473 w 764"/>
                <a:gd name="T23" fmla="*/ 225 h 1400"/>
                <a:gd name="T24" fmla="*/ 326 w 764"/>
                <a:gd name="T25" fmla="*/ 162 h 1400"/>
                <a:gd name="T26" fmla="*/ 322 w 764"/>
                <a:gd name="T27" fmla="*/ 139 h 1400"/>
                <a:gd name="T28" fmla="*/ 337 w 764"/>
                <a:gd name="T29" fmla="*/ 126 h 1400"/>
                <a:gd name="T30" fmla="*/ 473 w 764"/>
                <a:gd name="T31" fmla="*/ 162 h 1400"/>
                <a:gd name="T32" fmla="*/ 504 w 764"/>
                <a:gd name="T33" fmla="*/ 153 h 1400"/>
                <a:gd name="T34" fmla="*/ 420 w 764"/>
                <a:gd name="T35" fmla="*/ 18 h 1400"/>
                <a:gd name="T36" fmla="*/ 431 w 764"/>
                <a:gd name="T37" fmla="*/ 0 h 1400"/>
                <a:gd name="T38" fmla="*/ 462 w 764"/>
                <a:gd name="T39" fmla="*/ 5 h 1400"/>
                <a:gd name="T40" fmla="*/ 539 w 764"/>
                <a:gd name="T41" fmla="*/ 122 h 1400"/>
                <a:gd name="T42" fmla="*/ 561 w 764"/>
                <a:gd name="T43" fmla="*/ 126 h 1400"/>
                <a:gd name="T44" fmla="*/ 602 w 764"/>
                <a:gd name="T45" fmla="*/ 5 h 1400"/>
                <a:gd name="T46" fmla="*/ 628 w 764"/>
                <a:gd name="T47" fmla="*/ 0 h 1400"/>
                <a:gd name="T48" fmla="*/ 639 w 764"/>
                <a:gd name="T49" fmla="*/ 22 h 1400"/>
                <a:gd name="T50" fmla="*/ 607 w 764"/>
                <a:gd name="T51" fmla="*/ 153 h 1400"/>
                <a:gd name="T52" fmla="*/ 618 w 764"/>
                <a:gd name="T53" fmla="*/ 172 h 1400"/>
                <a:gd name="T54" fmla="*/ 742 w 764"/>
                <a:gd name="T55" fmla="*/ 153 h 1400"/>
                <a:gd name="T56" fmla="*/ 764 w 764"/>
                <a:gd name="T57" fmla="*/ 162 h 1400"/>
                <a:gd name="T58" fmla="*/ 758 w 764"/>
                <a:gd name="T59" fmla="*/ 185 h 1400"/>
                <a:gd name="T60" fmla="*/ 591 w 764"/>
                <a:gd name="T61" fmla="*/ 221 h 1400"/>
                <a:gd name="T62" fmla="*/ 576 w 764"/>
                <a:gd name="T63" fmla="*/ 239 h 1400"/>
                <a:gd name="T64" fmla="*/ 561 w 764"/>
                <a:gd name="T65" fmla="*/ 320 h 1400"/>
                <a:gd name="T66" fmla="*/ 561 w 764"/>
                <a:gd name="T67" fmla="*/ 437 h 1400"/>
                <a:gd name="T68" fmla="*/ 565 w 764"/>
                <a:gd name="T69" fmla="*/ 608 h 1400"/>
                <a:gd name="T70" fmla="*/ 561 w 764"/>
                <a:gd name="T71" fmla="*/ 766 h 1400"/>
                <a:gd name="T72" fmla="*/ 550 w 764"/>
                <a:gd name="T73" fmla="*/ 837 h 1400"/>
                <a:gd name="T74" fmla="*/ 467 w 764"/>
                <a:gd name="T75" fmla="*/ 950 h 1400"/>
                <a:gd name="T76" fmla="*/ 374 w 764"/>
                <a:gd name="T77" fmla="*/ 1067 h 1400"/>
                <a:gd name="T78" fmla="*/ 274 w 764"/>
                <a:gd name="T79" fmla="*/ 1193 h 1400"/>
                <a:gd name="T80" fmla="*/ 191 w 764"/>
                <a:gd name="T81" fmla="*/ 1314 h 1400"/>
                <a:gd name="T82" fmla="*/ 134 w 764"/>
                <a:gd name="T83" fmla="*/ 1382 h 1400"/>
                <a:gd name="T84" fmla="*/ 51 w 764"/>
                <a:gd name="T85" fmla="*/ 1400 h 1400"/>
                <a:gd name="T86" fmla="*/ 15 w 764"/>
                <a:gd name="T87" fmla="*/ 1342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64" h="1400">
                  <a:moveTo>
                    <a:pt x="15" y="1342"/>
                  </a:moveTo>
                  <a:lnTo>
                    <a:pt x="0" y="1283"/>
                  </a:lnTo>
                  <a:lnTo>
                    <a:pt x="24" y="1238"/>
                  </a:lnTo>
                  <a:lnTo>
                    <a:pt x="88" y="1193"/>
                  </a:lnTo>
                  <a:lnTo>
                    <a:pt x="208" y="1108"/>
                  </a:lnTo>
                  <a:lnTo>
                    <a:pt x="353" y="978"/>
                  </a:lnTo>
                  <a:lnTo>
                    <a:pt x="431" y="861"/>
                  </a:lnTo>
                  <a:lnTo>
                    <a:pt x="467" y="797"/>
                  </a:lnTo>
                  <a:lnTo>
                    <a:pt x="504" y="625"/>
                  </a:lnTo>
                  <a:lnTo>
                    <a:pt x="497" y="387"/>
                  </a:lnTo>
                  <a:lnTo>
                    <a:pt x="482" y="270"/>
                  </a:lnTo>
                  <a:lnTo>
                    <a:pt x="473" y="225"/>
                  </a:lnTo>
                  <a:lnTo>
                    <a:pt x="326" y="162"/>
                  </a:lnTo>
                  <a:lnTo>
                    <a:pt x="322" y="139"/>
                  </a:lnTo>
                  <a:lnTo>
                    <a:pt x="337" y="126"/>
                  </a:lnTo>
                  <a:lnTo>
                    <a:pt x="473" y="162"/>
                  </a:lnTo>
                  <a:lnTo>
                    <a:pt x="504" y="153"/>
                  </a:lnTo>
                  <a:lnTo>
                    <a:pt x="420" y="18"/>
                  </a:lnTo>
                  <a:lnTo>
                    <a:pt x="431" y="0"/>
                  </a:lnTo>
                  <a:lnTo>
                    <a:pt x="462" y="5"/>
                  </a:lnTo>
                  <a:lnTo>
                    <a:pt x="539" y="122"/>
                  </a:lnTo>
                  <a:lnTo>
                    <a:pt x="561" y="126"/>
                  </a:lnTo>
                  <a:lnTo>
                    <a:pt x="602" y="5"/>
                  </a:lnTo>
                  <a:lnTo>
                    <a:pt x="628" y="0"/>
                  </a:lnTo>
                  <a:lnTo>
                    <a:pt x="639" y="22"/>
                  </a:lnTo>
                  <a:lnTo>
                    <a:pt x="607" y="153"/>
                  </a:lnTo>
                  <a:lnTo>
                    <a:pt x="618" y="172"/>
                  </a:lnTo>
                  <a:lnTo>
                    <a:pt x="742" y="153"/>
                  </a:lnTo>
                  <a:lnTo>
                    <a:pt x="764" y="162"/>
                  </a:lnTo>
                  <a:lnTo>
                    <a:pt x="758" y="185"/>
                  </a:lnTo>
                  <a:lnTo>
                    <a:pt x="591" y="221"/>
                  </a:lnTo>
                  <a:lnTo>
                    <a:pt x="576" y="239"/>
                  </a:lnTo>
                  <a:lnTo>
                    <a:pt x="561" y="320"/>
                  </a:lnTo>
                  <a:lnTo>
                    <a:pt x="561" y="437"/>
                  </a:lnTo>
                  <a:lnTo>
                    <a:pt x="565" y="608"/>
                  </a:lnTo>
                  <a:lnTo>
                    <a:pt x="561" y="766"/>
                  </a:lnTo>
                  <a:lnTo>
                    <a:pt x="550" y="837"/>
                  </a:lnTo>
                  <a:lnTo>
                    <a:pt x="467" y="950"/>
                  </a:lnTo>
                  <a:lnTo>
                    <a:pt x="374" y="1067"/>
                  </a:lnTo>
                  <a:lnTo>
                    <a:pt x="274" y="1193"/>
                  </a:lnTo>
                  <a:lnTo>
                    <a:pt x="191" y="1314"/>
                  </a:lnTo>
                  <a:lnTo>
                    <a:pt x="134" y="1382"/>
                  </a:lnTo>
                  <a:lnTo>
                    <a:pt x="51" y="1400"/>
                  </a:lnTo>
                  <a:lnTo>
                    <a:pt x="15" y="134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296" name="Freeform 8"/>
            <p:cNvSpPr>
              <a:spLocks/>
            </p:cNvSpPr>
            <p:nvPr/>
          </p:nvSpPr>
          <p:spPr bwMode="auto">
            <a:xfrm>
              <a:off x="3314" y="2262"/>
              <a:ext cx="795" cy="1147"/>
            </a:xfrm>
            <a:custGeom>
              <a:avLst/>
              <a:gdLst>
                <a:gd name="T0" fmla="*/ 576 w 795"/>
                <a:gd name="T1" fmla="*/ 112 h 1147"/>
                <a:gd name="T2" fmla="*/ 659 w 795"/>
                <a:gd name="T3" fmla="*/ 30 h 1147"/>
                <a:gd name="T4" fmla="*/ 711 w 795"/>
                <a:gd name="T5" fmla="*/ 0 h 1147"/>
                <a:gd name="T6" fmla="*/ 753 w 795"/>
                <a:gd name="T7" fmla="*/ 5 h 1147"/>
                <a:gd name="T8" fmla="*/ 795 w 795"/>
                <a:gd name="T9" fmla="*/ 30 h 1147"/>
                <a:gd name="T10" fmla="*/ 795 w 795"/>
                <a:gd name="T11" fmla="*/ 81 h 1147"/>
                <a:gd name="T12" fmla="*/ 784 w 795"/>
                <a:gd name="T13" fmla="*/ 152 h 1147"/>
                <a:gd name="T14" fmla="*/ 753 w 795"/>
                <a:gd name="T15" fmla="*/ 203 h 1147"/>
                <a:gd name="T16" fmla="*/ 716 w 795"/>
                <a:gd name="T17" fmla="*/ 224 h 1147"/>
                <a:gd name="T18" fmla="*/ 637 w 795"/>
                <a:gd name="T19" fmla="*/ 255 h 1147"/>
                <a:gd name="T20" fmla="*/ 539 w 795"/>
                <a:gd name="T21" fmla="*/ 327 h 1147"/>
                <a:gd name="T22" fmla="*/ 436 w 795"/>
                <a:gd name="T23" fmla="*/ 438 h 1147"/>
                <a:gd name="T24" fmla="*/ 394 w 795"/>
                <a:gd name="T25" fmla="*/ 529 h 1147"/>
                <a:gd name="T26" fmla="*/ 337 w 795"/>
                <a:gd name="T27" fmla="*/ 637 h 1147"/>
                <a:gd name="T28" fmla="*/ 306 w 795"/>
                <a:gd name="T29" fmla="*/ 718 h 1147"/>
                <a:gd name="T30" fmla="*/ 265 w 795"/>
                <a:gd name="T31" fmla="*/ 820 h 1147"/>
                <a:gd name="T32" fmla="*/ 248 w 795"/>
                <a:gd name="T33" fmla="*/ 897 h 1147"/>
                <a:gd name="T34" fmla="*/ 265 w 795"/>
                <a:gd name="T35" fmla="*/ 973 h 1147"/>
                <a:gd name="T36" fmla="*/ 300 w 795"/>
                <a:gd name="T37" fmla="*/ 1034 h 1147"/>
                <a:gd name="T38" fmla="*/ 315 w 795"/>
                <a:gd name="T39" fmla="*/ 1054 h 1147"/>
                <a:gd name="T40" fmla="*/ 306 w 795"/>
                <a:gd name="T41" fmla="*/ 1075 h 1147"/>
                <a:gd name="T42" fmla="*/ 289 w 795"/>
                <a:gd name="T43" fmla="*/ 1080 h 1147"/>
                <a:gd name="T44" fmla="*/ 228 w 795"/>
                <a:gd name="T45" fmla="*/ 978 h 1147"/>
                <a:gd name="T46" fmla="*/ 212 w 795"/>
                <a:gd name="T47" fmla="*/ 988 h 1147"/>
                <a:gd name="T48" fmla="*/ 228 w 795"/>
                <a:gd name="T49" fmla="*/ 1116 h 1147"/>
                <a:gd name="T50" fmla="*/ 206 w 795"/>
                <a:gd name="T51" fmla="*/ 1126 h 1147"/>
                <a:gd name="T52" fmla="*/ 191 w 795"/>
                <a:gd name="T53" fmla="*/ 1110 h 1147"/>
                <a:gd name="T54" fmla="*/ 181 w 795"/>
                <a:gd name="T55" fmla="*/ 988 h 1147"/>
                <a:gd name="T56" fmla="*/ 160 w 795"/>
                <a:gd name="T57" fmla="*/ 988 h 1147"/>
                <a:gd name="T58" fmla="*/ 160 w 795"/>
                <a:gd name="T59" fmla="*/ 1110 h 1147"/>
                <a:gd name="T60" fmla="*/ 144 w 795"/>
                <a:gd name="T61" fmla="*/ 1147 h 1147"/>
                <a:gd name="T62" fmla="*/ 118 w 795"/>
                <a:gd name="T63" fmla="*/ 1126 h 1147"/>
                <a:gd name="T64" fmla="*/ 140 w 795"/>
                <a:gd name="T65" fmla="*/ 937 h 1147"/>
                <a:gd name="T66" fmla="*/ 129 w 795"/>
                <a:gd name="T67" fmla="*/ 922 h 1147"/>
                <a:gd name="T68" fmla="*/ 72 w 795"/>
                <a:gd name="T69" fmla="*/ 932 h 1147"/>
                <a:gd name="T70" fmla="*/ 9 w 795"/>
                <a:gd name="T71" fmla="*/ 922 h 1147"/>
                <a:gd name="T72" fmla="*/ 0 w 795"/>
                <a:gd name="T73" fmla="*/ 892 h 1147"/>
                <a:gd name="T74" fmla="*/ 46 w 795"/>
                <a:gd name="T75" fmla="*/ 897 h 1147"/>
                <a:gd name="T76" fmla="*/ 107 w 795"/>
                <a:gd name="T77" fmla="*/ 892 h 1147"/>
                <a:gd name="T78" fmla="*/ 171 w 795"/>
                <a:gd name="T79" fmla="*/ 850 h 1147"/>
                <a:gd name="T80" fmla="*/ 265 w 795"/>
                <a:gd name="T81" fmla="*/ 667 h 1147"/>
                <a:gd name="T82" fmla="*/ 322 w 795"/>
                <a:gd name="T83" fmla="*/ 519 h 1147"/>
                <a:gd name="T84" fmla="*/ 372 w 795"/>
                <a:gd name="T85" fmla="*/ 412 h 1147"/>
                <a:gd name="T86" fmla="*/ 436 w 795"/>
                <a:gd name="T87" fmla="*/ 316 h 1147"/>
                <a:gd name="T88" fmla="*/ 503 w 795"/>
                <a:gd name="T89" fmla="*/ 213 h 1147"/>
                <a:gd name="T90" fmla="*/ 545 w 795"/>
                <a:gd name="T91" fmla="*/ 147 h 1147"/>
                <a:gd name="T92" fmla="*/ 576 w 795"/>
                <a:gd name="T93" fmla="*/ 112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5" h="1147">
                  <a:moveTo>
                    <a:pt x="576" y="112"/>
                  </a:moveTo>
                  <a:lnTo>
                    <a:pt x="659" y="30"/>
                  </a:lnTo>
                  <a:lnTo>
                    <a:pt x="711" y="0"/>
                  </a:lnTo>
                  <a:lnTo>
                    <a:pt x="753" y="5"/>
                  </a:lnTo>
                  <a:lnTo>
                    <a:pt x="795" y="30"/>
                  </a:lnTo>
                  <a:lnTo>
                    <a:pt x="795" y="81"/>
                  </a:lnTo>
                  <a:lnTo>
                    <a:pt x="784" y="152"/>
                  </a:lnTo>
                  <a:lnTo>
                    <a:pt x="753" y="203"/>
                  </a:lnTo>
                  <a:lnTo>
                    <a:pt x="716" y="224"/>
                  </a:lnTo>
                  <a:lnTo>
                    <a:pt x="637" y="255"/>
                  </a:lnTo>
                  <a:lnTo>
                    <a:pt x="539" y="327"/>
                  </a:lnTo>
                  <a:lnTo>
                    <a:pt x="436" y="438"/>
                  </a:lnTo>
                  <a:lnTo>
                    <a:pt x="394" y="529"/>
                  </a:lnTo>
                  <a:lnTo>
                    <a:pt x="337" y="637"/>
                  </a:lnTo>
                  <a:lnTo>
                    <a:pt x="306" y="718"/>
                  </a:lnTo>
                  <a:lnTo>
                    <a:pt x="265" y="820"/>
                  </a:lnTo>
                  <a:lnTo>
                    <a:pt x="248" y="897"/>
                  </a:lnTo>
                  <a:lnTo>
                    <a:pt x="265" y="973"/>
                  </a:lnTo>
                  <a:lnTo>
                    <a:pt x="300" y="1034"/>
                  </a:lnTo>
                  <a:lnTo>
                    <a:pt x="315" y="1054"/>
                  </a:lnTo>
                  <a:lnTo>
                    <a:pt x="306" y="1075"/>
                  </a:lnTo>
                  <a:lnTo>
                    <a:pt x="289" y="1080"/>
                  </a:lnTo>
                  <a:lnTo>
                    <a:pt x="228" y="978"/>
                  </a:lnTo>
                  <a:lnTo>
                    <a:pt x="212" y="988"/>
                  </a:lnTo>
                  <a:lnTo>
                    <a:pt x="228" y="1116"/>
                  </a:lnTo>
                  <a:lnTo>
                    <a:pt x="206" y="1126"/>
                  </a:lnTo>
                  <a:lnTo>
                    <a:pt x="191" y="1110"/>
                  </a:lnTo>
                  <a:lnTo>
                    <a:pt x="181" y="988"/>
                  </a:lnTo>
                  <a:lnTo>
                    <a:pt x="160" y="988"/>
                  </a:lnTo>
                  <a:lnTo>
                    <a:pt x="160" y="1110"/>
                  </a:lnTo>
                  <a:lnTo>
                    <a:pt x="144" y="1147"/>
                  </a:lnTo>
                  <a:lnTo>
                    <a:pt x="118" y="1126"/>
                  </a:lnTo>
                  <a:lnTo>
                    <a:pt x="140" y="937"/>
                  </a:lnTo>
                  <a:lnTo>
                    <a:pt x="129" y="922"/>
                  </a:lnTo>
                  <a:lnTo>
                    <a:pt x="72" y="932"/>
                  </a:lnTo>
                  <a:lnTo>
                    <a:pt x="9" y="922"/>
                  </a:lnTo>
                  <a:lnTo>
                    <a:pt x="0" y="892"/>
                  </a:lnTo>
                  <a:lnTo>
                    <a:pt x="46" y="897"/>
                  </a:lnTo>
                  <a:lnTo>
                    <a:pt x="107" y="892"/>
                  </a:lnTo>
                  <a:lnTo>
                    <a:pt x="171" y="850"/>
                  </a:lnTo>
                  <a:lnTo>
                    <a:pt x="265" y="667"/>
                  </a:lnTo>
                  <a:lnTo>
                    <a:pt x="322" y="519"/>
                  </a:lnTo>
                  <a:lnTo>
                    <a:pt x="372" y="412"/>
                  </a:lnTo>
                  <a:lnTo>
                    <a:pt x="436" y="316"/>
                  </a:lnTo>
                  <a:lnTo>
                    <a:pt x="503" y="213"/>
                  </a:lnTo>
                  <a:lnTo>
                    <a:pt x="545" y="147"/>
                  </a:lnTo>
                  <a:lnTo>
                    <a:pt x="576" y="11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8297" name="AutoShape 9"/>
          <p:cNvSpPr>
            <a:spLocks noChangeArrowheads="1"/>
          </p:cNvSpPr>
          <p:nvPr/>
        </p:nvSpPr>
        <p:spPr bwMode="auto">
          <a:xfrm>
            <a:off x="687388" y="1304925"/>
            <a:ext cx="5410200" cy="1200150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altLang="en-US" sz="3600">
                <a:solidFill>
                  <a:schemeClr val="tx2"/>
                </a:solidFill>
                <a:latin typeface="Comic Sans MS" pitchFamily="66" charset="0"/>
              </a:rPr>
              <a:t>Molim vas postavljajte pitanja!</a:t>
            </a:r>
            <a:endParaRPr lang="en-US" altLang="en-US" sz="240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268298" name="Text Box 10"/>
          <p:cNvSpPr txBox="1">
            <a:spLocks noChangeArrowheads="1"/>
          </p:cNvSpPr>
          <p:nvPr/>
        </p:nvSpPr>
        <p:spPr bwMode="auto">
          <a:xfrm>
            <a:off x="588963" y="3724275"/>
            <a:ext cx="3794125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Pomozite mi!</a:t>
            </a:r>
          </a:p>
          <a:p>
            <a:r>
              <a:rPr lang="en-US" altLang="en-US" sz="2800" b="1"/>
              <a:t>Dajte mi povratnu info!</a:t>
            </a:r>
          </a:p>
          <a:p>
            <a:r>
              <a:rPr lang="en-US" altLang="en-US" sz="2800" b="1"/>
              <a:t>Recite da li da pri</a:t>
            </a:r>
            <a:r>
              <a:rPr lang="sr-Latn-CS" altLang="en-US" sz="2800" b="1"/>
              <a:t>čam</a:t>
            </a:r>
            <a:endParaRPr lang="en-US" altLang="en-US" sz="2800" b="1"/>
          </a:p>
          <a:p>
            <a:r>
              <a:rPr lang="en-US" altLang="en-US" b="1"/>
              <a:t>Br</a:t>
            </a:r>
            <a:r>
              <a:rPr lang="sr-Latn-CS" altLang="en-US" b="1"/>
              <a:t>že ili </a:t>
            </a:r>
            <a:r>
              <a:rPr lang="en-US" altLang="en-US" b="1"/>
              <a:t>sporije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8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8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8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8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29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2" name="Rectangle 4"/>
          <p:cNvSpPr>
            <a:spLocks noChangeArrowheads="1"/>
          </p:cNvSpPr>
          <p:nvPr/>
        </p:nvSpPr>
        <p:spPr bwMode="auto">
          <a:xfrm>
            <a:off x="-203200" y="1858963"/>
            <a:ext cx="9167813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CA" altLang="en-US"/>
              <a:t> </a:t>
            </a:r>
            <a:r>
              <a:rPr lang="sr-Latn-CS" altLang="en-US"/>
              <a:t>Nadam se da ćete mi pomoći da napišem skripte!</a:t>
            </a:r>
          </a:p>
          <a:p>
            <a:pPr algn="ctr"/>
            <a:r>
              <a:rPr lang="sr-Latn-CS" altLang="en-US" b="1"/>
              <a:t>Ova prezentacija nalazi se na sledećoj adresi</a:t>
            </a:r>
            <a:r>
              <a:rPr lang="en-CA" altLang="en-US" b="1"/>
              <a:t>:</a:t>
            </a:r>
            <a:r>
              <a:rPr lang="sr-Latn-CS" altLang="en-US" b="1"/>
              <a:t> </a:t>
            </a:r>
          </a:p>
          <a:p>
            <a:pPr algn="ctr"/>
            <a:r>
              <a:rPr lang="sr-Latn-CS" altLang="en-US" b="1"/>
              <a:t>http:</a:t>
            </a:r>
            <a:r>
              <a:rPr lang="en-US" altLang="en-US" b="1"/>
              <a:t>//</a:t>
            </a:r>
            <a:r>
              <a:rPr lang="sr-Latn-CS" altLang="en-US" b="1"/>
              <a:t>147.91.215.125</a:t>
            </a:r>
            <a:r>
              <a:rPr lang="en-CA" altLang="en-US" sz="3600"/>
              <a:t>/</a:t>
            </a:r>
            <a:r>
              <a:rPr lang="sr-Latn-CS" altLang="en-US" sz="3600"/>
              <a:t>alg</a:t>
            </a:r>
            <a:r>
              <a:rPr lang="en-CA" altLang="en-US" sz="3600"/>
              <a:t>/</a:t>
            </a:r>
            <a:r>
              <a:rPr lang="sr-Latn-CS" altLang="en-US" sz="3600"/>
              <a:t>vezbe</a:t>
            </a:r>
            <a:r>
              <a:rPr lang="en-CA" altLang="en-US" sz="3600"/>
              <a:t>/</a:t>
            </a:r>
            <a:r>
              <a:rPr lang="sr-Latn-CS" altLang="en-US" sz="3600"/>
              <a:t>prva</a:t>
            </a:r>
            <a:endParaRPr lang="en-CA" altLang="en-US"/>
          </a:p>
          <a:p>
            <a:pPr algn="ctr"/>
            <a:r>
              <a:rPr lang="sr-Latn-CS" altLang="en-US" b="1"/>
              <a:t>Toplo bih vam preporučio da pretražujete Internet!</a:t>
            </a:r>
            <a:endParaRPr lang="en-CA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7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47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47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7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7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47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47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47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Anketa</a:t>
            </a:r>
            <a:r>
              <a:rPr lang="en-US" altLang="en-US"/>
              <a:t>:</a:t>
            </a:r>
            <a:endParaRPr lang="en-CA" alt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en-US"/>
              <a:t>Dosta iskusnih programera je zamoljeno da kodiraju binarnu pretragu.</a:t>
            </a:r>
            <a:endParaRPr lang="en-CA" altLang="en-US"/>
          </a:p>
        </p:txBody>
      </p:sp>
      <p:pic>
        <p:nvPicPr>
          <p:cNvPr id="92165" name="Picture 5" descr="j00822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00400"/>
            <a:ext cx="3429000" cy="342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Anketa</a:t>
            </a:r>
            <a:r>
              <a:rPr lang="en-US" altLang="en-US"/>
              <a:t>:</a:t>
            </a:r>
            <a:endParaRPr lang="en-CA" alt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en-US"/>
              <a:t>Dosta iskusnih programera je zamoljeno da kodiraju binarnu pretragu.</a:t>
            </a:r>
            <a:endParaRPr lang="en-CA" altLang="en-US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810000" y="3733800"/>
            <a:ext cx="5133975" cy="214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3000"/>
              <a:t>80% </a:t>
            </a:r>
            <a:r>
              <a:rPr lang="sr-Latn-CS" altLang="en-US" sz="3000"/>
              <a:t>ih nije dobro uradilo</a:t>
            </a:r>
            <a:endParaRPr lang="en-US" altLang="en-US" sz="3000"/>
          </a:p>
          <a:p>
            <a:pPr algn="ctr"/>
            <a:r>
              <a:rPr lang="sr-Latn-CS" altLang="en-US" sz="3000"/>
              <a:t>Dobro je da to nije bilo za potrebe  </a:t>
            </a:r>
            <a:r>
              <a:rPr lang="en-US" altLang="en-US" sz="3000"/>
              <a:t>nu</a:t>
            </a:r>
            <a:r>
              <a:rPr lang="sr-Latn-CS" altLang="en-US" sz="3000"/>
              <a:t>klearne</a:t>
            </a:r>
            <a:r>
              <a:rPr lang="en-US" altLang="en-US" sz="3000"/>
              <a:t> </a:t>
            </a:r>
            <a:r>
              <a:rPr lang="sr-Latn-CS" altLang="en-US" sz="3000"/>
              <a:t>elektrane u Černobilu!? A možda i jeste?!</a:t>
            </a:r>
            <a:endParaRPr lang="en-US" altLang="en-US" sz="3000"/>
          </a:p>
        </p:txBody>
      </p:sp>
      <p:pic>
        <p:nvPicPr>
          <p:cNvPr id="93189" name="Picture 5" descr="j01744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775" y="3048000"/>
            <a:ext cx="2714625" cy="3648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Šta im je nedostajalo</a:t>
            </a:r>
            <a:r>
              <a:rPr lang="en-US" altLang="en-US"/>
              <a:t>?</a:t>
            </a:r>
            <a:endParaRPr lang="en-CA" altLang="en-US"/>
          </a:p>
        </p:txBody>
      </p:sp>
      <p:pic>
        <p:nvPicPr>
          <p:cNvPr id="95236" name="Picture 4" descr="pe0701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09800"/>
            <a:ext cx="2732088" cy="304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Šta im je nedostajalo</a:t>
            </a:r>
            <a:r>
              <a:rPr lang="en-US" altLang="en-US"/>
              <a:t>?</a:t>
            </a:r>
            <a:endParaRPr lang="en-CA" alt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Formal</a:t>
            </a:r>
            <a:r>
              <a:rPr lang="sr-Latn-CS" altLang="en-US"/>
              <a:t>ni</a:t>
            </a:r>
            <a:r>
              <a:rPr lang="en-US" altLang="en-US"/>
              <a:t> </a:t>
            </a:r>
            <a:r>
              <a:rPr lang="sr-Latn-CS" altLang="en-US"/>
              <a:t>dokazi</a:t>
            </a:r>
            <a:r>
              <a:rPr lang="en-US" altLang="en-US"/>
              <a:t>?</a:t>
            </a:r>
            <a:endParaRPr lang="en-CA" altLang="en-US"/>
          </a:p>
        </p:txBody>
      </p:sp>
      <p:pic>
        <p:nvPicPr>
          <p:cNvPr id="94213" name="Picture 5" descr="j01887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975" y="2682875"/>
            <a:ext cx="2740025" cy="364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Šta im je nedostajalo</a:t>
            </a:r>
            <a:r>
              <a:rPr lang="en-US" altLang="en-US"/>
              <a:t>?</a:t>
            </a:r>
            <a:endParaRPr lang="en-CA" alt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Formal</a:t>
            </a:r>
            <a:r>
              <a:rPr lang="sr-Latn-CS" altLang="en-US"/>
              <a:t>ni dokazi</a:t>
            </a:r>
            <a:r>
              <a:rPr lang="en-US" altLang="en-US"/>
              <a:t>?</a:t>
            </a:r>
            <a:endParaRPr lang="en-CA" altLang="en-US"/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4310063" y="3184525"/>
            <a:ext cx="4452937" cy="416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sr-Latn-CS" altLang="en-US" sz="3000"/>
              <a:t>Verovatno</a:t>
            </a:r>
          </a:p>
          <a:p>
            <a:r>
              <a:rPr lang="sr-Latn-CS" altLang="en-US"/>
              <a:t>Vodeći ljudi u i</a:t>
            </a:r>
            <a:r>
              <a:rPr lang="en-US" altLang="en-US"/>
              <a:t>ndustr</a:t>
            </a:r>
            <a:r>
              <a:rPr lang="sr-Latn-CS" altLang="en-US"/>
              <a:t>iji</a:t>
            </a:r>
            <a:r>
              <a:rPr lang="en-US" altLang="en-US"/>
              <a:t> </a:t>
            </a:r>
            <a:r>
              <a:rPr lang="sr-Latn-CS" altLang="en-US"/>
              <a:t>počinju da shvataju koliko su formalni dokazi neophodni</a:t>
            </a:r>
            <a:r>
              <a:rPr lang="en-US" altLang="en-US"/>
              <a:t>.</a:t>
            </a:r>
          </a:p>
          <a:p>
            <a:r>
              <a:rPr lang="sr-Latn-CS" altLang="en-US"/>
              <a:t>Ali čak i bez njih</a:t>
            </a:r>
            <a:r>
              <a:rPr lang="en-US" altLang="en-US"/>
              <a:t>…. ?</a:t>
            </a:r>
            <a:endParaRPr lang="en-CA" altLang="en-US"/>
          </a:p>
          <a:p>
            <a:pPr algn="ctr"/>
            <a:endParaRPr lang="en-US" altLang="en-US" sz="3000"/>
          </a:p>
        </p:txBody>
      </p:sp>
      <p:pic>
        <p:nvPicPr>
          <p:cNvPr id="96261" name="Picture 5" descr="j01887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0975" y="2682875"/>
            <a:ext cx="2740025" cy="364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6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62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62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Šta im je nedostajalo</a:t>
            </a:r>
            <a:r>
              <a:rPr lang="en-US" altLang="en-US"/>
              <a:t>?</a:t>
            </a:r>
            <a:endParaRPr lang="en-CA" alt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/>
              <a:t>Fundamental</a:t>
            </a:r>
            <a:r>
              <a:rPr lang="sr-Latn-CS" altLang="en-US"/>
              <a:t>no razumevanje</a:t>
            </a:r>
            <a:r>
              <a:rPr lang="en-US" altLang="en-US"/>
              <a:t> </a:t>
            </a:r>
            <a:r>
              <a:rPr lang="sr-Latn-CS" altLang="en-US"/>
              <a:t>dizajna </a:t>
            </a:r>
            <a:r>
              <a:rPr lang="en-US" altLang="en-US"/>
              <a:t>algorit</a:t>
            </a:r>
            <a:r>
              <a:rPr lang="sr-Latn-CS" altLang="en-US"/>
              <a:t>a</a:t>
            </a:r>
            <a:r>
              <a:rPr lang="en-US" altLang="en-US"/>
              <a:t>m</a:t>
            </a:r>
            <a:r>
              <a:rPr lang="sr-Latn-CS" altLang="en-US"/>
              <a:t>a</a:t>
            </a:r>
            <a:r>
              <a:rPr lang="en-US" altLang="en-US"/>
              <a:t>.</a:t>
            </a:r>
          </a:p>
          <a:p>
            <a:r>
              <a:rPr lang="en-US" altLang="en-US"/>
              <a:t>Abstra</a:t>
            </a:r>
            <a:r>
              <a:rPr lang="sr-Latn-CS" altLang="en-US"/>
              <a:t>k</a:t>
            </a:r>
            <a:r>
              <a:rPr lang="en-US" altLang="en-US"/>
              <a:t>t</a:t>
            </a:r>
            <a:r>
              <a:rPr lang="sr-Latn-CS" altLang="en-US"/>
              <a:t>no</a:t>
            </a:r>
            <a:r>
              <a:rPr lang="en-US" altLang="en-US"/>
              <a:t> </a:t>
            </a:r>
            <a:r>
              <a:rPr lang="sr-Latn-CS" altLang="en-US"/>
              <a:t>mišljenje</a:t>
            </a:r>
            <a:r>
              <a:rPr lang="en-US" altLang="en-US"/>
              <a:t>.</a:t>
            </a:r>
            <a:endParaRPr lang="en-CA" altLang="en-US"/>
          </a:p>
        </p:txBody>
      </p:sp>
      <p:pic>
        <p:nvPicPr>
          <p:cNvPr id="97290" name="Picture 10" descr="dd00786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657600"/>
            <a:ext cx="296862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 u="sng"/>
              <a:t>Sadržaj vežbi:</a:t>
            </a:r>
            <a:endParaRPr lang="en-US" alt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68538"/>
            <a:ext cx="7772400" cy="4589462"/>
          </a:xfrm>
        </p:spPr>
        <p:txBody>
          <a:bodyPr/>
          <a:lstStyle/>
          <a:p>
            <a:pPr algn="ctr" eaLnBrk="0" hangingPunct="0">
              <a:buFontTx/>
              <a:buNone/>
            </a:pPr>
            <a:r>
              <a:rPr lang="sr-Latn-CS" altLang="en-US" sz="3600"/>
              <a:t>Vežbaćemo n</a:t>
            </a:r>
            <a:r>
              <a:rPr lang="en-US" altLang="en-US" sz="3600"/>
              <a:t>ota</a:t>
            </a:r>
            <a:r>
              <a:rPr lang="sr-Latn-CS" altLang="en-US" sz="3600"/>
              <a:t>cije</a:t>
            </a:r>
            <a:r>
              <a:rPr lang="en-US" altLang="en-US" sz="3600"/>
              <a:t>, analogi</a:t>
            </a:r>
            <a:r>
              <a:rPr lang="sr-Latn-CS" altLang="en-US" sz="3600"/>
              <a:t>j</a:t>
            </a:r>
            <a:r>
              <a:rPr lang="en-US" altLang="en-US" sz="3600"/>
              <a:t>e</a:t>
            </a:r>
            <a:r>
              <a:rPr lang="sr-Latn-CS" altLang="en-US" sz="3600"/>
              <a:t> i </a:t>
            </a:r>
            <a:r>
              <a:rPr lang="en-US" altLang="en-US" sz="3600"/>
              <a:t> abstra</a:t>
            </a:r>
            <a:r>
              <a:rPr lang="sr-Latn-CS" altLang="en-US" sz="3600"/>
              <a:t>k</a:t>
            </a:r>
            <a:r>
              <a:rPr lang="en-US" altLang="en-US" sz="3600"/>
              <a:t>ci</a:t>
            </a:r>
            <a:r>
              <a:rPr lang="sr-Latn-CS" altLang="en-US" sz="3600"/>
              <a:t>je, u 4 reči - sve što profesorka predaje!</a:t>
            </a:r>
            <a:endParaRPr lang="en-US" altLang="en-US" sz="3600"/>
          </a:p>
          <a:p>
            <a:pPr algn="ctr" eaLnBrk="0" hangingPunct="0">
              <a:buFontTx/>
              <a:buNone/>
            </a:pPr>
            <a:r>
              <a:rPr lang="sr-Latn-CS" altLang="en-US" sz="3600"/>
              <a:t>Trudićemo se da sami razvijamo algoritme</a:t>
            </a:r>
            <a:r>
              <a:rPr lang="en-US" altLang="en-US" sz="3600"/>
              <a:t>, </a:t>
            </a:r>
            <a:r>
              <a:rPr lang="sr-Latn-CS" altLang="en-US" sz="3600"/>
              <a:t>razmišljamo o njima i</a:t>
            </a:r>
            <a:r>
              <a:rPr lang="en-US" altLang="en-US" sz="3600"/>
              <a:t> </a:t>
            </a:r>
          </a:p>
          <a:p>
            <a:pPr algn="ctr" eaLnBrk="0" hangingPunct="0">
              <a:buFontTx/>
              <a:buNone/>
            </a:pPr>
            <a:r>
              <a:rPr lang="sr-Latn-CS" altLang="en-US" sz="3600"/>
              <a:t>opisujemo ih.</a:t>
            </a:r>
            <a:r>
              <a:rPr lang="en-US" altLang="en-US" sz="3600"/>
              <a:t> </a:t>
            </a:r>
          </a:p>
          <a:p>
            <a:pPr algn="ctr" eaLnBrk="0" hangingPunct="0">
              <a:buFontTx/>
              <a:buNone/>
            </a:pPr>
            <a:r>
              <a:rPr lang="sr-Latn-CS" altLang="en-US" sz="3600"/>
              <a:t>Samim tim tačnost se podrazumeva!</a:t>
            </a:r>
            <a:endParaRPr lang="en-US" altLang="en-US" sz="3600"/>
          </a:p>
          <a:p>
            <a:pPr algn="ctr" eaLnBrk="0" hangingPunct="0"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Čitajte unapred</a:t>
            </a:r>
            <a:endParaRPr lang="en-CA" alt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r-Latn-CS" altLang="en-US"/>
              <a:t>Trudite se da čitate lekcije i pretražite internet</a:t>
            </a:r>
            <a:r>
              <a:rPr lang="en-US" altLang="en-US"/>
              <a:t> </a:t>
            </a:r>
            <a:r>
              <a:rPr lang="sr-Latn-CS" altLang="en-US" b="1">
                <a:solidFill>
                  <a:schemeClr val="hlink"/>
                </a:solidFill>
              </a:rPr>
              <a:t>p</a:t>
            </a:r>
            <a:r>
              <a:rPr lang="en-CA" altLang="en-US" b="1">
                <a:solidFill>
                  <a:schemeClr val="hlink"/>
                </a:solidFill>
              </a:rPr>
              <a:t>re</a:t>
            </a:r>
            <a:r>
              <a:rPr lang="en-US" altLang="en-US"/>
              <a:t> </a:t>
            </a:r>
            <a:r>
              <a:rPr lang="sr-Latn-CS" altLang="en-US"/>
              <a:t>vežbi</a:t>
            </a:r>
            <a:r>
              <a:rPr lang="en-US" altLang="en-US"/>
              <a:t>.</a:t>
            </a:r>
          </a:p>
          <a:p>
            <a:pPr>
              <a:buFontTx/>
              <a:buNone/>
            </a:pPr>
            <a:r>
              <a:rPr lang="sr-Latn-CS" altLang="en-US"/>
              <a:t>To će olakšati</a:t>
            </a:r>
            <a:r>
              <a:rPr lang="en-US" altLang="en-US"/>
              <a:t>/pobo</a:t>
            </a:r>
            <a:r>
              <a:rPr lang="sr-Latn-CS" altLang="en-US"/>
              <a:t>ljšati produktivnost</a:t>
            </a:r>
            <a:r>
              <a:rPr lang="en-CA" altLang="en-US"/>
              <a:t> dis</a:t>
            </a:r>
            <a:r>
              <a:rPr lang="sr-Latn-CS" altLang="en-US"/>
              <a:t>kusija na času</a:t>
            </a:r>
            <a:r>
              <a:rPr lang="en-CA" altLang="en-US"/>
              <a:t>.</a:t>
            </a:r>
          </a:p>
        </p:txBody>
      </p:sp>
      <p:pic>
        <p:nvPicPr>
          <p:cNvPr id="105476" name="Picture 4" descr="j01538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86200"/>
            <a:ext cx="2716213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00063" y="4648200"/>
            <a:ext cx="23288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altLang="en-US"/>
              <a:t>Shvatite ovo</a:t>
            </a:r>
            <a:r>
              <a:rPr lang="en-US" altLang="en-US"/>
              <a:t> </a:t>
            </a:r>
            <a:br>
              <a:rPr lang="en-US" altLang="en-US"/>
            </a:br>
            <a:r>
              <a:rPr lang="sr-Latn-CS" altLang="en-US"/>
              <a:t>ozbiljno </a:t>
            </a:r>
            <a:r>
              <a:rPr lang="sr-Latn-CS" altLang="en-US">
                <a:sym typeface="Wingdings" pitchFamily="2" charset="2"/>
              </a:rPr>
              <a:t></a:t>
            </a:r>
            <a:endParaRPr lang="en-US" altLang="en-US"/>
          </a:p>
        </p:txBody>
      </p:sp>
      <p:sp>
        <p:nvSpPr>
          <p:cNvPr id="105480" name="Text Box 8"/>
          <p:cNvSpPr txBox="1">
            <a:spLocks noChangeArrowheads="1"/>
          </p:cNvSpPr>
          <p:nvPr/>
        </p:nvSpPr>
        <p:spPr bwMode="auto">
          <a:xfrm>
            <a:off x="6183313" y="4267200"/>
            <a:ext cx="2125662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altLang="en-US"/>
              <a:t>Probajte da</a:t>
            </a:r>
            <a:r>
              <a:rPr lang="en-US" altLang="en-US"/>
              <a:t> </a:t>
            </a:r>
            <a:br>
              <a:rPr lang="en-US" altLang="en-US"/>
            </a:br>
            <a:r>
              <a:rPr lang="sr-Latn-CS" altLang="en-US"/>
              <a:t>dokažete</a:t>
            </a:r>
            <a:r>
              <a:rPr lang="en-US" altLang="en-US"/>
              <a:t/>
            </a:r>
            <a:br>
              <a:rPr lang="en-US" altLang="en-US"/>
            </a:br>
            <a:r>
              <a:rPr lang="sr-Latn-CS" altLang="en-US"/>
              <a:t>sve što u</a:t>
            </a:r>
            <a:r>
              <a:rPr lang="en-US" altLang="en-US"/>
              <a:t> </a:t>
            </a:r>
            <a:br>
              <a:rPr lang="en-US" altLang="en-US"/>
            </a:br>
            <a:r>
              <a:rPr lang="sr-Latn-CS" altLang="en-US"/>
              <a:t>knjizi piše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5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7" grpId="0"/>
      <p:bldP spid="10548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Objašnjavanje</a:t>
            </a:r>
            <a:endParaRPr lang="en-CA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981200"/>
            <a:ext cx="4114800" cy="4114800"/>
          </a:xfrm>
        </p:spPr>
        <p:txBody>
          <a:bodyPr/>
          <a:lstStyle/>
          <a:p>
            <a:r>
              <a:rPr lang="sr-Latn-CS" altLang="en-US" sz="2400"/>
              <a:t>Na ispitu će se tražiti od vas da objasnite svoj algoritam!</a:t>
            </a:r>
            <a:r>
              <a:rPr lang="en-CA" altLang="en-US" sz="2400"/>
              <a:t> </a:t>
            </a:r>
            <a:endParaRPr lang="en-US" altLang="en-US" sz="2400"/>
          </a:p>
          <a:p>
            <a:r>
              <a:rPr lang="sr-Latn-CS" altLang="en-US" sz="2400"/>
              <a:t>Prema tome najbolji način da naučite ovo je da objašnjavate ono što ste naučili. </a:t>
            </a:r>
          </a:p>
          <a:p>
            <a:pPr>
              <a:buFontTx/>
              <a:buNone/>
            </a:pPr>
            <a:r>
              <a:rPr lang="sr-Latn-CS" altLang="en-US" sz="2400"/>
              <a:t>    Prvo sebi </a:t>
            </a:r>
          </a:p>
          <a:p>
            <a:pPr>
              <a:buFontTx/>
              <a:buNone/>
            </a:pPr>
            <a:r>
              <a:rPr lang="sr-Latn-CS" altLang="en-US" sz="2400"/>
              <a:t>    zatim kolegama, ... </a:t>
            </a:r>
          </a:p>
          <a:p>
            <a:pPr>
              <a:buFontTx/>
              <a:buNone/>
            </a:pPr>
            <a:r>
              <a:rPr lang="sr-Latn-CS" altLang="en-US" sz="2400"/>
              <a:t>    barem kućnom ljubimcu!?</a:t>
            </a:r>
            <a:endParaRPr lang="en-CA" altLang="en-US" sz="2400"/>
          </a:p>
          <a:p>
            <a:endParaRPr lang="en-CA" altLang="en-US" sz="2400"/>
          </a:p>
        </p:txBody>
      </p:sp>
      <p:pic>
        <p:nvPicPr>
          <p:cNvPr id="107524" name="Picture 4" descr="poohstick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13" y="1865313"/>
            <a:ext cx="3481387" cy="453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7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sr-Latn-CS" altLang="en-US"/>
              <a:t>Doživite problem</a:t>
            </a:r>
            <a:endParaRPr lang="en-CA" alt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905000"/>
            <a:ext cx="4572000" cy="1752600"/>
          </a:xfrm>
        </p:spPr>
        <p:txBody>
          <a:bodyPr/>
          <a:lstStyle/>
          <a:p>
            <a:r>
              <a:rPr lang="en-CA" altLang="en-US"/>
              <a:t>Matemati</a:t>
            </a:r>
            <a:r>
              <a:rPr lang="sr-Latn-CS" altLang="en-US"/>
              <a:t>ka je u osnovi svakog inžinjerskog posla.</a:t>
            </a:r>
          </a:p>
          <a:p>
            <a:r>
              <a:rPr lang="sr-Latn-CS" altLang="en-US"/>
              <a:t> Nažalost moramo da se bavimo njom da bi je savladali i zavoleli.</a:t>
            </a:r>
            <a:r>
              <a:rPr lang="en-CA" altLang="en-US"/>
              <a:t> </a:t>
            </a:r>
            <a:endParaRPr lang="en-US" altLang="en-US"/>
          </a:p>
          <a:p>
            <a:r>
              <a:rPr lang="en-US" altLang="en-US"/>
              <a:t> </a:t>
            </a:r>
            <a:r>
              <a:rPr lang="sr-Latn-CS" altLang="en-US"/>
              <a:t>Dopustite da problem udje u vašu podsvest.</a:t>
            </a:r>
            <a:endParaRPr lang="en-US" altLang="en-US"/>
          </a:p>
          <a:p>
            <a:r>
              <a:rPr lang="en-US" altLang="en-US"/>
              <a:t> </a:t>
            </a:r>
            <a:r>
              <a:rPr lang="sr-Latn-CS" altLang="en-US"/>
              <a:t>Ideje će doći same od sebe</a:t>
            </a:r>
            <a:r>
              <a:rPr lang="en-US" altLang="en-US"/>
              <a:t>.</a:t>
            </a:r>
            <a:endParaRPr lang="en-CA" altLang="en-US"/>
          </a:p>
        </p:txBody>
      </p:sp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2503488" y="152400"/>
            <a:ext cx="44402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sr-Latn-CS" altLang="en-US"/>
              <a:t>Tokom dana</a:t>
            </a:r>
            <a:r>
              <a:rPr lang="en-US" altLang="en-US"/>
              <a:t>/</a:t>
            </a:r>
            <a:r>
              <a:rPr lang="sr-Latn-CS" altLang="en-US"/>
              <a:t>noći treba da</a:t>
            </a:r>
            <a:endParaRPr lang="en-CA" altLang="en-US"/>
          </a:p>
        </p:txBody>
      </p:sp>
      <p:pic>
        <p:nvPicPr>
          <p:cNvPr id="103429" name="Picture 5" descr="solitu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62200"/>
            <a:ext cx="2792413" cy="296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Freeform 2"/>
          <p:cNvSpPr>
            <a:spLocks/>
          </p:cNvSpPr>
          <p:nvPr/>
        </p:nvSpPr>
        <p:spPr bwMode="auto">
          <a:xfrm>
            <a:off x="6303963" y="3549650"/>
            <a:ext cx="981075" cy="1600200"/>
          </a:xfrm>
          <a:custGeom>
            <a:avLst/>
            <a:gdLst>
              <a:gd name="T0" fmla="*/ 236 w 618"/>
              <a:gd name="T1" fmla="*/ 0 h 1008"/>
              <a:gd name="T2" fmla="*/ 329 w 618"/>
              <a:gd name="T3" fmla="*/ 0 h 1008"/>
              <a:gd name="T4" fmla="*/ 443 w 618"/>
              <a:gd name="T5" fmla="*/ 17 h 1008"/>
              <a:gd name="T6" fmla="*/ 504 w 618"/>
              <a:gd name="T7" fmla="*/ 70 h 1008"/>
              <a:gd name="T8" fmla="*/ 566 w 618"/>
              <a:gd name="T9" fmla="*/ 169 h 1008"/>
              <a:gd name="T10" fmla="*/ 597 w 618"/>
              <a:gd name="T11" fmla="*/ 241 h 1008"/>
              <a:gd name="T12" fmla="*/ 618 w 618"/>
              <a:gd name="T13" fmla="*/ 329 h 1008"/>
              <a:gd name="T14" fmla="*/ 618 w 618"/>
              <a:gd name="T15" fmla="*/ 437 h 1008"/>
              <a:gd name="T16" fmla="*/ 607 w 618"/>
              <a:gd name="T17" fmla="*/ 544 h 1008"/>
              <a:gd name="T18" fmla="*/ 597 w 618"/>
              <a:gd name="T19" fmla="*/ 659 h 1008"/>
              <a:gd name="T20" fmla="*/ 555 w 618"/>
              <a:gd name="T21" fmla="*/ 802 h 1008"/>
              <a:gd name="T22" fmla="*/ 504 w 618"/>
              <a:gd name="T23" fmla="*/ 900 h 1008"/>
              <a:gd name="T24" fmla="*/ 412 w 618"/>
              <a:gd name="T25" fmla="*/ 980 h 1008"/>
              <a:gd name="T26" fmla="*/ 309 w 618"/>
              <a:gd name="T27" fmla="*/ 1008 h 1008"/>
              <a:gd name="T28" fmla="*/ 195 w 618"/>
              <a:gd name="T29" fmla="*/ 980 h 1008"/>
              <a:gd name="T30" fmla="*/ 124 w 618"/>
              <a:gd name="T31" fmla="*/ 856 h 1008"/>
              <a:gd name="T32" fmla="*/ 71 w 618"/>
              <a:gd name="T33" fmla="*/ 740 h 1008"/>
              <a:gd name="T34" fmla="*/ 40 w 618"/>
              <a:gd name="T35" fmla="*/ 606 h 1008"/>
              <a:gd name="T36" fmla="*/ 0 w 618"/>
              <a:gd name="T37" fmla="*/ 481 h 1008"/>
              <a:gd name="T38" fmla="*/ 0 w 618"/>
              <a:gd name="T39" fmla="*/ 312 h 1008"/>
              <a:gd name="T40" fmla="*/ 31 w 618"/>
              <a:gd name="T41" fmla="*/ 195 h 1008"/>
              <a:gd name="T42" fmla="*/ 71 w 618"/>
              <a:gd name="T43" fmla="*/ 107 h 1008"/>
              <a:gd name="T44" fmla="*/ 124 w 618"/>
              <a:gd name="T45" fmla="*/ 0 h 1008"/>
              <a:gd name="T46" fmla="*/ 236 w 618"/>
              <a:gd name="T4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" h="1008">
                <a:moveTo>
                  <a:pt x="236" y="0"/>
                </a:moveTo>
                <a:lnTo>
                  <a:pt x="329" y="0"/>
                </a:lnTo>
                <a:lnTo>
                  <a:pt x="443" y="17"/>
                </a:lnTo>
                <a:lnTo>
                  <a:pt x="504" y="70"/>
                </a:lnTo>
                <a:lnTo>
                  <a:pt x="566" y="169"/>
                </a:lnTo>
                <a:lnTo>
                  <a:pt x="597" y="241"/>
                </a:lnTo>
                <a:lnTo>
                  <a:pt x="618" y="329"/>
                </a:lnTo>
                <a:lnTo>
                  <a:pt x="618" y="437"/>
                </a:lnTo>
                <a:lnTo>
                  <a:pt x="607" y="544"/>
                </a:lnTo>
                <a:lnTo>
                  <a:pt x="597" y="659"/>
                </a:lnTo>
                <a:lnTo>
                  <a:pt x="555" y="802"/>
                </a:lnTo>
                <a:lnTo>
                  <a:pt x="504" y="900"/>
                </a:lnTo>
                <a:lnTo>
                  <a:pt x="412" y="980"/>
                </a:lnTo>
                <a:lnTo>
                  <a:pt x="309" y="1008"/>
                </a:lnTo>
                <a:lnTo>
                  <a:pt x="195" y="980"/>
                </a:lnTo>
                <a:lnTo>
                  <a:pt x="124" y="856"/>
                </a:lnTo>
                <a:lnTo>
                  <a:pt x="71" y="740"/>
                </a:lnTo>
                <a:lnTo>
                  <a:pt x="40" y="606"/>
                </a:lnTo>
                <a:lnTo>
                  <a:pt x="0" y="481"/>
                </a:lnTo>
                <a:lnTo>
                  <a:pt x="0" y="312"/>
                </a:lnTo>
                <a:lnTo>
                  <a:pt x="31" y="195"/>
                </a:lnTo>
                <a:lnTo>
                  <a:pt x="71" y="107"/>
                </a:lnTo>
                <a:lnTo>
                  <a:pt x="124" y="0"/>
                </a:lnTo>
                <a:lnTo>
                  <a:pt x="2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003" name="Group 3"/>
          <p:cNvGrpSpPr>
            <a:grpSpLocks/>
          </p:cNvGrpSpPr>
          <p:nvPr/>
        </p:nvGrpSpPr>
        <p:grpSpPr bwMode="auto">
          <a:xfrm>
            <a:off x="5260975" y="228600"/>
            <a:ext cx="3036888" cy="6627813"/>
            <a:chOff x="3314" y="144"/>
            <a:chExt cx="1913" cy="4175"/>
          </a:xfrm>
        </p:grpSpPr>
        <p:sp>
          <p:nvSpPr>
            <p:cNvPr id="256004" name="Freeform 4"/>
            <p:cNvSpPr>
              <a:spLocks/>
            </p:cNvSpPr>
            <p:nvPr/>
          </p:nvSpPr>
          <p:spPr bwMode="auto">
            <a:xfrm>
              <a:off x="3930" y="1491"/>
              <a:ext cx="571" cy="697"/>
            </a:xfrm>
            <a:custGeom>
              <a:avLst/>
              <a:gdLst>
                <a:gd name="T0" fmla="*/ 331 w 571"/>
                <a:gd name="T1" fmla="*/ 0 h 697"/>
                <a:gd name="T2" fmla="*/ 405 w 571"/>
                <a:gd name="T3" fmla="*/ 9 h 697"/>
                <a:gd name="T4" fmla="*/ 479 w 571"/>
                <a:gd name="T5" fmla="*/ 45 h 697"/>
                <a:gd name="T6" fmla="*/ 525 w 571"/>
                <a:gd name="T7" fmla="*/ 99 h 697"/>
                <a:gd name="T8" fmla="*/ 562 w 571"/>
                <a:gd name="T9" fmla="*/ 178 h 697"/>
                <a:gd name="T10" fmla="*/ 571 w 571"/>
                <a:gd name="T11" fmla="*/ 314 h 697"/>
                <a:gd name="T12" fmla="*/ 544 w 571"/>
                <a:gd name="T13" fmla="*/ 448 h 697"/>
                <a:gd name="T14" fmla="*/ 497 w 571"/>
                <a:gd name="T15" fmla="*/ 545 h 697"/>
                <a:gd name="T16" fmla="*/ 433 w 571"/>
                <a:gd name="T17" fmla="*/ 626 h 697"/>
                <a:gd name="T18" fmla="*/ 368 w 571"/>
                <a:gd name="T19" fmla="*/ 679 h 697"/>
                <a:gd name="T20" fmla="*/ 294 w 571"/>
                <a:gd name="T21" fmla="*/ 697 h 697"/>
                <a:gd name="T22" fmla="*/ 220 w 571"/>
                <a:gd name="T23" fmla="*/ 688 h 697"/>
                <a:gd name="T24" fmla="*/ 183 w 571"/>
                <a:gd name="T25" fmla="*/ 644 h 697"/>
                <a:gd name="T26" fmla="*/ 128 w 571"/>
                <a:gd name="T27" fmla="*/ 572 h 697"/>
                <a:gd name="T28" fmla="*/ 109 w 571"/>
                <a:gd name="T29" fmla="*/ 438 h 697"/>
                <a:gd name="T30" fmla="*/ 114 w 571"/>
                <a:gd name="T31" fmla="*/ 393 h 697"/>
                <a:gd name="T32" fmla="*/ 0 w 571"/>
                <a:gd name="T33" fmla="*/ 371 h 697"/>
                <a:gd name="T34" fmla="*/ 3 w 571"/>
                <a:gd name="T35" fmla="*/ 327 h 697"/>
                <a:gd name="T36" fmla="*/ 114 w 571"/>
                <a:gd name="T37" fmla="*/ 331 h 697"/>
                <a:gd name="T38" fmla="*/ 123 w 571"/>
                <a:gd name="T39" fmla="*/ 281 h 697"/>
                <a:gd name="T40" fmla="*/ 151 w 571"/>
                <a:gd name="T41" fmla="*/ 210 h 697"/>
                <a:gd name="T42" fmla="*/ 183 w 571"/>
                <a:gd name="T43" fmla="*/ 143 h 697"/>
                <a:gd name="T44" fmla="*/ 239 w 571"/>
                <a:gd name="T45" fmla="*/ 54 h 697"/>
                <a:gd name="T46" fmla="*/ 294 w 571"/>
                <a:gd name="T47" fmla="*/ 19 h 697"/>
                <a:gd name="T48" fmla="*/ 331 w 571"/>
                <a:gd name="T49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71" h="697">
                  <a:moveTo>
                    <a:pt x="331" y="0"/>
                  </a:moveTo>
                  <a:lnTo>
                    <a:pt x="405" y="9"/>
                  </a:lnTo>
                  <a:lnTo>
                    <a:pt x="479" y="45"/>
                  </a:lnTo>
                  <a:lnTo>
                    <a:pt x="525" y="99"/>
                  </a:lnTo>
                  <a:lnTo>
                    <a:pt x="562" y="178"/>
                  </a:lnTo>
                  <a:lnTo>
                    <a:pt x="571" y="314"/>
                  </a:lnTo>
                  <a:lnTo>
                    <a:pt x="544" y="448"/>
                  </a:lnTo>
                  <a:lnTo>
                    <a:pt x="497" y="545"/>
                  </a:lnTo>
                  <a:lnTo>
                    <a:pt x="433" y="626"/>
                  </a:lnTo>
                  <a:lnTo>
                    <a:pt x="368" y="679"/>
                  </a:lnTo>
                  <a:lnTo>
                    <a:pt x="294" y="697"/>
                  </a:lnTo>
                  <a:lnTo>
                    <a:pt x="220" y="688"/>
                  </a:lnTo>
                  <a:lnTo>
                    <a:pt x="183" y="644"/>
                  </a:lnTo>
                  <a:lnTo>
                    <a:pt x="128" y="572"/>
                  </a:lnTo>
                  <a:lnTo>
                    <a:pt x="109" y="438"/>
                  </a:lnTo>
                  <a:lnTo>
                    <a:pt x="114" y="393"/>
                  </a:lnTo>
                  <a:lnTo>
                    <a:pt x="0" y="371"/>
                  </a:lnTo>
                  <a:lnTo>
                    <a:pt x="3" y="327"/>
                  </a:lnTo>
                  <a:lnTo>
                    <a:pt x="114" y="331"/>
                  </a:lnTo>
                  <a:lnTo>
                    <a:pt x="123" y="281"/>
                  </a:lnTo>
                  <a:lnTo>
                    <a:pt x="151" y="210"/>
                  </a:lnTo>
                  <a:lnTo>
                    <a:pt x="183" y="143"/>
                  </a:lnTo>
                  <a:lnTo>
                    <a:pt x="239" y="54"/>
                  </a:lnTo>
                  <a:lnTo>
                    <a:pt x="294" y="19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05" name="Freeform 5"/>
            <p:cNvSpPr>
              <a:spLocks/>
            </p:cNvSpPr>
            <p:nvPr/>
          </p:nvSpPr>
          <p:spPr bwMode="auto">
            <a:xfrm>
              <a:off x="4384" y="3101"/>
              <a:ext cx="475" cy="1158"/>
            </a:xfrm>
            <a:custGeom>
              <a:avLst/>
              <a:gdLst>
                <a:gd name="T0" fmla="*/ 88 w 475"/>
                <a:gd name="T1" fmla="*/ 134 h 1158"/>
                <a:gd name="T2" fmla="*/ 26 w 475"/>
                <a:gd name="T3" fmla="*/ 57 h 1158"/>
                <a:gd name="T4" fmla="*/ 46 w 475"/>
                <a:gd name="T5" fmla="*/ 0 h 1158"/>
                <a:gd name="T6" fmla="*/ 108 w 475"/>
                <a:gd name="T7" fmla="*/ 0 h 1158"/>
                <a:gd name="T8" fmla="*/ 181 w 475"/>
                <a:gd name="T9" fmla="*/ 62 h 1158"/>
                <a:gd name="T10" fmla="*/ 273 w 475"/>
                <a:gd name="T11" fmla="*/ 191 h 1158"/>
                <a:gd name="T12" fmla="*/ 325 w 475"/>
                <a:gd name="T13" fmla="*/ 314 h 1158"/>
                <a:gd name="T14" fmla="*/ 372 w 475"/>
                <a:gd name="T15" fmla="*/ 433 h 1158"/>
                <a:gd name="T16" fmla="*/ 387 w 475"/>
                <a:gd name="T17" fmla="*/ 542 h 1158"/>
                <a:gd name="T18" fmla="*/ 382 w 475"/>
                <a:gd name="T19" fmla="*/ 599 h 1158"/>
                <a:gd name="T20" fmla="*/ 336 w 475"/>
                <a:gd name="T21" fmla="*/ 669 h 1158"/>
                <a:gd name="T22" fmla="*/ 258 w 475"/>
                <a:gd name="T23" fmla="*/ 859 h 1158"/>
                <a:gd name="T24" fmla="*/ 170 w 475"/>
                <a:gd name="T25" fmla="*/ 968 h 1158"/>
                <a:gd name="T26" fmla="*/ 150 w 475"/>
                <a:gd name="T27" fmla="*/ 1016 h 1158"/>
                <a:gd name="T28" fmla="*/ 233 w 475"/>
                <a:gd name="T29" fmla="*/ 1025 h 1158"/>
                <a:gd name="T30" fmla="*/ 341 w 475"/>
                <a:gd name="T31" fmla="*/ 1025 h 1158"/>
                <a:gd name="T32" fmla="*/ 475 w 475"/>
                <a:gd name="T33" fmla="*/ 1068 h 1158"/>
                <a:gd name="T34" fmla="*/ 464 w 475"/>
                <a:gd name="T35" fmla="*/ 1102 h 1158"/>
                <a:gd name="T36" fmla="*/ 444 w 475"/>
                <a:gd name="T37" fmla="*/ 1140 h 1158"/>
                <a:gd name="T38" fmla="*/ 402 w 475"/>
                <a:gd name="T39" fmla="*/ 1158 h 1158"/>
                <a:gd name="T40" fmla="*/ 321 w 475"/>
                <a:gd name="T41" fmla="*/ 1131 h 1158"/>
                <a:gd name="T42" fmla="*/ 233 w 475"/>
                <a:gd name="T43" fmla="*/ 1088 h 1158"/>
                <a:gd name="T44" fmla="*/ 108 w 475"/>
                <a:gd name="T45" fmla="*/ 1083 h 1158"/>
                <a:gd name="T46" fmla="*/ 31 w 475"/>
                <a:gd name="T47" fmla="*/ 1097 h 1158"/>
                <a:gd name="T48" fmla="*/ 0 w 475"/>
                <a:gd name="T49" fmla="*/ 1073 h 1158"/>
                <a:gd name="T50" fmla="*/ 0 w 475"/>
                <a:gd name="T51" fmla="*/ 1040 h 1158"/>
                <a:gd name="T52" fmla="*/ 42 w 475"/>
                <a:gd name="T53" fmla="*/ 1002 h 1158"/>
                <a:gd name="T54" fmla="*/ 108 w 475"/>
                <a:gd name="T55" fmla="*/ 941 h 1158"/>
                <a:gd name="T56" fmla="*/ 227 w 475"/>
                <a:gd name="T57" fmla="*/ 784 h 1158"/>
                <a:gd name="T58" fmla="*/ 279 w 475"/>
                <a:gd name="T59" fmla="*/ 646 h 1158"/>
                <a:gd name="T60" fmla="*/ 295 w 475"/>
                <a:gd name="T61" fmla="*/ 513 h 1158"/>
                <a:gd name="T62" fmla="*/ 288 w 475"/>
                <a:gd name="T63" fmla="*/ 442 h 1158"/>
                <a:gd name="T64" fmla="*/ 248 w 475"/>
                <a:gd name="T65" fmla="*/ 314 h 1158"/>
                <a:gd name="T66" fmla="*/ 139 w 475"/>
                <a:gd name="T67" fmla="*/ 176 h 1158"/>
                <a:gd name="T68" fmla="*/ 62 w 475"/>
                <a:gd name="T69" fmla="*/ 105 h 1158"/>
                <a:gd name="T70" fmla="*/ 88 w 475"/>
                <a:gd name="T71" fmla="*/ 134 h 1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5" h="1158">
                  <a:moveTo>
                    <a:pt x="88" y="134"/>
                  </a:moveTo>
                  <a:lnTo>
                    <a:pt x="26" y="57"/>
                  </a:lnTo>
                  <a:lnTo>
                    <a:pt x="46" y="0"/>
                  </a:lnTo>
                  <a:lnTo>
                    <a:pt x="108" y="0"/>
                  </a:lnTo>
                  <a:lnTo>
                    <a:pt x="181" y="62"/>
                  </a:lnTo>
                  <a:lnTo>
                    <a:pt x="273" y="191"/>
                  </a:lnTo>
                  <a:lnTo>
                    <a:pt x="325" y="314"/>
                  </a:lnTo>
                  <a:lnTo>
                    <a:pt x="372" y="433"/>
                  </a:lnTo>
                  <a:lnTo>
                    <a:pt x="387" y="542"/>
                  </a:lnTo>
                  <a:lnTo>
                    <a:pt x="382" y="599"/>
                  </a:lnTo>
                  <a:lnTo>
                    <a:pt x="336" y="669"/>
                  </a:lnTo>
                  <a:lnTo>
                    <a:pt x="258" y="859"/>
                  </a:lnTo>
                  <a:lnTo>
                    <a:pt x="170" y="968"/>
                  </a:lnTo>
                  <a:lnTo>
                    <a:pt x="150" y="1016"/>
                  </a:lnTo>
                  <a:lnTo>
                    <a:pt x="233" y="1025"/>
                  </a:lnTo>
                  <a:lnTo>
                    <a:pt x="341" y="1025"/>
                  </a:lnTo>
                  <a:lnTo>
                    <a:pt x="475" y="1068"/>
                  </a:lnTo>
                  <a:lnTo>
                    <a:pt x="464" y="1102"/>
                  </a:lnTo>
                  <a:lnTo>
                    <a:pt x="444" y="1140"/>
                  </a:lnTo>
                  <a:lnTo>
                    <a:pt x="402" y="1158"/>
                  </a:lnTo>
                  <a:lnTo>
                    <a:pt x="321" y="1131"/>
                  </a:lnTo>
                  <a:lnTo>
                    <a:pt x="233" y="1088"/>
                  </a:lnTo>
                  <a:lnTo>
                    <a:pt x="108" y="1083"/>
                  </a:lnTo>
                  <a:lnTo>
                    <a:pt x="31" y="1097"/>
                  </a:lnTo>
                  <a:lnTo>
                    <a:pt x="0" y="1073"/>
                  </a:lnTo>
                  <a:lnTo>
                    <a:pt x="0" y="1040"/>
                  </a:lnTo>
                  <a:lnTo>
                    <a:pt x="42" y="1002"/>
                  </a:lnTo>
                  <a:lnTo>
                    <a:pt x="108" y="941"/>
                  </a:lnTo>
                  <a:lnTo>
                    <a:pt x="227" y="784"/>
                  </a:lnTo>
                  <a:lnTo>
                    <a:pt x="279" y="646"/>
                  </a:lnTo>
                  <a:lnTo>
                    <a:pt x="295" y="513"/>
                  </a:lnTo>
                  <a:lnTo>
                    <a:pt x="288" y="442"/>
                  </a:lnTo>
                  <a:lnTo>
                    <a:pt x="248" y="314"/>
                  </a:lnTo>
                  <a:lnTo>
                    <a:pt x="139" y="176"/>
                  </a:lnTo>
                  <a:lnTo>
                    <a:pt x="62" y="105"/>
                  </a:lnTo>
                  <a:lnTo>
                    <a:pt x="88" y="134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06" name="Freeform 6"/>
            <p:cNvSpPr>
              <a:spLocks/>
            </p:cNvSpPr>
            <p:nvPr/>
          </p:nvSpPr>
          <p:spPr bwMode="auto">
            <a:xfrm>
              <a:off x="3754" y="3084"/>
              <a:ext cx="475" cy="1235"/>
            </a:xfrm>
            <a:custGeom>
              <a:avLst/>
              <a:gdLst>
                <a:gd name="T0" fmla="*/ 247 w 475"/>
                <a:gd name="T1" fmla="*/ 222 h 1235"/>
                <a:gd name="T2" fmla="*/ 319 w 475"/>
                <a:gd name="T3" fmla="*/ 97 h 1235"/>
                <a:gd name="T4" fmla="*/ 388 w 475"/>
                <a:gd name="T5" fmla="*/ 0 h 1235"/>
                <a:gd name="T6" fmla="*/ 439 w 475"/>
                <a:gd name="T7" fmla="*/ 0 h 1235"/>
                <a:gd name="T8" fmla="*/ 470 w 475"/>
                <a:gd name="T9" fmla="*/ 40 h 1235"/>
                <a:gd name="T10" fmla="*/ 475 w 475"/>
                <a:gd name="T11" fmla="*/ 106 h 1235"/>
                <a:gd name="T12" fmla="*/ 432 w 475"/>
                <a:gd name="T13" fmla="*/ 156 h 1235"/>
                <a:gd name="T14" fmla="*/ 358 w 475"/>
                <a:gd name="T15" fmla="*/ 217 h 1235"/>
                <a:gd name="T16" fmla="*/ 298 w 475"/>
                <a:gd name="T17" fmla="*/ 288 h 1235"/>
                <a:gd name="T18" fmla="*/ 237 w 475"/>
                <a:gd name="T19" fmla="*/ 386 h 1235"/>
                <a:gd name="T20" fmla="*/ 211 w 475"/>
                <a:gd name="T21" fmla="*/ 453 h 1235"/>
                <a:gd name="T22" fmla="*/ 187 w 475"/>
                <a:gd name="T23" fmla="*/ 537 h 1235"/>
                <a:gd name="T24" fmla="*/ 182 w 475"/>
                <a:gd name="T25" fmla="*/ 645 h 1235"/>
                <a:gd name="T26" fmla="*/ 190 w 475"/>
                <a:gd name="T27" fmla="*/ 742 h 1235"/>
                <a:gd name="T28" fmla="*/ 220 w 475"/>
                <a:gd name="T29" fmla="*/ 862 h 1235"/>
                <a:gd name="T30" fmla="*/ 276 w 475"/>
                <a:gd name="T31" fmla="*/ 968 h 1235"/>
                <a:gd name="T32" fmla="*/ 324 w 475"/>
                <a:gd name="T33" fmla="*/ 1031 h 1235"/>
                <a:gd name="T34" fmla="*/ 353 w 475"/>
                <a:gd name="T35" fmla="*/ 1075 h 1235"/>
                <a:gd name="T36" fmla="*/ 358 w 475"/>
                <a:gd name="T37" fmla="*/ 1110 h 1235"/>
                <a:gd name="T38" fmla="*/ 331 w 475"/>
                <a:gd name="T39" fmla="*/ 1124 h 1235"/>
                <a:gd name="T40" fmla="*/ 271 w 475"/>
                <a:gd name="T41" fmla="*/ 1132 h 1235"/>
                <a:gd name="T42" fmla="*/ 182 w 475"/>
                <a:gd name="T43" fmla="*/ 1159 h 1235"/>
                <a:gd name="T44" fmla="*/ 113 w 475"/>
                <a:gd name="T45" fmla="*/ 1194 h 1235"/>
                <a:gd name="T46" fmla="*/ 69 w 475"/>
                <a:gd name="T47" fmla="*/ 1235 h 1235"/>
                <a:gd name="T48" fmla="*/ 31 w 475"/>
                <a:gd name="T49" fmla="*/ 1226 h 1235"/>
                <a:gd name="T50" fmla="*/ 0 w 475"/>
                <a:gd name="T51" fmla="*/ 1178 h 1235"/>
                <a:gd name="T52" fmla="*/ 0 w 475"/>
                <a:gd name="T53" fmla="*/ 1137 h 1235"/>
                <a:gd name="T54" fmla="*/ 69 w 475"/>
                <a:gd name="T55" fmla="*/ 1101 h 1235"/>
                <a:gd name="T56" fmla="*/ 187 w 475"/>
                <a:gd name="T57" fmla="*/ 1079 h 1235"/>
                <a:gd name="T58" fmla="*/ 293 w 475"/>
                <a:gd name="T59" fmla="*/ 1066 h 1235"/>
                <a:gd name="T60" fmla="*/ 247 w 475"/>
                <a:gd name="T61" fmla="*/ 1018 h 1235"/>
                <a:gd name="T62" fmla="*/ 216 w 475"/>
                <a:gd name="T63" fmla="*/ 955 h 1235"/>
                <a:gd name="T64" fmla="*/ 177 w 475"/>
                <a:gd name="T65" fmla="*/ 866 h 1235"/>
                <a:gd name="T66" fmla="*/ 134 w 475"/>
                <a:gd name="T67" fmla="*/ 773 h 1235"/>
                <a:gd name="T68" fmla="*/ 122 w 475"/>
                <a:gd name="T69" fmla="*/ 658 h 1235"/>
                <a:gd name="T70" fmla="*/ 117 w 475"/>
                <a:gd name="T71" fmla="*/ 546 h 1235"/>
                <a:gd name="T72" fmla="*/ 147 w 475"/>
                <a:gd name="T73" fmla="*/ 439 h 1235"/>
                <a:gd name="T74" fmla="*/ 204 w 475"/>
                <a:gd name="T75" fmla="*/ 297 h 1235"/>
                <a:gd name="T76" fmla="*/ 247 w 475"/>
                <a:gd name="T77" fmla="*/ 222 h 1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75" h="1235">
                  <a:moveTo>
                    <a:pt x="247" y="222"/>
                  </a:moveTo>
                  <a:lnTo>
                    <a:pt x="319" y="97"/>
                  </a:lnTo>
                  <a:lnTo>
                    <a:pt x="388" y="0"/>
                  </a:lnTo>
                  <a:lnTo>
                    <a:pt x="439" y="0"/>
                  </a:lnTo>
                  <a:lnTo>
                    <a:pt x="470" y="40"/>
                  </a:lnTo>
                  <a:lnTo>
                    <a:pt x="475" y="106"/>
                  </a:lnTo>
                  <a:lnTo>
                    <a:pt x="432" y="156"/>
                  </a:lnTo>
                  <a:lnTo>
                    <a:pt x="358" y="217"/>
                  </a:lnTo>
                  <a:lnTo>
                    <a:pt x="298" y="288"/>
                  </a:lnTo>
                  <a:lnTo>
                    <a:pt x="237" y="386"/>
                  </a:lnTo>
                  <a:lnTo>
                    <a:pt x="211" y="453"/>
                  </a:lnTo>
                  <a:lnTo>
                    <a:pt x="187" y="537"/>
                  </a:lnTo>
                  <a:lnTo>
                    <a:pt x="182" y="645"/>
                  </a:lnTo>
                  <a:lnTo>
                    <a:pt x="190" y="742"/>
                  </a:lnTo>
                  <a:lnTo>
                    <a:pt x="220" y="862"/>
                  </a:lnTo>
                  <a:lnTo>
                    <a:pt x="276" y="968"/>
                  </a:lnTo>
                  <a:lnTo>
                    <a:pt x="324" y="1031"/>
                  </a:lnTo>
                  <a:lnTo>
                    <a:pt x="353" y="1075"/>
                  </a:lnTo>
                  <a:lnTo>
                    <a:pt x="358" y="1110"/>
                  </a:lnTo>
                  <a:lnTo>
                    <a:pt x="331" y="1124"/>
                  </a:lnTo>
                  <a:lnTo>
                    <a:pt x="271" y="1132"/>
                  </a:lnTo>
                  <a:lnTo>
                    <a:pt x="182" y="1159"/>
                  </a:lnTo>
                  <a:lnTo>
                    <a:pt x="113" y="1194"/>
                  </a:lnTo>
                  <a:lnTo>
                    <a:pt x="69" y="1235"/>
                  </a:lnTo>
                  <a:lnTo>
                    <a:pt x="31" y="1226"/>
                  </a:lnTo>
                  <a:lnTo>
                    <a:pt x="0" y="1178"/>
                  </a:lnTo>
                  <a:lnTo>
                    <a:pt x="0" y="1137"/>
                  </a:lnTo>
                  <a:lnTo>
                    <a:pt x="69" y="1101"/>
                  </a:lnTo>
                  <a:lnTo>
                    <a:pt x="187" y="1079"/>
                  </a:lnTo>
                  <a:lnTo>
                    <a:pt x="293" y="1066"/>
                  </a:lnTo>
                  <a:lnTo>
                    <a:pt x="247" y="1018"/>
                  </a:lnTo>
                  <a:lnTo>
                    <a:pt x="216" y="955"/>
                  </a:lnTo>
                  <a:lnTo>
                    <a:pt x="177" y="866"/>
                  </a:lnTo>
                  <a:lnTo>
                    <a:pt x="134" y="773"/>
                  </a:lnTo>
                  <a:lnTo>
                    <a:pt x="122" y="658"/>
                  </a:lnTo>
                  <a:lnTo>
                    <a:pt x="117" y="546"/>
                  </a:lnTo>
                  <a:lnTo>
                    <a:pt x="147" y="439"/>
                  </a:lnTo>
                  <a:lnTo>
                    <a:pt x="204" y="297"/>
                  </a:lnTo>
                  <a:lnTo>
                    <a:pt x="247" y="22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07" name="Freeform 7"/>
            <p:cNvSpPr>
              <a:spLocks/>
            </p:cNvSpPr>
            <p:nvPr/>
          </p:nvSpPr>
          <p:spPr bwMode="auto">
            <a:xfrm>
              <a:off x="4463" y="144"/>
              <a:ext cx="764" cy="2360"/>
            </a:xfrm>
            <a:custGeom>
              <a:avLst/>
              <a:gdLst>
                <a:gd name="T0" fmla="*/ 15 w 764"/>
                <a:gd name="T1" fmla="*/ 1342 h 1400"/>
                <a:gd name="T2" fmla="*/ 0 w 764"/>
                <a:gd name="T3" fmla="*/ 1283 h 1400"/>
                <a:gd name="T4" fmla="*/ 24 w 764"/>
                <a:gd name="T5" fmla="*/ 1238 h 1400"/>
                <a:gd name="T6" fmla="*/ 88 w 764"/>
                <a:gd name="T7" fmla="*/ 1193 h 1400"/>
                <a:gd name="T8" fmla="*/ 208 w 764"/>
                <a:gd name="T9" fmla="*/ 1108 h 1400"/>
                <a:gd name="T10" fmla="*/ 353 w 764"/>
                <a:gd name="T11" fmla="*/ 978 h 1400"/>
                <a:gd name="T12" fmla="*/ 431 w 764"/>
                <a:gd name="T13" fmla="*/ 861 h 1400"/>
                <a:gd name="T14" fmla="*/ 467 w 764"/>
                <a:gd name="T15" fmla="*/ 797 h 1400"/>
                <a:gd name="T16" fmla="*/ 504 w 764"/>
                <a:gd name="T17" fmla="*/ 625 h 1400"/>
                <a:gd name="T18" fmla="*/ 497 w 764"/>
                <a:gd name="T19" fmla="*/ 387 h 1400"/>
                <a:gd name="T20" fmla="*/ 482 w 764"/>
                <a:gd name="T21" fmla="*/ 270 h 1400"/>
                <a:gd name="T22" fmla="*/ 473 w 764"/>
                <a:gd name="T23" fmla="*/ 225 h 1400"/>
                <a:gd name="T24" fmla="*/ 326 w 764"/>
                <a:gd name="T25" fmla="*/ 162 h 1400"/>
                <a:gd name="T26" fmla="*/ 322 w 764"/>
                <a:gd name="T27" fmla="*/ 139 h 1400"/>
                <a:gd name="T28" fmla="*/ 337 w 764"/>
                <a:gd name="T29" fmla="*/ 126 h 1400"/>
                <a:gd name="T30" fmla="*/ 473 w 764"/>
                <a:gd name="T31" fmla="*/ 162 h 1400"/>
                <a:gd name="T32" fmla="*/ 504 w 764"/>
                <a:gd name="T33" fmla="*/ 153 h 1400"/>
                <a:gd name="T34" fmla="*/ 420 w 764"/>
                <a:gd name="T35" fmla="*/ 18 h 1400"/>
                <a:gd name="T36" fmla="*/ 431 w 764"/>
                <a:gd name="T37" fmla="*/ 0 h 1400"/>
                <a:gd name="T38" fmla="*/ 462 w 764"/>
                <a:gd name="T39" fmla="*/ 5 h 1400"/>
                <a:gd name="T40" fmla="*/ 539 w 764"/>
                <a:gd name="T41" fmla="*/ 122 h 1400"/>
                <a:gd name="T42" fmla="*/ 561 w 764"/>
                <a:gd name="T43" fmla="*/ 126 h 1400"/>
                <a:gd name="T44" fmla="*/ 602 w 764"/>
                <a:gd name="T45" fmla="*/ 5 h 1400"/>
                <a:gd name="T46" fmla="*/ 628 w 764"/>
                <a:gd name="T47" fmla="*/ 0 h 1400"/>
                <a:gd name="T48" fmla="*/ 639 w 764"/>
                <a:gd name="T49" fmla="*/ 22 h 1400"/>
                <a:gd name="T50" fmla="*/ 607 w 764"/>
                <a:gd name="T51" fmla="*/ 153 h 1400"/>
                <a:gd name="T52" fmla="*/ 618 w 764"/>
                <a:gd name="T53" fmla="*/ 172 h 1400"/>
                <a:gd name="T54" fmla="*/ 742 w 764"/>
                <a:gd name="T55" fmla="*/ 153 h 1400"/>
                <a:gd name="T56" fmla="*/ 764 w 764"/>
                <a:gd name="T57" fmla="*/ 162 h 1400"/>
                <a:gd name="T58" fmla="*/ 758 w 764"/>
                <a:gd name="T59" fmla="*/ 185 h 1400"/>
                <a:gd name="T60" fmla="*/ 591 w 764"/>
                <a:gd name="T61" fmla="*/ 221 h 1400"/>
                <a:gd name="T62" fmla="*/ 576 w 764"/>
                <a:gd name="T63" fmla="*/ 239 h 1400"/>
                <a:gd name="T64" fmla="*/ 561 w 764"/>
                <a:gd name="T65" fmla="*/ 320 h 1400"/>
                <a:gd name="T66" fmla="*/ 561 w 764"/>
                <a:gd name="T67" fmla="*/ 437 h 1400"/>
                <a:gd name="T68" fmla="*/ 565 w 764"/>
                <a:gd name="T69" fmla="*/ 608 h 1400"/>
                <a:gd name="T70" fmla="*/ 561 w 764"/>
                <a:gd name="T71" fmla="*/ 766 h 1400"/>
                <a:gd name="T72" fmla="*/ 550 w 764"/>
                <a:gd name="T73" fmla="*/ 837 h 1400"/>
                <a:gd name="T74" fmla="*/ 467 w 764"/>
                <a:gd name="T75" fmla="*/ 950 h 1400"/>
                <a:gd name="T76" fmla="*/ 374 w 764"/>
                <a:gd name="T77" fmla="*/ 1067 h 1400"/>
                <a:gd name="T78" fmla="*/ 274 w 764"/>
                <a:gd name="T79" fmla="*/ 1193 h 1400"/>
                <a:gd name="T80" fmla="*/ 191 w 764"/>
                <a:gd name="T81" fmla="*/ 1314 h 1400"/>
                <a:gd name="T82" fmla="*/ 134 w 764"/>
                <a:gd name="T83" fmla="*/ 1382 h 1400"/>
                <a:gd name="T84" fmla="*/ 51 w 764"/>
                <a:gd name="T85" fmla="*/ 1400 h 1400"/>
                <a:gd name="T86" fmla="*/ 15 w 764"/>
                <a:gd name="T87" fmla="*/ 1342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64" h="1400">
                  <a:moveTo>
                    <a:pt x="15" y="1342"/>
                  </a:moveTo>
                  <a:lnTo>
                    <a:pt x="0" y="1283"/>
                  </a:lnTo>
                  <a:lnTo>
                    <a:pt x="24" y="1238"/>
                  </a:lnTo>
                  <a:lnTo>
                    <a:pt x="88" y="1193"/>
                  </a:lnTo>
                  <a:lnTo>
                    <a:pt x="208" y="1108"/>
                  </a:lnTo>
                  <a:lnTo>
                    <a:pt x="353" y="978"/>
                  </a:lnTo>
                  <a:lnTo>
                    <a:pt x="431" y="861"/>
                  </a:lnTo>
                  <a:lnTo>
                    <a:pt x="467" y="797"/>
                  </a:lnTo>
                  <a:lnTo>
                    <a:pt x="504" y="625"/>
                  </a:lnTo>
                  <a:lnTo>
                    <a:pt x="497" y="387"/>
                  </a:lnTo>
                  <a:lnTo>
                    <a:pt x="482" y="270"/>
                  </a:lnTo>
                  <a:lnTo>
                    <a:pt x="473" y="225"/>
                  </a:lnTo>
                  <a:lnTo>
                    <a:pt x="326" y="162"/>
                  </a:lnTo>
                  <a:lnTo>
                    <a:pt x="322" y="139"/>
                  </a:lnTo>
                  <a:lnTo>
                    <a:pt x="337" y="126"/>
                  </a:lnTo>
                  <a:lnTo>
                    <a:pt x="473" y="162"/>
                  </a:lnTo>
                  <a:lnTo>
                    <a:pt x="504" y="153"/>
                  </a:lnTo>
                  <a:lnTo>
                    <a:pt x="420" y="18"/>
                  </a:lnTo>
                  <a:lnTo>
                    <a:pt x="431" y="0"/>
                  </a:lnTo>
                  <a:lnTo>
                    <a:pt x="462" y="5"/>
                  </a:lnTo>
                  <a:lnTo>
                    <a:pt x="539" y="122"/>
                  </a:lnTo>
                  <a:lnTo>
                    <a:pt x="561" y="126"/>
                  </a:lnTo>
                  <a:lnTo>
                    <a:pt x="602" y="5"/>
                  </a:lnTo>
                  <a:lnTo>
                    <a:pt x="628" y="0"/>
                  </a:lnTo>
                  <a:lnTo>
                    <a:pt x="639" y="22"/>
                  </a:lnTo>
                  <a:lnTo>
                    <a:pt x="607" y="153"/>
                  </a:lnTo>
                  <a:lnTo>
                    <a:pt x="618" y="172"/>
                  </a:lnTo>
                  <a:lnTo>
                    <a:pt x="742" y="153"/>
                  </a:lnTo>
                  <a:lnTo>
                    <a:pt x="764" y="162"/>
                  </a:lnTo>
                  <a:lnTo>
                    <a:pt x="758" y="185"/>
                  </a:lnTo>
                  <a:lnTo>
                    <a:pt x="591" y="221"/>
                  </a:lnTo>
                  <a:lnTo>
                    <a:pt x="576" y="239"/>
                  </a:lnTo>
                  <a:lnTo>
                    <a:pt x="561" y="320"/>
                  </a:lnTo>
                  <a:lnTo>
                    <a:pt x="561" y="437"/>
                  </a:lnTo>
                  <a:lnTo>
                    <a:pt x="565" y="608"/>
                  </a:lnTo>
                  <a:lnTo>
                    <a:pt x="561" y="766"/>
                  </a:lnTo>
                  <a:lnTo>
                    <a:pt x="550" y="837"/>
                  </a:lnTo>
                  <a:lnTo>
                    <a:pt x="467" y="950"/>
                  </a:lnTo>
                  <a:lnTo>
                    <a:pt x="374" y="1067"/>
                  </a:lnTo>
                  <a:lnTo>
                    <a:pt x="274" y="1193"/>
                  </a:lnTo>
                  <a:lnTo>
                    <a:pt x="191" y="1314"/>
                  </a:lnTo>
                  <a:lnTo>
                    <a:pt x="134" y="1382"/>
                  </a:lnTo>
                  <a:lnTo>
                    <a:pt x="51" y="1400"/>
                  </a:lnTo>
                  <a:lnTo>
                    <a:pt x="15" y="134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008" name="Freeform 8"/>
            <p:cNvSpPr>
              <a:spLocks/>
            </p:cNvSpPr>
            <p:nvPr/>
          </p:nvSpPr>
          <p:spPr bwMode="auto">
            <a:xfrm>
              <a:off x="3314" y="2262"/>
              <a:ext cx="795" cy="1147"/>
            </a:xfrm>
            <a:custGeom>
              <a:avLst/>
              <a:gdLst>
                <a:gd name="T0" fmla="*/ 576 w 795"/>
                <a:gd name="T1" fmla="*/ 112 h 1147"/>
                <a:gd name="T2" fmla="*/ 659 w 795"/>
                <a:gd name="T3" fmla="*/ 30 h 1147"/>
                <a:gd name="T4" fmla="*/ 711 w 795"/>
                <a:gd name="T5" fmla="*/ 0 h 1147"/>
                <a:gd name="T6" fmla="*/ 753 w 795"/>
                <a:gd name="T7" fmla="*/ 5 h 1147"/>
                <a:gd name="T8" fmla="*/ 795 w 795"/>
                <a:gd name="T9" fmla="*/ 30 h 1147"/>
                <a:gd name="T10" fmla="*/ 795 w 795"/>
                <a:gd name="T11" fmla="*/ 81 h 1147"/>
                <a:gd name="T12" fmla="*/ 784 w 795"/>
                <a:gd name="T13" fmla="*/ 152 h 1147"/>
                <a:gd name="T14" fmla="*/ 753 w 795"/>
                <a:gd name="T15" fmla="*/ 203 h 1147"/>
                <a:gd name="T16" fmla="*/ 716 w 795"/>
                <a:gd name="T17" fmla="*/ 224 h 1147"/>
                <a:gd name="T18" fmla="*/ 637 w 795"/>
                <a:gd name="T19" fmla="*/ 255 h 1147"/>
                <a:gd name="T20" fmla="*/ 539 w 795"/>
                <a:gd name="T21" fmla="*/ 327 h 1147"/>
                <a:gd name="T22" fmla="*/ 436 w 795"/>
                <a:gd name="T23" fmla="*/ 438 h 1147"/>
                <a:gd name="T24" fmla="*/ 394 w 795"/>
                <a:gd name="T25" fmla="*/ 529 h 1147"/>
                <a:gd name="T26" fmla="*/ 337 w 795"/>
                <a:gd name="T27" fmla="*/ 637 h 1147"/>
                <a:gd name="T28" fmla="*/ 306 w 795"/>
                <a:gd name="T29" fmla="*/ 718 h 1147"/>
                <a:gd name="T30" fmla="*/ 265 w 795"/>
                <a:gd name="T31" fmla="*/ 820 h 1147"/>
                <a:gd name="T32" fmla="*/ 248 w 795"/>
                <a:gd name="T33" fmla="*/ 897 h 1147"/>
                <a:gd name="T34" fmla="*/ 265 w 795"/>
                <a:gd name="T35" fmla="*/ 973 h 1147"/>
                <a:gd name="T36" fmla="*/ 300 w 795"/>
                <a:gd name="T37" fmla="*/ 1034 h 1147"/>
                <a:gd name="T38" fmla="*/ 315 w 795"/>
                <a:gd name="T39" fmla="*/ 1054 h 1147"/>
                <a:gd name="T40" fmla="*/ 306 w 795"/>
                <a:gd name="T41" fmla="*/ 1075 h 1147"/>
                <a:gd name="T42" fmla="*/ 289 w 795"/>
                <a:gd name="T43" fmla="*/ 1080 h 1147"/>
                <a:gd name="T44" fmla="*/ 228 w 795"/>
                <a:gd name="T45" fmla="*/ 978 h 1147"/>
                <a:gd name="T46" fmla="*/ 212 w 795"/>
                <a:gd name="T47" fmla="*/ 988 h 1147"/>
                <a:gd name="T48" fmla="*/ 228 w 795"/>
                <a:gd name="T49" fmla="*/ 1116 h 1147"/>
                <a:gd name="T50" fmla="*/ 206 w 795"/>
                <a:gd name="T51" fmla="*/ 1126 h 1147"/>
                <a:gd name="T52" fmla="*/ 191 w 795"/>
                <a:gd name="T53" fmla="*/ 1110 h 1147"/>
                <a:gd name="T54" fmla="*/ 181 w 795"/>
                <a:gd name="T55" fmla="*/ 988 h 1147"/>
                <a:gd name="T56" fmla="*/ 160 w 795"/>
                <a:gd name="T57" fmla="*/ 988 h 1147"/>
                <a:gd name="T58" fmla="*/ 160 w 795"/>
                <a:gd name="T59" fmla="*/ 1110 h 1147"/>
                <a:gd name="T60" fmla="*/ 144 w 795"/>
                <a:gd name="T61" fmla="*/ 1147 h 1147"/>
                <a:gd name="T62" fmla="*/ 118 w 795"/>
                <a:gd name="T63" fmla="*/ 1126 h 1147"/>
                <a:gd name="T64" fmla="*/ 140 w 795"/>
                <a:gd name="T65" fmla="*/ 937 h 1147"/>
                <a:gd name="T66" fmla="*/ 129 w 795"/>
                <a:gd name="T67" fmla="*/ 922 h 1147"/>
                <a:gd name="T68" fmla="*/ 72 w 795"/>
                <a:gd name="T69" fmla="*/ 932 h 1147"/>
                <a:gd name="T70" fmla="*/ 9 w 795"/>
                <a:gd name="T71" fmla="*/ 922 h 1147"/>
                <a:gd name="T72" fmla="*/ 0 w 795"/>
                <a:gd name="T73" fmla="*/ 892 h 1147"/>
                <a:gd name="T74" fmla="*/ 46 w 795"/>
                <a:gd name="T75" fmla="*/ 897 h 1147"/>
                <a:gd name="T76" fmla="*/ 107 w 795"/>
                <a:gd name="T77" fmla="*/ 892 h 1147"/>
                <a:gd name="T78" fmla="*/ 171 w 795"/>
                <a:gd name="T79" fmla="*/ 850 h 1147"/>
                <a:gd name="T80" fmla="*/ 265 w 795"/>
                <a:gd name="T81" fmla="*/ 667 h 1147"/>
                <a:gd name="T82" fmla="*/ 322 w 795"/>
                <a:gd name="T83" fmla="*/ 519 h 1147"/>
                <a:gd name="T84" fmla="*/ 372 w 795"/>
                <a:gd name="T85" fmla="*/ 412 h 1147"/>
                <a:gd name="T86" fmla="*/ 436 w 795"/>
                <a:gd name="T87" fmla="*/ 316 h 1147"/>
                <a:gd name="T88" fmla="*/ 503 w 795"/>
                <a:gd name="T89" fmla="*/ 213 h 1147"/>
                <a:gd name="T90" fmla="*/ 545 w 795"/>
                <a:gd name="T91" fmla="*/ 147 h 1147"/>
                <a:gd name="T92" fmla="*/ 576 w 795"/>
                <a:gd name="T93" fmla="*/ 112 h 1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95" h="1147">
                  <a:moveTo>
                    <a:pt x="576" y="112"/>
                  </a:moveTo>
                  <a:lnTo>
                    <a:pt x="659" y="30"/>
                  </a:lnTo>
                  <a:lnTo>
                    <a:pt x="711" y="0"/>
                  </a:lnTo>
                  <a:lnTo>
                    <a:pt x="753" y="5"/>
                  </a:lnTo>
                  <a:lnTo>
                    <a:pt x="795" y="30"/>
                  </a:lnTo>
                  <a:lnTo>
                    <a:pt x="795" y="81"/>
                  </a:lnTo>
                  <a:lnTo>
                    <a:pt x="784" y="152"/>
                  </a:lnTo>
                  <a:lnTo>
                    <a:pt x="753" y="203"/>
                  </a:lnTo>
                  <a:lnTo>
                    <a:pt x="716" y="224"/>
                  </a:lnTo>
                  <a:lnTo>
                    <a:pt x="637" y="255"/>
                  </a:lnTo>
                  <a:lnTo>
                    <a:pt x="539" y="327"/>
                  </a:lnTo>
                  <a:lnTo>
                    <a:pt x="436" y="438"/>
                  </a:lnTo>
                  <a:lnTo>
                    <a:pt x="394" y="529"/>
                  </a:lnTo>
                  <a:lnTo>
                    <a:pt x="337" y="637"/>
                  </a:lnTo>
                  <a:lnTo>
                    <a:pt x="306" y="718"/>
                  </a:lnTo>
                  <a:lnTo>
                    <a:pt x="265" y="820"/>
                  </a:lnTo>
                  <a:lnTo>
                    <a:pt x="248" y="897"/>
                  </a:lnTo>
                  <a:lnTo>
                    <a:pt x="265" y="973"/>
                  </a:lnTo>
                  <a:lnTo>
                    <a:pt x="300" y="1034"/>
                  </a:lnTo>
                  <a:lnTo>
                    <a:pt x="315" y="1054"/>
                  </a:lnTo>
                  <a:lnTo>
                    <a:pt x="306" y="1075"/>
                  </a:lnTo>
                  <a:lnTo>
                    <a:pt x="289" y="1080"/>
                  </a:lnTo>
                  <a:lnTo>
                    <a:pt x="228" y="978"/>
                  </a:lnTo>
                  <a:lnTo>
                    <a:pt x="212" y="988"/>
                  </a:lnTo>
                  <a:lnTo>
                    <a:pt x="228" y="1116"/>
                  </a:lnTo>
                  <a:lnTo>
                    <a:pt x="206" y="1126"/>
                  </a:lnTo>
                  <a:lnTo>
                    <a:pt x="191" y="1110"/>
                  </a:lnTo>
                  <a:lnTo>
                    <a:pt x="181" y="988"/>
                  </a:lnTo>
                  <a:lnTo>
                    <a:pt x="160" y="988"/>
                  </a:lnTo>
                  <a:lnTo>
                    <a:pt x="160" y="1110"/>
                  </a:lnTo>
                  <a:lnTo>
                    <a:pt x="144" y="1147"/>
                  </a:lnTo>
                  <a:lnTo>
                    <a:pt x="118" y="1126"/>
                  </a:lnTo>
                  <a:lnTo>
                    <a:pt x="140" y="937"/>
                  </a:lnTo>
                  <a:lnTo>
                    <a:pt x="129" y="922"/>
                  </a:lnTo>
                  <a:lnTo>
                    <a:pt x="72" y="932"/>
                  </a:lnTo>
                  <a:lnTo>
                    <a:pt x="9" y="922"/>
                  </a:lnTo>
                  <a:lnTo>
                    <a:pt x="0" y="892"/>
                  </a:lnTo>
                  <a:lnTo>
                    <a:pt x="46" y="897"/>
                  </a:lnTo>
                  <a:lnTo>
                    <a:pt x="107" y="892"/>
                  </a:lnTo>
                  <a:lnTo>
                    <a:pt x="171" y="850"/>
                  </a:lnTo>
                  <a:lnTo>
                    <a:pt x="265" y="667"/>
                  </a:lnTo>
                  <a:lnTo>
                    <a:pt x="322" y="519"/>
                  </a:lnTo>
                  <a:lnTo>
                    <a:pt x="372" y="412"/>
                  </a:lnTo>
                  <a:lnTo>
                    <a:pt x="436" y="316"/>
                  </a:lnTo>
                  <a:lnTo>
                    <a:pt x="503" y="213"/>
                  </a:lnTo>
                  <a:lnTo>
                    <a:pt x="545" y="147"/>
                  </a:lnTo>
                  <a:lnTo>
                    <a:pt x="576" y="11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09" name="AutoShape 9"/>
          <p:cNvSpPr>
            <a:spLocks noChangeArrowheads="1"/>
          </p:cNvSpPr>
          <p:nvPr/>
        </p:nvSpPr>
        <p:spPr bwMode="auto">
          <a:xfrm>
            <a:off x="687388" y="1304925"/>
            <a:ext cx="5410200" cy="1200150"/>
          </a:xfrm>
          <a:prstGeom prst="wedgeRect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altLang="en-US" sz="3600">
                <a:solidFill>
                  <a:schemeClr val="tx2"/>
                </a:solidFill>
                <a:latin typeface="Comic Sans MS" pitchFamily="66" charset="0"/>
              </a:rPr>
              <a:t>Molim vas postavljajte pitanja!</a:t>
            </a:r>
            <a:endParaRPr lang="en-US" altLang="en-US" sz="240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256010" name="Text Box 10"/>
          <p:cNvSpPr txBox="1">
            <a:spLocks noChangeArrowheads="1"/>
          </p:cNvSpPr>
          <p:nvPr/>
        </p:nvSpPr>
        <p:spPr bwMode="auto">
          <a:xfrm>
            <a:off x="588963" y="3724275"/>
            <a:ext cx="3794125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1"/>
              <a:t>Pomozite mi!</a:t>
            </a:r>
          </a:p>
          <a:p>
            <a:r>
              <a:rPr lang="en-US" altLang="en-US" sz="2800" b="1"/>
              <a:t>Dajte mi povratnu info!</a:t>
            </a:r>
          </a:p>
          <a:p>
            <a:r>
              <a:rPr lang="en-US" altLang="en-US" sz="2800" b="1"/>
              <a:t>Recite da li da pri</a:t>
            </a:r>
            <a:r>
              <a:rPr lang="sr-Latn-CS" altLang="en-US" sz="2800" b="1"/>
              <a:t>čam</a:t>
            </a:r>
            <a:endParaRPr lang="en-US" altLang="en-US" sz="2800" b="1"/>
          </a:p>
          <a:p>
            <a:r>
              <a:rPr lang="en-US" altLang="en-US" b="1"/>
              <a:t>Br</a:t>
            </a:r>
            <a:r>
              <a:rPr lang="sr-Latn-CS" altLang="en-US" b="1"/>
              <a:t>že ili </a:t>
            </a:r>
            <a:r>
              <a:rPr lang="en-US" altLang="en-US" b="1"/>
              <a:t>sporije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altLang="en-US"/>
              <a:t>B</a:t>
            </a:r>
            <a:r>
              <a:rPr lang="sr-Latn-CS" altLang="en-US"/>
              <a:t>udit</a:t>
            </a:r>
            <a:r>
              <a:rPr lang="en-US" altLang="en-US"/>
              <a:t>e </a:t>
            </a:r>
            <a:r>
              <a:rPr lang="sr-Latn-CS" altLang="en-US"/>
              <a:t>krea</a:t>
            </a:r>
            <a:r>
              <a:rPr lang="en-US" altLang="en-US"/>
              <a:t>tiv</a:t>
            </a:r>
            <a:r>
              <a:rPr lang="sr-Latn-CS" altLang="en-US"/>
              <a:t>ni</a:t>
            </a:r>
            <a:endParaRPr lang="en-CA" alt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828800"/>
            <a:ext cx="8229600" cy="1752600"/>
          </a:xfrm>
        </p:spPr>
        <p:txBody>
          <a:bodyPr/>
          <a:lstStyle/>
          <a:p>
            <a:pPr algn="l">
              <a:lnSpc>
                <a:spcPct val="80000"/>
              </a:lnSpc>
              <a:buFontTx/>
              <a:buChar char="•"/>
            </a:pPr>
            <a:r>
              <a:rPr lang="sr-Latn-CS" altLang="en-US" sz="2800"/>
              <a:t> Postavljajte pitanja</a:t>
            </a:r>
            <a:r>
              <a:rPr lang="en-CA" altLang="en-US" sz="2800"/>
              <a:t>. </a:t>
            </a:r>
            <a:endParaRPr lang="en-US" altLang="en-US" sz="2800"/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en-US" altLang="en-US" sz="2800"/>
              <a:t> </a:t>
            </a:r>
            <a:r>
              <a:rPr lang="sr-Latn-CS" altLang="en-US" sz="2800"/>
              <a:t>npr. Zašto je to uradjeno baš na taj način?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sr-Latn-CS" altLang="en-US" sz="2800"/>
              <a:t> Da li može i na ovaj, </a:t>
            </a:r>
          </a:p>
          <a:p>
            <a:pPr algn="l">
              <a:lnSpc>
                <a:spcPct val="80000"/>
              </a:lnSpc>
              <a:buFontTx/>
              <a:buChar char="•"/>
            </a:pPr>
            <a:r>
              <a:rPr lang="sr-Latn-CS" altLang="en-US" sz="2800"/>
              <a:t> ili još neki</a:t>
            </a:r>
            <a:r>
              <a:rPr lang="en-CA" altLang="en-US" sz="2800"/>
              <a:t>? </a:t>
            </a:r>
            <a:endParaRPr lang="en-US" altLang="en-US" sz="2800"/>
          </a:p>
          <a:p>
            <a:pPr algn="l">
              <a:lnSpc>
                <a:spcPct val="80000"/>
              </a:lnSpc>
            </a:pPr>
            <a:endParaRPr lang="en-CA" altLang="en-US" sz="2800"/>
          </a:p>
        </p:txBody>
      </p:sp>
      <p:pic>
        <p:nvPicPr>
          <p:cNvPr id="104452" name="Picture 4" descr="umbrel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505200"/>
            <a:ext cx="4651375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Pogadjanja i kontra</a:t>
            </a:r>
            <a:r>
              <a:rPr lang="en-US" altLang="en-US"/>
              <a:t> </a:t>
            </a:r>
            <a:r>
              <a:rPr lang="sr-Latn-CS" altLang="en-US"/>
              <a:t>primeri</a:t>
            </a:r>
            <a:endParaRPr lang="en-CA" altLang="en-US"/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altLang="en-US"/>
              <a:t>Pogodite algoritam koji bi mogao da reši problem</a:t>
            </a:r>
            <a:r>
              <a:rPr lang="en-CA" altLang="en-US"/>
              <a:t>. </a:t>
            </a:r>
            <a:endParaRPr lang="en-US" altLang="en-US"/>
          </a:p>
          <a:p>
            <a:r>
              <a:rPr lang="sr-Latn-CS" altLang="en-US"/>
              <a:t>Smislite ulazne promenljive za koje vaš algoritam daje pogrešno rešenje</a:t>
            </a:r>
            <a:r>
              <a:rPr lang="en-CA" altLang="en-US"/>
              <a:t>.</a:t>
            </a:r>
          </a:p>
          <a:p>
            <a:r>
              <a:rPr lang="sr-Latn-CS" altLang="en-US"/>
              <a:t>Doživite rad kao igru i takmičite se medjusobno</a:t>
            </a:r>
            <a:r>
              <a:rPr lang="en-CA" altLang="en-US"/>
              <a:t>.</a:t>
            </a:r>
          </a:p>
          <a:p>
            <a:endParaRPr lang="en-CA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6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6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r>
              <a:rPr lang="sr-Latn-CS" altLang="en-US"/>
              <a:t>Zaključak</a:t>
            </a:r>
            <a:r>
              <a:rPr lang="en-US" altLang="en-US"/>
              <a:t>:</a:t>
            </a:r>
            <a:r>
              <a:rPr lang="sr-Latn-CS" altLang="en-US">
                <a:solidFill>
                  <a:schemeClr val="accent2"/>
                </a:solidFill>
              </a:rPr>
              <a:t/>
            </a:r>
            <a:br>
              <a:rPr lang="sr-Latn-CS" altLang="en-US">
                <a:solidFill>
                  <a:schemeClr val="accent2"/>
                </a:solidFill>
              </a:rPr>
            </a:br>
            <a:r>
              <a:rPr lang="sr-Latn-CS" altLang="en-US">
                <a:solidFill>
                  <a:schemeClr val="accent2"/>
                </a:solidFill>
              </a:rPr>
              <a:t>Najbolje rešenje proizilazi iz procesa ponavljanja, podešavanja i pronalaženja alternativnih rešenja</a:t>
            </a:r>
            <a:endParaRPr lang="en-US" altLang="en-US"/>
          </a:p>
        </p:txBody>
      </p:sp>
      <p:graphicFrame>
        <p:nvGraphicFramePr>
          <p:cNvPr id="217091" name="Object 3"/>
          <p:cNvGraphicFramePr>
            <a:graphicFrameLocks noChangeAspect="1"/>
          </p:cNvGraphicFramePr>
          <p:nvPr/>
        </p:nvGraphicFramePr>
        <p:xfrm>
          <a:off x="2286000" y="2487613"/>
          <a:ext cx="4927600" cy="437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93" name="Clip" r:id="rId3" imgW="3285720" imgH="2914200" progId="MS_ClipArt_Gallery.2">
                  <p:embed/>
                </p:oleObj>
              </mc:Choice>
              <mc:Fallback>
                <p:oleObj name="Clip" r:id="rId3" imgW="3285720" imgH="291420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487613"/>
                        <a:ext cx="4927600" cy="437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/>
              <a:t>A s</a:t>
            </a:r>
            <a:r>
              <a:rPr lang="sr-Latn-CS" altLang="en-US" sz="6000"/>
              <a:t>a</a:t>
            </a:r>
            <a:r>
              <a:rPr lang="en-US" altLang="en-US" sz="6000"/>
              <a:t>da algoritmi</a:t>
            </a:r>
          </a:p>
        </p:txBody>
      </p:sp>
      <p:pic>
        <p:nvPicPr>
          <p:cNvPr id="269316" name="Picture 4" descr="image001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14500" y="3024188"/>
            <a:ext cx="5715000" cy="2028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9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Ve</a:t>
            </a:r>
            <a:r>
              <a:rPr lang="sr-Latn-CS" altLang="en-US" sz="4000"/>
              <a:t>ćina slajdova je prevedena od profesora po njegovom odobrenju</a:t>
            </a:r>
            <a:br>
              <a:rPr lang="sr-Latn-CS" altLang="en-US" sz="4000"/>
            </a:br>
            <a:r>
              <a:rPr lang="sr-Latn-CS" altLang="en-US" sz="4000"/>
              <a:t>Profesor Jeff Edmonds</a:t>
            </a:r>
            <a:br>
              <a:rPr lang="sr-Latn-CS" altLang="en-US" sz="4000"/>
            </a:br>
            <a:r>
              <a:rPr lang="sr-Latn-CS" altLang="en-US" sz="4000"/>
              <a:t>jeff</a:t>
            </a:r>
            <a:r>
              <a:rPr lang="en-US" altLang="en-US" sz="4000"/>
              <a:t>@cs.yorku.ca</a:t>
            </a:r>
            <a:r>
              <a:rPr lang="sr-Latn-CS" altLang="en-US" sz="4000"/>
              <a:t> </a:t>
            </a:r>
            <a:endParaRPr lang="en-US" altLang="en-US" sz="4000"/>
          </a:p>
        </p:txBody>
      </p:sp>
      <p:pic>
        <p:nvPicPr>
          <p:cNvPr id="271364" name="Picture 4" descr="jeffgreen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2819400"/>
            <a:ext cx="28575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Slajdovi su preuzimani i od</a:t>
            </a:r>
            <a:endParaRPr lang="en-CA" altLang="en-US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altLang="en-US"/>
              <a:t>Rudich Steven-a</a:t>
            </a:r>
          </a:p>
          <a:p>
            <a:pPr algn="ctr">
              <a:buFontTx/>
              <a:buNone/>
            </a:pPr>
            <a:r>
              <a:rPr lang="en-US" altLang="en-US"/>
              <a:t> </a:t>
            </a:r>
            <a:r>
              <a:rPr lang="en-CA" altLang="en-US"/>
              <a:t>Carnegie Mellon University</a:t>
            </a:r>
          </a:p>
        </p:txBody>
      </p:sp>
      <p:pic>
        <p:nvPicPr>
          <p:cNvPr id="272389" name="Picture 5" descr="rudic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3276600"/>
            <a:ext cx="187325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7026" name="Group 2"/>
          <p:cNvGrpSpPr>
            <a:grpSpLocks/>
          </p:cNvGrpSpPr>
          <p:nvPr/>
        </p:nvGrpSpPr>
        <p:grpSpPr bwMode="auto">
          <a:xfrm>
            <a:off x="977900" y="1171575"/>
            <a:ext cx="1816100" cy="4289425"/>
            <a:chOff x="3314" y="144"/>
            <a:chExt cx="1913" cy="4175"/>
          </a:xfrm>
        </p:grpSpPr>
        <p:sp>
          <p:nvSpPr>
            <p:cNvPr id="257027" name="Freeform 3"/>
            <p:cNvSpPr>
              <a:spLocks/>
            </p:cNvSpPr>
            <p:nvPr/>
          </p:nvSpPr>
          <p:spPr bwMode="auto">
            <a:xfrm>
              <a:off x="3971" y="2236"/>
              <a:ext cx="618" cy="1008"/>
            </a:xfrm>
            <a:custGeom>
              <a:avLst/>
              <a:gdLst>
                <a:gd name="T0" fmla="*/ 236 w 618"/>
                <a:gd name="T1" fmla="*/ 0 h 1008"/>
                <a:gd name="T2" fmla="*/ 329 w 618"/>
                <a:gd name="T3" fmla="*/ 0 h 1008"/>
                <a:gd name="T4" fmla="*/ 443 w 618"/>
                <a:gd name="T5" fmla="*/ 17 h 1008"/>
                <a:gd name="T6" fmla="*/ 504 w 618"/>
                <a:gd name="T7" fmla="*/ 70 h 1008"/>
                <a:gd name="T8" fmla="*/ 566 w 618"/>
                <a:gd name="T9" fmla="*/ 169 h 1008"/>
                <a:gd name="T10" fmla="*/ 597 w 618"/>
                <a:gd name="T11" fmla="*/ 241 h 1008"/>
                <a:gd name="T12" fmla="*/ 618 w 618"/>
                <a:gd name="T13" fmla="*/ 329 h 1008"/>
                <a:gd name="T14" fmla="*/ 618 w 618"/>
                <a:gd name="T15" fmla="*/ 437 h 1008"/>
                <a:gd name="T16" fmla="*/ 607 w 618"/>
                <a:gd name="T17" fmla="*/ 544 h 1008"/>
                <a:gd name="T18" fmla="*/ 597 w 618"/>
                <a:gd name="T19" fmla="*/ 659 h 1008"/>
                <a:gd name="T20" fmla="*/ 555 w 618"/>
                <a:gd name="T21" fmla="*/ 802 h 1008"/>
                <a:gd name="T22" fmla="*/ 504 w 618"/>
                <a:gd name="T23" fmla="*/ 900 h 1008"/>
                <a:gd name="T24" fmla="*/ 412 w 618"/>
                <a:gd name="T25" fmla="*/ 980 h 1008"/>
                <a:gd name="T26" fmla="*/ 309 w 618"/>
                <a:gd name="T27" fmla="*/ 1008 h 1008"/>
                <a:gd name="T28" fmla="*/ 195 w 618"/>
                <a:gd name="T29" fmla="*/ 980 h 1008"/>
                <a:gd name="T30" fmla="*/ 124 w 618"/>
                <a:gd name="T31" fmla="*/ 856 h 1008"/>
                <a:gd name="T32" fmla="*/ 71 w 618"/>
                <a:gd name="T33" fmla="*/ 740 h 1008"/>
                <a:gd name="T34" fmla="*/ 40 w 618"/>
                <a:gd name="T35" fmla="*/ 606 h 1008"/>
                <a:gd name="T36" fmla="*/ 0 w 618"/>
                <a:gd name="T37" fmla="*/ 481 h 1008"/>
                <a:gd name="T38" fmla="*/ 0 w 618"/>
                <a:gd name="T39" fmla="*/ 312 h 1008"/>
                <a:gd name="T40" fmla="*/ 31 w 618"/>
                <a:gd name="T41" fmla="*/ 195 h 1008"/>
                <a:gd name="T42" fmla="*/ 71 w 618"/>
                <a:gd name="T43" fmla="*/ 107 h 1008"/>
                <a:gd name="T44" fmla="*/ 124 w 618"/>
                <a:gd name="T45" fmla="*/ 0 h 1008"/>
                <a:gd name="T46" fmla="*/ 236 w 618"/>
                <a:gd name="T47" fmla="*/ 0 h 1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18" h="1008">
                  <a:moveTo>
                    <a:pt x="236" y="0"/>
                  </a:moveTo>
                  <a:lnTo>
                    <a:pt x="329" y="0"/>
                  </a:lnTo>
                  <a:lnTo>
                    <a:pt x="443" y="17"/>
                  </a:lnTo>
                  <a:lnTo>
                    <a:pt x="504" y="70"/>
                  </a:lnTo>
                  <a:lnTo>
                    <a:pt x="566" y="169"/>
                  </a:lnTo>
                  <a:lnTo>
                    <a:pt x="597" y="241"/>
                  </a:lnTo>
                  <a:lnTo>
                    <a:pt x="618" y="329"/>
                  </a:lnTo>
                  <a:lnTo>
                    <a:pt x="618" y="437"/>
                  </a:lnTo>
                  <a:lnTo>
                    <a:pt x="607" y="544"/>
                  </a:lnTo>
                  <a:lnTo>
                    <a:pt x="597" y="659"/>
                  </a:lnTo>
                  <a:lnTo>
                    <a:pt x="555" y="802"/>
                  </a:lnTo>
                  <a:lnTo>
                    <a:pt x="504" y="900"/>
                  </a:lnTo>
                  <a:lnTo>
                    <a:pt x="412" y="980"/>
                  </a:lnTo>
                  <a:lnTo>
                    <a:pt x="309" y="1008"/>
                  </a:lnTo>
                  <a:lnTo>
                    <a:pt x="195" y="980"/>
                  </a:lnTo>
                  <a:lnTo>
                    <a:pt x="124" y="856"/>
                  </a:lnTo>
                  <a:lnTo>
                    <a:pt x="71" y="740"/>
                  </a:lnTo>
                  <a:lnTo>
                    <a:pt x="40" y="606"/>
                  </a:lnTo>
                  <a:lnTo>
                    <a:pt x="0" y="481"/>
                  </a:lnTo>
                  <a:lnTo>
                    <a:pt x="0" y="312"/>
                  </a:lnTo>
                  <a:lnTo>
                    <a:pt x="31" y="195"/>
                  </a:lnTo>
                  <a:lnTo>
                    <a:pt x="71" y="107"/>
                  </a:lnTo>
                  <a:lnTo>
                    <a:pt x="124" y="0"/>
                  </a:lnTo>
                  <a:lnTo>
                    <a:pt x="23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57028" name="Group 4"/>
            <p:cNvGrpSpPr>
              <a:grpSpLocks/>
            </p:cNvGrpSpPr>
            <p:nvPr/>
          </p:nvGrpSpPr>
          <p:grpSpPr bwMode="auto">
            <a:xfrm>
              <a:off x="3314" y="144"/>
              <a:ext cx="1913" cy="4175"/>
              <a:chOff x="3314" y="144"/>
              <a:chExt cx="1913" cy="4175"/>
            </a:xfrm>
          </p:grpSpPr>
          <p:sp>
            <p:nvSpPr>
              <p:cNvPr id="257029" name="Freeform 5"/>
              <p:cNvSpPr>
                <a:spLocks/>
              </p:cNvSpPr>
              <p:nvPr/>
            </p:nvSpPr>
            <p:spPr bwMode="auto">
              <a:xfrm>
                <a:off x="3930" y="1491"/>
                <a:ext cx="571" cy="697"/>
              </a:xfrm>
              <a:custGeom>
                <a:avLst/>
                <a:gdLst>
                  <a:gd name="T0" fmla="*/ 331 w 571"/>
                  <a:gd name="T1" fmla="*/ 0 h 697"/>
                  <a:gd name="T2" fmla="*/ 405 w 571"/>
                  <a:gd name="T3" fmla="*/ 9 h 697"/>
                  <a:gd name="T4" fmla="*/ 479 w 571"/>
                  <a:gd name="T5" fmla="*/ 45 h 697"/>
                  <a:gd name="T6" fmla="*/ 525 w 571"/>
                  <a:gd name="T7" fmla="*/ 99 h 697"/>
                  <a:gd name="T8" fmla="*/ 562 w 571"/>
                  <a:gd name="T9" fmla="*/ 178 h 697"/>
                  <a:gd name="T10" fmla="*/ 571 w 571"/>
                  <a:gd name="T11" fmla="*/ 314 h 697"/>
                  <a:gd name="T12" fmla="*/ 544 w 571"/>
                  <a:gd name="T13" fmla="*/ 448 h 697"/>
                  <a:gd name="T14" fmla="*/ 497 w 571"/>
                  <a:gd name="T15" fmla="*/ 545 h 697"/>
                  <a:gd name="T16" fmla="*/ 433 w 571"/>
                  <a:gd name="T17" fmla="*/ 626 h 697"/>
                  <a:gd name="T18" fmla="*/ 368 w 571"/>
                  <a:gd name="T19" fmla="*/ 679 h 697"/>
                  <a:gd name="T20" fmla="*/ 294 w 571"/>
                  <a:gd name="T21" fmla="*/ 697 h 697"/>
                  <a:gd name="T22" fmla="*/ 220 w 571"/>
                  <a:gd name="T23" fmla="*/ 688 h 697"/>
                  <a:gd name="T24" fmla="*/ 183 w 571"/>
                  <a:gd name="T25" fmla="*/ 644 h 697"/>
                  <a:gd name="T26" fmla="*/ 128 w 571"/>
                  <a:gd name="T27" fmla="*/ 572 h 697"/>
                  <a:gd name="T28" fmla="*/ 109 w 571"/>
                  <a:gd name="T29" fmla="*/ 438 h 697"/>
                  <a:gd name="T30" fmla="*/ 114 w 571"/>
                  <a:gd name="T31" fmla="*/ 393 h 697"/>
                  <a:gd name="T32" fmla="*/ 0 w 571"/>
                  <a:gd name="T33" fmla="*/ 371 h 697"/>
                  <a:gd name="T34" fmla="*/ 3 w 571"/>
                  <a:gd name="T35" fmla="*/ 327 h 697"/>
                  <a:gd name="T36" fmla="*/ 114 w 571"/>
                  <a:gd name="T37" fmla="*/ 331 h 697"/>
                  <a:gd name="T38" fmla="*/ 123 w 571"/>
                  <a:gd name="T39" fmla="*/ 281 h 697"/>
                  <a:gd name="T40" fmla="*/ 151 w 571"/>
                  <a:gd name="T41" fmla="*/ 210 h 697"/>
                  <a:gd name="T42" fmla="*/ 183 w 571"/>
                  <a:gd name="T43" fmla="*/ 143 h 697"/>
                  <a:gd name="T44" fmla="*/ 239 w 571"/>
                  <a:gd name="T45" fmla="*/ 54 h 697"/>
                  <a:gd name="T46" fmla="*/ 294 w 571"/>
                  <a:gd name="T47" fmla="*/ 19 h 697"/>
                  <a:gd name="T48" fmla="*/ 331 w 571"/>
                  <a:gd name="T49" fmla="*/ 0 h 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571" h="697">
                    <a:moveTo>
                      <a:pt x="331" y="0"/>
                    </a:moveTo>
                    <a:lnTo>
                      <a:pt x="405" y="9"/>
                    </a:lnTo>
                    <a:lnTo>
                      <a:pt x="479" y="45"/>
                    </a:lnTo>
                    <a:lnTo>
                      <a:pt x="525" y="99"/>
                    </a:lnTo>
                    <a:lnTo>
                      <a:pt x="562" y="178"/>
                    </a:lnTo>
                    <a:lnTo>
                      <a:pt x="571" y="314"/>
                    </a:lnTo>
                    <a:lnTo>
                      <a:pt x="544" y="448"/>
                    </a:lnTo>
                    <a:lnTo>
                      <a:pt x="497" y="545"/>
                    </a:lnTo>
                    <a:lnTo>
                      <a:pt x="433" y="626"/>
                    </a:lnTo>
                    <a:lnTo>
                      <a:pt x="368" y="679"/>
                    </a:lnTo>
                    <a:lnTo>
                      <a:pt x="294" y="697"/>
                    </a:lnTo>
                    <a:lnTo>
                      <a:pt x="220" y="688"/>
                    </a:lnTo>
                    <a:lnTo>
                      <a:pt x="183" y="644"/>
                    </a:lnTo>
                    <a:lnTo>
                      <a:pt x="128" y="572"/>
                    </a:lnTo>
                    <a:lnTo>
                      <a:pt x="109" y="438"/>
                    </a:lnTo>
                    <a:lnTo>
                      <a:pt x="114" y="393"/>
                    </a:lnTo>
                    <a:lnTo>
                      <a:pt x="0" y="371"/>
                    </a:lnTo>
                    <a:lnTo>
                      <a:pt x="3" y="327"/>
                    </a:lnTo>
                    <a:lnTo>
                      <a:pt x="114" y="331"/>
                    </a:lnTo>
                    <a:lnTo>
                      <a:pt x="123" y="281"/>
                    </a:lnTo>
                    <a:lnTo>
                      <a:pt x="151" y="210"/>
                    </a:lnTo>
                    <a:lnTo>
                      <a:pt x="183" y="143"/>
                    </a:lnTo>
                    <a:lnTo>
                      <a:pt x="239" y="54"/>
                    </a:lnTo>
                    <a:lnTo>
                      <a:pt x="294" y="19"/>
                    </a:lnTo>
                    <a:lnTo>
                      <a:pt x="331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30" name="Freeform 6"/>
              <p:cNvSpPr>
                <a:spLocks/>
              </p:cNvSpPr>
              <p:nvPr/>
            </p:nvSpPr>
            <p:spPr bwMode="auto">
              <a:xfrm>
                <a:off x="4384" y="3101"/>
                <a:ext cx="475" cy="1158"/>
              </a:xfrm>
              <a:custGeom>
                <a:avLst/>
                <a:gdLst>
                  <a:gd name="T0" fmla="*/ 88 w 475"/>
                  <a:gd name="T1" fmla="*/ 134 h 1158"/>
                  <a:gd name="T2" fmla="*/ 26 w 475"/>
                  <a:gd name="T3" fmla="*/ 57 h 1158"/>
                  <a:gd name="T4" fmla="*/ 46 w 475"/>
                  <a:gd name="T5" fmla="*/ 0 h 1158"/>
                  <a:gd name="T6" fmla="*/ 108 w 475"/>
                  <a:gd name="T7" fmla="*/ 0 h 1158"/>
                  <a:gd name="T8" fmla="*/ 181 w 475"/>
                  <a:gd name="T9" fmla="*/ 62 h 1158"/>
                  <a:gd name="T10" fmla="*/ 273 w 475"/>
                  <a:gd name="T11" fmla="*/ 191 h 1158"/>
                  <a:gd name="T12" fmla="*/ 325 w 475"/>
                  <a:gd name="T13" fmla="*/ 314 h 1158"/>
                  <a:gd name="T14" fmla="*/ 372 w 475"/>
                  <a:gd name="T15" fmla="*/ 433 h 1158"/>
                  <a:gd name="T16" fmla="*/ 387 w 475"/>
                  <a:gd name="T17" fmla="*/ 542 h 1158"/>
                  <a:gd name="T18" fmla="*/ 382 w 475"/>
                  <a:gd name="T19" fmla="*/ 599 h 1158"/>
                  <a:gd name="T20" fmla="*/ 336 w 475"/>
                  <a:gd name="T21" fmla="*/ 669 h 1158"/>
                  <a:gd name="T22" fmla="*/ 258 w 475"/>
                  <a:gd name="T23" fmla="*/ 859 h 1158"/>
                  <a:gd name="T24" fmla="*/ 170 w 475"/>
                  <a:gd name="T25" fmla="*/ 968 h 1158"/>
                  <a:gd name="T26" fmla="*/ 150 w 475"/>
                  <a:gd name="T27" fmla="*/ 1016 h 1158"/>
                  <a:gd name="T28" fmla="*/ 233 w 475"/>
                  <a:gd name="T29" fmla="*/ 1025 h 1158"/>
                  <a:gd name="T30" fmla="*/ 341 w 475"/>
                  <a:gd name="T31" fmla="*/ 1025 h 1158"/>
                  <a:gd name="T32" fmla="*/ 475 w 475"/>
                  <a:gd name="T33" fmla="*/ 1068 h 1158"/>
                  <a:gd name="T34" fmla="*/ 464 w 475"/>
                  <a:gd name="T35" fmla="*/ 1102 h 1158"/>
                  <a:gd name="T36" fmla="*/ 444 w 475"/>
                  <a:gd name="T37" fmla="*/ 1140 h 1158"/>
                  <a:gd name="T38" fmla="*/ 402 w 475"/>
                  <a:gd name="T39" fmla="*/ 1158 h 1158"/>
                  <a:gd name="T40" fmla="*/ 321 w 475"/>
                  <a:gd name="T41" fmla="*/ 1131 h 1158"/>
                  <a:gd name="T42" fmla="*/ 233 w 475"/>
                  <a:gd name="T43" fmla="*/ 1088 h 1158"/>
                  <a:gd name="T44" fmla="*/ 108 w 475"/>
                  <a:gd name="T45" fmla="*/ 1083 h 1158"/>
                  <a:gd name="T46" fmla="*/ 31 w 475"/>
                  <a:gd name="T47" fmla="*/ 1097 h 1158"/>
                  <a:gd name="T48" fmla="*/ 0 w 475"/>
                  <a:gd name="T49" fmla="*/ 1073 h 1158"/>
                  <a:gd name="T50" fmla="*/ 0 w 475"/>
                  <a:gd name="T51" fmla="*/ 1040 h 1158"/>
                  <a:gd name="T52" fmla="*/ 42 w 475"/>
                  <a:gd name="T53" fmla="*/ 1002 h 1158"/>
                  <a:gd name="T54" fmla="*/ 108 w 475"/>
                  <a:gd name="T55" fmla="*/ 941 h 1158"/>
                  <a:gd name="T56" fmla="*/ 227 w 475"/>
                  <a:gd name="T57" fmla="*/ 784 h 1158"/>
                  <a:gd name="T58" fmla="*/ 279 w 475"/>
                  <a:gd name="T59" fmla="*/ 646 h 1158"/>
                  <a:gd name="T60" fmla="*/ 295 w 475"/>
                  <a:gd name="T61" fmla="*/ 513 h 1158"/>
                  <a:gd name="T62" fmla="*/ 288 w 475"/>
                  <a:gd name="T63" fmla="*/ 442 h 1158"/>
                  <a:gd name="T64" fmla="*/ 248 w 475"/>
                  <a:gd name="T65" fmla="*/ 314 h 1158"/>
                  <a:gd name="T66" fmla="*/ 139 w 475"/>
                  <a:gd name="T67" fmla="*/ 176 h 1158"/>
                  <a:gd name="T68" fmla="*/ 62 w 475"/>
                  <a:gd name="T69" fmla="*/ 105 h 1158"/>
                  <a:gd name="T70" fmla="*/ 88 w 475"/>
                  <a:gd name="T71" fmla="*/ 134 h 1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75" h="1158">
                    <a:moveTo>
                      <a:pt x="88" y="134"/>
                    </a:moveTo>
                    <a:lnTo>
                      <a:pt x="26" y="57"/>
                    </a:lnTo>
                    <a:lnTo>
                      <a:pt x="46" y="0"/>
                    </a:lnTo>
                    <a:lnTo>
                      <a:pt x="108" y="0"/>
                    </a:lnTo>
                    <a:lnTo>
                      <a:pt x="181" y="62"/>
                    </a:lnTo>
                    <a:lnTo>
                      <a:pt x="273" y="191"/>
                    </a:lnTo>
                    <a:lnTo>
                      <a:pt x="325" y="314"/>
                    </a:lnTo>
                    <a:lnTo>
                      <a:pt x="372" y="433"/>
                    </a:lnTo>
                    <a:lnTo>
                      <a:pt x="387" y="542"/>
                    </a:lnTo>
                    <a:lnTo>
                      <a:pt x="382" y="599"/>
                    </a:lnTo>
                    <a:lnTo>
                      <a:pt x="336" y="669"/>
                    </a:lnTo>
                    <a:lnTo>
                      <a:pt x="258" y="859"/>
                    </a:lnTo>
                    <a:lnTo>
                      <a:pt x="170" y="968"/>
                    </a:lnTo>
                    <a:lnTo>
                      <a:pt x="150" y="1016"/>
                    </a:lnTo>
                    <a:lnTo>
                      <a:pt x="233" y="1025"/>
                    </a:lnTo>
                    <a:lnTo>
                      <a:pt x="341" y="1025"/>
                    </a:lnTo>
                    <a:lnTo>
                      <a:pt x="475" y="1068"/>
                    </a:lnTo>
                    <a:lnTo>
                      <a:pt x="464" y="1102"/>
                    </a:lnTo>
                    <a:lnTo>
                      <a:pt x="444" y="1140"/>
                    </a:lnTo>
                    <a:lnTo>
                      <a:pt x="402" y="1158"/>
                    </a:lnTo>
                    <a:lnTo>
                      <a:pt x="321" y="1131"/>
                    </a:lnTo>
                    <a:lnTo>
                      <a:pt x="233" y="1088"/>
                    </a:lnTo>
                    <a:lnTo>
                      <a:pt x="108" y="1083"/>
                    </a:lnTo>
                    <a:lnTo>
                      <a:pt x="31" y="1097"/>
                    </a:lnTo>
                    <a:lnTo>
                      <a:pt x="0" y="1073"/>
                    </a:lnTo>
                    <a:lnTo>
                      <a:pt x="0" y="1040"/>
                    </a:lnTo>
                    <a:lnTo>
                      <a:pt x="42" y="1002"/>
                    </a:lnTo>
                    <a:lnTo>
                      <a:pt x="108" y="941"/>
                    </a:lnTo>
                    <a:lnTo>
                      <a:pt x="227" y="784"/>
                    </a:lnTo>
                    <a:lnTo>
                      <a:pt x="279" y="646"/>
                    </a:lnTo>
                    <a:lnTo>
                      <a:pt x="295" y="513"/>
                    </a:lnTo>
                    <a:lnTo>
                      <a:pt x="288" y="442"/>
                    </a:lnTo>
                    <a:lnTo>
                      <a:pt x="248" y="314"/>
                    </a:lnTo>
                    <a:lnTo>
                      <a:pt x="139" y="176"/>
                    </a:lnTo>
                    <a:lnTo>
                      <a:pt x="62" y="105"/>
                    </a:lnTo>
                    <a:lnTo>
                      <a:pt x="88" y="134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31" name="Freeform 7"/>
              <p:cNvSpPr>
                <a:spLocks/>
              </p:cNvSpPr>
              <p:nvPr/>
            </p:nvSpPr>
            <p:spPr bwMode="auto">
              <a:xfrm>
                <a:off x="3754" y="3084"/>
                <a:ext cx="475" cy="1235"/>
              </a:xfrm>
              <a:custGeom>
                <a:avLst/>
                <a:gdLst>
                  <a:gd name="T0" fmla="*/ 247 w 475"/>
                  <a:gd name="T1" fmla="*/ 222 h 1235"/>
                  <a:gd name="T2" fmla="*/ 319 w 475"/>
                  <a:gd name="T3" fmla="*/ 97 h 1235"/>
                  <a:gd name="T4" fmla="*/ 388 w 475"/>
                  <a:gd name="T5" fmla="*/ 0 h 1235"/>
                  <a:gd name="T6" fmla="*/ 439 w 475"/>
                  <a:gd name="T7" fmla="*/ 0 h 1235"/>
                  <a:gd name="T8" fmla="*/ 470 w 475"/>
                  <a:gd name="T9" fmla="*/ 40 h 1235"/>
                  <a:gd name="T10" fmla="*/ 475 w 475"/>
                  <a:gd name="T11" fmla="*/ 106 h 1235"/>
                  <a:gd name="T12" fmla="*/ 432 w 475"/>
                  <a:gd name="T13" fmla="*/ 156 h 1235"/>
                  <a:gd name="T14" fmla="*/ 358 w 475"/>
                  <a:gd name="T15" fmla="*/ 217 h 1235"/>
                  <a:gd name="T16" fmla="*/ 298 w 475"/>
                  <a:gd name="T17" fmla="*/ 288 h 1235"/>
                  <a:gd name="T18" fmla="*/ 237 w 475"/>
                  <a:gd name="T19" fmla="*/ 386 h 1235"/>
                  <a:gd name="T20" fmla="*/ 211 w 475"/>
                  <a:gd name="T21" fmla="*/ 453 h 1235"/>
                  <a:gd name="T22" fmla="*/ 187 w 475"/>
                  <a:gd name="T23" fmla="*/ 537 h 1235"/>
                  <a:gd name="T24" fmla="*/ 182 w 475"/>
                  <a:gd name="T25" fmla="*/ 645 h 1235"/>
                  <a:gd name="T26" fmla="*/ 190 w 475"/>
                  <a:gd name="T27" fmla="*/ 742 h 1235"/>
                  <a:gd name="T28" fmla="*/ 220 w 475"/>
                  <a:gd name="T29" fmla="*/ 862 h 1235"/>
                  <a:gd name="T30" fmla="*/ 276 w 475"/>
                  <a:gd name="T31" fmla="*/ 968 h 1235"/>
                  <a:gd name="T32" fmla="*/ 324 w 475"/>
                  <a:gd name="T33" fmla="*/ 1031 h 1235"/>
                  <a:gd name="T34" fmla="*/ 353 w 475"/>
                  <a:gd name="T35" fmla="*/ 1075 h 1235"/>
                  <a:gd name="T36" fmla="*/ 358 w 475"/>
                  <a:gd name="T37" fmla="*/ 1110 h 1235"/>
                  <a:gd name="T38" fmla="*/ 331 w 475"/>
                  <a:gd name="T39" fmla="*/ 1124 h 1235"/>
                  <a:gd name="T40" fmla="*/ 271 w 475"/>
                  <a:gd name="T41" fmla="*/ 1132 h 1235"/>
                  <a:gd name="T42" fmla="*/ 182 w 475"/>
                  <a:gd name="T43" fmla="*/ 1159 h 1235"/>
                  <a:gd name="T44" fmla="*/ 113 w 475"/>
                  <a:gd name="T45" fmla="*/ 1194 h 1235"/>
                  <a:gd name="T46" fmla="*/ 69 w 475"/>
                  <a:gd name="T47" fmla="*/ 1235 h 1235"/>
                  <a:gd name="T48" fmla="*/ 31 w 475"/>
                  <a:gd name="T49" fmla="*/ 1226 h 1235"/>
                  <a:gd name="T50" fmla="*/ 0 w 475"/>
                  <a:gd name="T51" fmla="*/ 1178 h 1235"/>
                  <a:gd name="T52" fmla="*/ 0 w 475"/>
                  <a:gd name="T53" fmla="*/ 1137 h 1235"/>
                  <a:gd name="T54" fmla="*/ 69 w 475"/>
                  <a:gd name="T55" fmla="*/ 1101 h 1235"/>
                  <a:gd name="T56" fmla="*/ 187 w 475"/>
                  <a:gd name="T57" fmla="*/ 1079 h 1235"/>
                  <a:gd name="T58" fmla="*/ 293 w 475"/>
                  <a:gd name="T59" fmla="*/ 1066 h 1235"/>
                  <a:gd name="T60" fmla="*/ 247 w 475"/>
                  <a:gd name="T61" fmla="*/ 1018 h 1235"/>
                  <a:gd name="T62" fmla="*/ 216 w 475"/>
                  <a:gd name="T63" fmla="*/ 955 h 1235"/>
                  <a:gd name="T64" fmla="*/ 177 w 475"/>
                  <a:gd name="T65" fmla="*/ 866 h 1235"/>
                  <a:gd name="T66" fmla="*/ 134 w 475"/>
                  <a:gd name="T67" fmla="*/ 773 h 1235"/>
                  <a:gd name="T68" fmla="*/ 122 w 475"/>
                  <a:gd name="T69" fmla="*/ 658 h 1235"/>
                  <a:gd name="T70" fmla="*/ 117 w 475"/>
                  <a:gd name="T71" fmla="*/ 546 h 1235"/>
                  <a:gd name="T72" fmla="*/ 147 w 475"/>
                  <a:gd name="T73" fmla="*/ 439 h 1235"/>
                  <a:gd name="T74" fmla="*/ 204 w 475"/>
                  <a:gd name="T75" fmla="*/ 297 h 1235"/>
                  <a:gd name="T76" fmla="*/ 247 w 475"/>
                  <a:gd name="T77" fmla="*/ 222 h 1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75" h="1235">
                    <a:moveTo>
                      <a:pt x="247" y="222"/>
                    </a:moveTo>
                    <a:lnTo>
                      <a:pt x="319" y="97"/>
                    </a:lnTo>
                    <a:lnTo>
                      <a:pt x="388" y="0"/>
                    </a:lnTo>
                    <a:lnTo>
                      <a:pt x="439" y="0"/>
                    </a:lnTo>
                    <a:lnTo>
                      <a:pt x="470" y="40"/>
                    </a:lnTo>
                    <a:lnTo>
                      <a:pt x="475" y="106"/>
                    </a:lnTo>
                    <a:lnTo>
                      <a:pt x="432" y="156"/>
                    </a:lnTo>
                    <a:lnTo>
                      <a:pt x="358" y="217"/>
                    </a:lnTo>
                    <a:lnTo>
                      <a:pt x="298" y="288"/>
                    </a:lnTo>
                    <a:lnTo>
                      <a:pt x="237" y="386"/>
                    </a:lnTo>
                    <a:lnTo>
                      <a:pt x="211" y="453"/>
                    </a:lnTo>
                    <a:lnTo>
                      <a:pt x="187" y="537"/>
                    </a:lnTo>
                    <a:lnTo>
                      <a:pt x="182" y="645"/>
                    </a:lnTo>
                    <a:lnTo>
                      <a:pt x="190" y="742"/>
                    </a:lnTo>
                    <a:lnTo>
                      <a:pt x="220" y="862"/>
                    </a:lnTo>
                    <a:lnTo>
                      <a:pt x="276" y="968"/>
                    </a:lnTo>
                    <a:lnTo>
                      <a:pt x="324" y="1031"/>
                    </a:lnTo>
                    <a:lnTo>
                      <a:pt x="353" y="1075"/>
                    </a:lnTo>
                    <a:lnTo>
                      <a:pt x="358" y="1110"/>
                    </a:lnTo>
                    <a:lnTo>
                      <a:pt x="331" y="1124"/>
                    </a:lnTo>
                    <a:lnTo>
                      <a:pt x="271" y="1132"/>
                    </a:lnTo>
                    <a:lnTo>
                      <a:pt x="182" y="1159"/>
                    </a:lnTo>
                    <a:lnTo>
                      <a:pt x="113" y="1194"/>
                    </a:lnTo>
                    <a:lnTo>
                      <a:pt x="69" y="1235"/>
                    </a:lnTo>
                    <a:lnTo>
                      <a:pt x="31" y="1226"/>
                    </a:lnTo>
                    <a:lnTo>
                      <a:pt x="0" y="1178"/>
                    </a:lnTo>
                    <a:lnTo>
                      <a:pt x="0" y="1137"/>
                    </a:lnTo>
                    <a:lnTo>
                      <a:pt x="69" y="1101"/>
                    </a:lnTo>
                    <a:lnTo>
                      <a:pt x="187" y="1079"/>
                    </a:lnTo>
                    <a:lnTo>
                      <a:pt x="293" y="1066"/>
                    </a:lnTo>
                    <a:lnTo>
                      <a:pt x="247" y="1018"/>
                    </a:lnTo>
                    <a:lnTo>
                      <a:pt x="216" y="955"/>
                    </a:lnTo>
                    <a:lnTo>
                      <a:pt x="177" y="866"/>
                    </a:lnTo>
                    <a:lnTo>
                      <a:pt x="134" y="773"/>
                    </a:lnTo>
                    <a:lnTo>
                      <a:pt x="122" y="658"/>
                    </a:lnTo>
                    <a:lnTo>
                      <a:pt x="117" y="546"/>
                    </a:lnTo>
                    <a:lnTo>
                      <a:pt x="147" y="439"/>
                    </a:lnTo>
                    <a:lnTo>
                      <a:pt x="204" y="297"/>
                    </a:lnTo>
                    <a:lnTo>
                      <a:pt x="247" y="22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32" name="Freeform 8"/>
              <p:cNvSpPr>
                <a:spLocks/>
              </p:cNvSpPr>
              <p:nvPr/>
            </p:nvSpPr>
            <p:spPr bwMode="auto">
              <a:xfrm>
                <a:off x="4463" y="144"/>
                <a:ext cx="764" cy="2360"/>
              </a:xfrm>
              <a:custGeom>
                <a:avLst/>
                <a:gdLst>
                  <a:gd name="T0" fmla="*/ 15 w 764"/>
                  <a:gd name="T1" fmla="*/ 1342 h 1400"/>
                  <a:gd name="T2" fmla="*/ 0 w 764"/>
                  <a:gd name="T3" fmla="*/ 1283 h 1400"/>
                  <a:gd name="T4" fmla="*/ 24 w 764"/>
                  <a:gd name="T5" fmla="*/ 1238 h 1400"/>
                  <a:gd name="T6" fmla="*/ 88 w 764"/>
                  <a:gd name="T7" fmla="*/ 1193 h 1400"/>
                  <a:gd name="T8" fmla="*/ 208 w 764"/>
                  <a:gd name="T9" fmla="*/ 1108 h 1400"/>
                  <a:gd name="T10" fmla="*/ 353 w 764"/>
                  <a:gd name="T11" fmla="*/ 978 h 1400"/>
                  <a:gd name="T12" fmla="*/ 431 w 764"/>
                  <a:gd name="T13" fmla="*/ 861 h 1400"/>
                  <a:gd name="T14" fmla="*/ 467 w 764"/>
                  <a:gd name="T15" fmla="*/ 797 h 1400"/>
                  <a:gd name="T16" fmla="*/ 504 w 764"/>
                  <a:gd name="T17" fmla="*/ 625 h 1400"/>
                  <a:gd name="T18" fmla="*/ 497 w 764"/>
                  <a:gd name="T19" fmla="*/ 387 h 1400"/>
                  <a:gd name="T20" fmla="*/ 482 w 764"/>
                  <a:gd name="T21" fmla="*/ 270 h 1400"/>
                  <a:gd name="T22" fmla="*/ 473 w 764"/>
                  <a:gd name="T23" fmla="*/ 225 h 1400"/>
                  <a:gd name="T24" fmla="*/ 326 w 764"/>
                  <a:gd name="T25" fmla="*/ 162 h 1400"/>
                  <a:gd name="T26" fmla="*/ 322 w 764"/>
                  <a:gd name="T27" fmla="*/ 139 h 1400"/>
                  <a:gd name="T28" fmla="*/ 337 w 764"/>
                  <a:gd name="T29" fmla="*/ 126 h 1400"/>
                  <a:gd name="T30" fmla="*/ 473 w 764"/>
                  <a:gd name="T31" fmla="*/ 162 h 1400"/>
                  <a:gd name="T32" fmla="*/ 504 w 764"/>
                  <a:gd name="T33" fmla="*/ 153 h 1400"/>
                  <a:gd name="T34" fmla="*/ 420 w 764"/>
                  <a:gd name="T35" fmla="*/ 18 h 1400"/>
                  <a:gd name="T36" fmla="*/ 431 w 764"/>
                  <a:gd name="T37" fmla="*/ 0 h 1400"/>
                  <a:gd name="T38" fmla="*/ 462 w 764"/>
                  <a:gd name="T39" fmla="*/ 5 h 1400"/>
                  <a:gd name="T40" fmla="*/ 539 w 764"/>
                  <a:gd name="T41" fmla="*/ 122 h 1400"/>
                  <a:gd name="T42" fmla="*/ 561 w 764"/>
                  <a:gd name="T43" fmla="*/ 126 h 1400"/>
                  <a:gd name="T44" fmla="*/ 602 w 764"/>
                  <a:gd name="T45" fmla="*/ 5 h 1400"/>
                  <a:gd name="T46" fmla="*/ 628 w 764"/>
                  <a:gd name="T47" fmla="*/ 0 h 1400"/>
                  <a:gd name="T48" fmla="*/ 639 w 764"/>
                  <a:gd name="T49" fmla="*/ 22 h 1400"/>
                  <a:gd name="T50" fmla="*/ 607 w 764"/>
                  <a:gd name="T51" fmla="*/ 153 h 1400"/>
                  <a:gd name="T52" fmla="*/ 618 w 764"/>
                  <a:gd name="T53" fmla="*/ 172 h 1400"/>
                  <a:gd name="T54" fmla="*/ 742 w 764"/>
                  <a:gd name="T55" fmla="*/ 153 h 1400"/>
                  <a:gd name="T56" fmla="*/ 764 w 764"/>
                  <a:gd name="T57" fmla="*/ 162 h 1400"/>
                  <a:gd name="T58" fmla="*/ 758 w 764"/>
                  <a:gd name="T59" fmla="*/ 185 h 1400"/>
                  <a:gd name="T60" fmla="*/ 591 w 764"/>
                  <a:gd name="T61" fmla="*/ 221 h 1400"/>
                  <a:gd name="T62" fmla="*/ 576 w 764"/>
                  <a:gd name="T63" fmla="*/ 239 h 1400"/>
                  <a:gd name="T64" fmla="*/ 561 w 764"/>
                  <a:gd name="T65" fmla="*/ 320 h 1400"/>
                  <a:gd name="T66" fmla="*/ 561 w 764"/>
                  <a:gd name="T67" fmla="*/ 437 h 1400"/>
                  <a:gd name="T68" fmla="*/ 565 w 764"/>
                  <a:gd name="T69" fmla="*/ 608 h 1400"/>
                  <a:gd name="T70" fmla="*/ 561 w 764"/>
                  <a:gd name="T71" fmla="*/ 766 h 1400"/>
                  <a:gd name="T72" fmla="*/ 550 w 764"/>
                  <a:gd name="T73" fmla="*/ 837 h 1400"/>
                  <a:gd name="T74" fmla="*/ 467 w 764"/>
                  <a:gd name="T75" fmla="*/ 950 h 1400"/>
                  <a:gd name="T76" fmla="*/ 374 w 764"/>
                  <a:gd name="T77" fmla="*/ 1067 h 1400"/>
                  <a:gd name="T78" fmla="*/ 274 w 764"/>
                  <a:gd name="T79" fmla="*/ 1193 h 1400"/>
                  <a:gd name="T80" fmla="*/ 191 w 764"/>
                  <a:gd name="T81" fmla="*/ 1314 h 1400"/>
                  <a:gd name="T82" fmla="*/ 134 w 764"/>
                  <a:gd name="T83" fmla="*/ 1382 h 1400"/>
                  <a:gd name="T84" fmla="*/ 51 w 764"/>
                  <a:gd name="T85" fmla="*/ 1400 h 1400"/>
                  <a:gd name="T86" fmla="*/ 15 w 764"/>
                  <a:gd name="T87" fmla="*/ 1342 h 14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764" h="1400">
                    <a:moveTo>
                      <a:pt x="15" y="1342"/>
                    </a:moveTo>
                    <a:lnTo>
                      <a:pt x="0" y="1283"/>
                    </a:lnTo>
                    <a:lnTo>
                      <a:pt x="24" y="1238"/>
                    </a:lnTo>
                    <a:lnTo>
                      <a:pt x="88" y="1193"/>
                    </a:lnTo>
                    <a:lnTo>
                      <a:pt x="208" y="1108"/>
                    </a:lnTo>
                    <a:lnTo>
                      <a:pt x="353" y="978"/>
                    </a:lnTo>
                    <a:lnTo>
                      <a:pt x="431" y="861"/>
                    </a:lnTo>
                    <a:lnTo>
                      <a:pt x="467" y="797"/>
                    </a:lnTo>
                    <a:lnTo>
                      <a:pt x="504" y="625"/>
                    </a:lnTo>
                    <a:lnTo>
                      <a:pt x="497" y="387"/>
                    </a:lnTo>
                    <a:lnTo>
                      <a:pt x="482" y="270"/>
                    </a:lnTo>
                    <a:lnTo>
                      <a:pt x="473" y="225"/>
                    </a:lnTo>
                    <a:lnTo>
                      <a:pt x="326" y="162"/>
                    </a:lnTo>
                    <a:lnTo>
                      <a:pt x="322" y="139"/>
                    </a:lnTo>
                    <a:lnTo>
                      <a:pt x="337" y="126"/>
                    </a:lnTo>
                    <a:lnTo>
                      <a:pt x="473" y="162"/>
                    </a:lnTo>
                    <a:lnTo>
                      <a:pt x="504" y="153"/>
                    </a:lnTo>
                    <a:lnTo>
                      <a:pt x="420" y="18"/>
                    </a:lnTo>
                    <a:lnTo>
                      <a:pt x="431" y="0"/>
                    </a:lnTo>
                    <a:lnTo>
                      <a:pt x="462" y="5"/>
                    </a:lnTo>
                    <a:lnTo>
                      <a:pt x="539" y="122"/>
                    </a:lnTo>
                    <a:lnTo>
                      <a:pt x="561" y="126"/>
                    </a:lnTo>
                    <a:lnTo>
                      <a:pt x="602" y="5"/>
                    </a:lnTo>
                    <a:lnTo>
                      <a:pt x="628" y="0"/>
                    </a:lnTo>
                    <a:lnTo>
                      <a:pt x="639" y="22"/>
                    </a:lnTo>
                    <a:lnTo>
                      <a:pt x="607" y="153"/>
                    </a:lnTo>
                    <a:lnTo>
                      <a:pt x="618" y="172"/>
                    </a:lnTo>
                    <a:lnTo>
                      <a:pt x="742" y="153"/>
                    </a:lnTo>
                    <a:lnTo>
                      <a:pt x="764" y="162"/>
                    </a:lnTo>
                    <a:lnTo>
                      <a:pt x="758" y="185"/>
                    </a:lnTo>
                    <a:lnTo>
                      <a:pt x="591" y="221"/>
                    </a:lnTo>
                    <a:lnTo>
                      <a:pt x="576" y="239"/>
                    </a:lnTo>
                    <a:lnTo>
                      <a:pt x="561" y="320"/>
                    </a:lnTo>
                    <a:lnTo>
                      <a:pt x="561" y="437"/>
                    </a:lnTo>
                    <a:lnTo>
                      <a:pt x="565" y="608"/>
                    </a:lnTo>
                    <a:lnTo>
                      <a:pt x="561" y="766"/>
                    </a:lnTo>
                    <a:lnTo>
                      <a:pt x="550" y="837"/>
                    </a:lnTo>
                    <a:lnTo>
                      <a:pt x="467" y="950"/>
                    </a:lnTo>
                    <a:lnTo>
                      <a:pt x="374" y="1067"/>
                    </a:lnTo>
                    <a:lnTo>
                      <a:pt x="274" y="1193"/>
                    </a:lnTo>
                    <a:lnTo>
                      <a:pt x="191" y="1314"/>
                    </a:lnTo>
                    <a:lnTo>
                      <a:pt x="134" y="1382"/>
                    </a:lnTo>
                    <a:lnTo>
                      <a:pt x="51" y="1400"/>
                    </a:lnTo>
                    <a:lnTo>
                      <a:pt x="15" y="134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033" name="Freeform 9"/>
              <p:cNvSpPr>
                <a:spLocks/>
              </p:cNvSpPr>
              <p:nvPr/>
            </p:nvSpPr>
            <p:spPr bwMode="auto">
              <a:xfrm>
                <a:off x="3314" y="2262"/>
                <a:ext cx="795" cy="1147"/>
              </a:xfrm>
              <a:custGeom>
                <a:avLst/>
                <a:gdLst>
                  <a:gd name="T0" fmla="*/ 576 w 795"/>
                  <a:gd name="T1" fmla="*/ 112 h 1147"/>
                  <a:gd name="T2" fmla="*/ 659 w 795"/>
                  <a:gd name="T3" fmla="*/ 30 h 1147"/>
                  <a:gd name="T4" fmla="*/ 711 w 795"/>
                  <a:gd name="T5" fmla="*/ 0 h 1147"/>
                  <a:gd name="T6" fmla="*/ 753 w 795"/>
                  <a:gd name="T7" fmla="*/ 5 h 1147"/>
                  <a:gd name="T8" fmla="*/ 795 w 795"/>
                  <a:gd name="T9" fmla="*/ 30 h 1147"/>
                  <a:gd name="T10" fmla="*/ 795 w 795"/>
                  <a:gd name="T11" fmla="*/ 81 h 1147"/>
                  <a:gd name="T12" fmla="*/ 784 w 795"/>
                  <a:gd name="T13" fmla="*/ 152 h 1147"/>
                  <a:gd name="T14" fmla="*/ 753 w 795"/>
                  <a:gd name="T15" fmla="*/ 203 h 1147"/>
                  <a:gd name="T16" fmla="*/ 716 w 795"/>
                  <a:gd name="T17" fmla="*/ 224 h 1147"/>
                  <a:gd name="T18" fmla="*/ 637 w 795"/>
                  <a:gd name="T19" fmla="*/ 255 h 1147"/>
                  <a:gd name="T20" fmla="*/ 539 w 795"/>
                  <a:gd name="T21" fmla="*/ 327 h 1147"/>
                  <a:gd name="T22" fmla="*/ 436 w 795"/>
                  <a:gd name="T23" fmla="*/ 438 h 1147"/>
                  <a:gd name="T24" fmla="*/ 394 w 795"/>
                  <a:gd name="T25" fmla="*/ 529 h 1147"/>
                  <a:gd name="T26" fmla="*/ 337 w 795"/>
                  <a:gd name="T27" fmla="*/ 637 h 1147"/>
                  <a:gd name="T28" fmla="*/ 306 w 795"/>
                  <a:gd name="T29" fmla="*/ 718 h 1147"/>
                  <a:gd name="T30" fmla="*/ 265 w 795"/>
                  <a:gd name="T31" fmla="*/ 820 h 1147"/>
                  <a:gd name="T32" fmla="*/ 248 w 795"/>
                  <a:gd name="T33" fmla="*/ 897 h 1147"/>
                  <a:gd name="T34" fmla="*/ 265 w 795"/>
                  <a:gd name="T35" fmla="*/ 973 h 1147"/>
                  <a:gd name="T36" fmla="*/ 300 w 795"/>
                  <a:gd name="T37" fmla="*/ 1034 h 1147"/>
                  <a:gd name="T38" fmla="*/ 315 w 795"/>
                  <a:gd name="T39" fmla="*/ 1054 h 1147"/>
                  <a:gd name="T40" fmla="*/ 306 w 795"/>
                  <a:gd name="T41" fmla="*/ 1075 h 1147"/>
                  <a:gd name="T42" fmla="*/ 289 w 795"/>
                  <a:gd name="T43" fmla="*/ 1080 h 1147"/>
                  <a:gd name="T44" fmla="*/ 228 w 795"/>
                  <a:gd name="T45" fmla="*/ 978 h 1147"/>
                  <a:gd name="T46" fmla="*/ 212 w 795"/>
                  <a:gd name="T47" fmla="*/ 988 h 1147"/>
                  <a:gd name="T48" fmla="*/ 228 w 795"/>
                  <a:gd name="T49" fmla="*/ 1116 h 1147"/>
                  <a:gd name="T50" fmla="*/ 206 w 795"/>
                  <a:gd name="T51" fmla="*/ 1126 h 1147"/>
                  <a:gd name="T52" fmla="*/ 191 w 795"/>
                  <a:gd name="T53" fmla="*/ 1110 h 1147"/>
                  <a:gd name="T54" fmla="*/ 181 w 795"/>
                  <a:gd name="T55" fmla="*/ 988 h 1147"/>
                  <a:gd name="T56" fmla="*/ 160 w 795"/>
                  <a:gd name="T57" fmla="*/ 988 h 1147"/>
                  <a:gd name="T58" fmla="*/ 160 w 795"/>
                  <a:gd name="T59" fmla="*/ 1110 h 1147"/>
                  <a:gd name="T60" fmla="*/ 144 w 795"/>
                  <a:gd name="T61" fmla="*/ 1147 h 1147"/>
                  <a:gd name="T62" fmla="*/ 118 w 795"/>
                  <a:gd name="T63" fmla="*/ 1126 h 1147"/>
                  <a:gd name="T64" fmla="*/ 140 w 795"/>
                  <a:gd name="T65" fmla="*/ 937 h 1147"/>
                  <a:gd name="T66" fmla="*/ 129 w 795"/>
                  <a:gd name="T67" fmla="*/ 922 h 1147"/>
                  <a:gd name="T68" fmla="*/ 72 w 795"/>
                  <a:gd name="T69" fmla="*/ 932 h 1147"/>
                  <a:gd name="T70" fmla="*/ 9 w 795"/>
                  <a:gd name="T71" fmla="*/ 922 h 1147"/>
                  <a:gd name="T72" fmla="*/ 0 w 795"/>
                  <a:gd name="T73" fmla="*/ 892 h 1147"/>
                  <a:gd name="T74" fmla="*/ 46 w 795"/>
                  <a:gd name="T75" fmla="*/ 897 h 1147"/>
                  <a:gd name="T76" fmla="*/ 107 w 795"/>
                  <a:gd name="T77" fmla="*/ 892 h 1147"/>
                  <a:gd name="T78" fmla="*/ 171 w 795"/>
                  <a:gd name="T79" fmla="*/ 850 h 1147"/>
                  <a:gd name="T80" fmla="*/ 265 w 795"/>
                  <a:gd name="T81" fmla="*/ 667 h 1147"/>
                  <a:gd name="T82" fmla="*/ 322 w 795"/>
                  <a:gd name="T83" fmla="*/ 519 h 1147"/>
                  <a:gd name="T84" fmla="*/ 372 w 795"/>
                  <a:gd name="T85" fmla="*/ 412 h 1147"/>
                  <a:gd name="T86" fmla="*/ 436 w 795"/>
                  <a:gd name="T87" fmla="*/ 316 h 1147"/>
                  <a:gd name="T88" fmla="*/ 503 w 795"/>
                  <a:gd name="T89" fmla="*/ 213 h 1147"/>
                  <a:gd name="T90" fmla="*/ 545 w 795"/>
                  <a:gd name="T91" fmla="*/ 147 h 1147"/>
                  <a:gd name="T92" fmla="*/ 576 w 795"/>
                  <a:gd name="T93" fmla="*/ 112 h 1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95" h="1147">
                    <a:moveTo>
                      <a:pt x="576" y="112"/>
                    </a:moveTo>
                    <a:lnTo>
                      <a:pt x="659" y="30"/>
                    </a:lnTo>
                    <a:lnTo>
                      <a:pt x="711" y="0"/>
                    </a:lnTo>
                    <a:lnTo>
                      <a:pt x="753" y="5"/>
                    </a:lnTo>
                    <a:lnTo>
                      <a:pt x="795" y="30"/>
                    </a:lnTo>
                    <a:lnTo>
                      <a:pt x="795" y="81"/>
                    </a:lnTo>
                    <a:lnTo>
                      <a:pt x="784" y="152"/>
                    </a:lnTo>
                    <a:lnTo>
                      <a:pt x="753" y="203"/>
                    </a:lnTo>
                    <a:lnTo>
                      <a:pt x="716" y="224"/>
                    </a:lnTo>
                    <a:lnTo>
                      <a:pt x="637" y="255"/>
                    </a:lnTo>
                    <a:lnTo>
                      <a:pt x="539" y="327"/>
                    </a:lnTo>
                    <a:lnTo>
                      <a:pt x="436" y="438"/>
                    </a:lnTo>
                    <a:lnTo>
                      <a:pt x="394" y="529"/>
                    </a:lnTo>
                    <a:lnTo>
                      <a:pt x="337" y="637"/>
                    </a:lnTo>
                    <a:lnTo>
                      <a:pt x="306" y="718"/>
                    </a:lnTo>
                    <a:lnTo>
                      <a:pt x="265" y="820"/>
                    </a:lnTo>
                    <a:lnTo>
                      <a:pt x="248" y="897"/>
                    </a:lnTo>
                    <a:lnTo>
                      <a:pt x="265" y="973"/>
                    </a:lnTo>
                    <a:lnTo>
                      <a:pt x="300" y="1034"/>
                    </a:lnTo>
                    <a:lnTo>
                      <a:pt x="315" y="1054"/>
                    </a:lnTo>
                    <a:lnTo>
                      <a:pt x="306" y="1075"/>
                    </a:lnTo>
                    <a:lnTo>
                      <a:pt x="289" y="1080"/>
                    </a:lnTo>
                    <a:lnTo>
                      <a:pt x="228" y="978"/>
                    </a:lnTo>
                    <a:lnTo>
                      <a:pt x="212" y="988"/>
                    </a:lnTo>
                    <a:lnTo>
                      <a:pt x="228" y="1116"/>
                    </a:lnTo>
                    <a:lnTo>
                      <a:pt x="206" y="1126"/>
                    </a:lnTo>
                    <a:lnTo>
                      <a:pt x="191" y="1110"/>
                    </a:lnTo>
                    <a:lnTo>
                      <a:pt x="181" y="988"/>
                    </a:lnTo>
                    <a:lnTo>
                      <a:pt x="160" y="988"/>
                    </a:lnTo>
                    <a:lnTo>
                      <a:pt x="160" y="1110"/>
                    </a:lnTo>
                    <a:lnTo>
                      <a:pt x="144" y="1147"/>
                    </a:lnTo>
                    <a:lnTo>
                      <a:pt x="118" y="1126"/>
                    </a:lnTo>
                    <a:lnTo>
                      <a:pt x="140" y="937"/>
                    </a:lnTo>
                    <a:lnTo>
                      <a:pt x="129" y="922"/>
                    </a:lnTo>
                    <a:lnTo>
                      <a:pt x="72" y="932"/>
                    </a:lnTo>
                    <a:lnTo>
                      <a:pt x="9" y="922"/>
                    </a:lnTo>
                    <a:lnTo>
                      <a:pt x="0" y="892"/>
                    </a:lnTo>
                    <a:lnTo>
                      <a:pt x="46" y="897"/>
                    </a:lnTo>
                    <a:lnTo>
                      <a:pt x="107" y="892"/>
                    </a:lnTo>
                    <a:lnTo>
                      <a:pt x="171" y="850"/>
                    </a:lnTo>
                    <a:lnTo>
                      <a:pt x="265" y="667"/>
                    </a:lnTo>
                    <a:lnTo>
                      <a:pt x="322" y="519"/>
                    </a:lnTo>
                    <a:lnTo>
                      <a:pt x="372" y="412"/>
                    </a:lnTo>
                    <a:lnTo>
                      <a:pt x="436" y="316"/>
                    </a:lnTo>
                    <a:lnTo>
                      <a:pt x="503" y="213"/>
                    </a:lnTo>
                    <a:lnTo>
                      <a:pt x="545" y="147"/>
                    </a:lnTo>
                    <a:lnTo>
                      <a:pt x="576" y="112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57034" name="Group 10"/>
          <p:cNvGrpSpPr>
            <a:grpSpLocks/>
          </p:cNvGrpSpPr>
          <p:nvPr/>
        </p:nvGrpSpPr>
        <p:grpSpPr bwMode="auto">
          <a:xfrm>
            <a:off x="5775325" y="987425"/>
            <a:ext cx="2498725" cy="4411663"/>
            <a:chOff x="3638" y="87"/>
            <a:chExt cx="1574" cy="2779"/>
          </a:xfrm>
        </p:grpSpPr>
        <p:grpSp>
          <p:nvGrpSpPr>
            <p:cNvPr id="257035" name="Group 11"/>
            <p:cNvGrpSpPr>
              <a:grpSpLocks/>
            </p:cNvGrpSpPr>
            <p:nvPr/>
          </p:nvGrpSpPr>
          <p:grpSpPr bwMode="auto">
            <a:xfrm>
              <a:off x="3638" y="164"/>
              <a:ext cx="1144" cy="2702"/>
              <a:chOff x="3314" y="144"/>
              <a:chExt cx="1913" cy="4175"/>
            </a:xfrm>
          </p:grpSpPr>
          <p:sp>
            <p:nvSpPr>
              <p:cNvPr id="257036" name="Freeform 12"/>
              <p:cNvSpPr>
                <a:spLocks/>
              </p:cNvSpPr>
              <p:nvPr/>
            </p:nvSpPr>
            <p:spPr bwMode="auto">
              <a:xfrm>
                <a:off x="3971" y="2236"/>
                <a:ext cx="618" cy="1008"/>
              </a:xfrm>
              <a:custGeom>
                <a:avLst/>
                <a:gdLst>
                  <a:gd name="T0" fmla="*/ 236 w 618"/>
                  <a:gd name="T1" fmla="*/ 0 h 1008"/>
                  <a:gd name="T2" fmla="*/ 329 w 618"/>
                  <a:gd name="T3" fmla="*/ 0 h 1008"/>
                  <a:gd name="T4" fmla="*/ 443 w 618"/>
                  <a:gd name="T5" fmla="*/ 17 h 1008"/>
                  <a:gd name="T6" fmla="*/ 504 w 618"/>
                  <a:gd name="T7" fmla="*/ 70 h 1008"/>
                  <a:gd name="T8" fmla="*/ 566 w 618"/>
                  <a:gd name="T9" fmla="*/ 169 h 1008"/>
                  <a:gd name="T10" fmla="*/ 597 w 618"/>
                  <a:gd name="T11" fmla="*/ 241 h 1008"/>
                  <a:gd name="T12" fmla="*/ 618 w 618"/>
                  <a:gd name="T13" fmla="*/ 329 h 1008"/>
                  <a:gd name="T14" fmla="*/ 618 w 618"/>
                  <a:gd name="T15" fmla="*/ 437 h 1008"/>
                  <a:gd name="T16" fmla="*/ 607 w 618"/>
                  <a:gd name="T17" fmla="*/ 544 h 1008"/>
                  <a:gd name="T18" fmla="*/ 597 w 618"/>
                  <a:gd name="T19" fmla="*/ 659 h 1008"/>
                  <a:gd name="T20" fmla="*/ 555 w 618"/>
                  <a:gd name="T21" fmla="*/ 802 h 1008"/>
                  <a:gd name="T22" fmla="*/ 504 w 618"/>
                  <a:gd name="T23" fmla="*/ 900 h 1008"/>
                  <a:gd name="T24" fmla="*/ 412 w 618"/>
                  <a:gd name="T25" fmla="*/ 980 h 1008"/>
                  <a:gd name="T26" fmla="*/ 309 w 618"/>
                  <a:gd name="T27" fmla="*/ 1008 h 1008"/>
                  <a:gd name="T28" fmla="*/ 195 w 618"/>
                  <a:gd name="T29" fmla="*/ 980 h 1008"/>
                  <a:gd name="T30" fmla="*/ 124 w 618"/>
                  <a:gd name="T31" fmla="*/ 856 h 1008"/>
                  <a:gd name="T32" fmla="*/ 71 w 618"/>
                  <a:gd name="T33" fmla="*/ 740 h 1008"/>
                  <a:gd name="T34" fmla="*/ 40 w 618"/>
                  <a:gd name="T35" fmla="*/ 606 h 1008"/>
                  <a:gd name="T36" fmla="*/ 0 w 618"/>
                  <a:gd name="T37" fmla="*/ 481 h 1008"/>
                  <a:gd name="T38" fmla="*/ 0 w 618"/>
                  <a:gd name="T39" fmla="*/ 312 h 1008"/>
                  <a:gd name="T40" fmla="*/ 31 w 618"/>
                  <a:gd name="T41" fmla="*/ 195 h 1008"/>
                  <a:gd name="T42" fmla="*/ 71 w 618"/>
                  <a:gd name="T43" fmla="*/ 107 h 1008"/>
                  <a:gd name="T44" fmla="*/ 124 w 618"/>
                  <a:gd name="T45" fmla="*/ 0 h 1008"/>
                  <a:gd name="T46" fmla="*/ 236 w 618"/>
                  <a:gd name="T47" fmla="*/ 0 h 10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18" h="1008">
                    <a:moveTo>
                      <a:pt x="236" y="0"/>
                    </a:moveTo>
                    <a:lnTo>
                      <a:pt x="329" y="0"/>
                    </a:lnTo>
                    <a:lnTo>
                      <a:pt x="443" y="17"/>
                    </a:lnTo>
                    <a:lnTo>
                      <a:pt x="504" y="70"/>
                    </a:lnTo>
                    <a:lnTo>
                      <a:pt x="566" y="169"/>
                    </a:lnTo>
                    <a:lnTo>
                      <a:pt x="597" y="241"/>
                    </a:lnTo>
                    <a:lnTo>
                      <a:pt x="618" y="329"/>
                    </a:lnTo>
                    <a:lnTo>
                      <a:pt x="618" y="437"/>
                    </a:lnTo>
                    <a:lnTo>
                      <a:pt x="607" y="544"/>
                    </a:lnTo>
                    <a:lnTo>
                      <a:pt x="597" y="659"/>
                    </a:lnTo>
                    <a:lnTo>
                      <a:pt x="555" y="802"/>
                    </a:lnTo>
                    <a:lnTo>
                      <a:pt x="504" y="900"/>
                    </a:lnTo>
                    <a:lnTo>
                      <a:pt x="412" y="980"/>
                    </a:lnTo>
                    <a:lnTo>
                      <a:pt x="309" y="1008"/>
                    </a:lnTo>
                    <a:lnTo>
                      <a:pt x="195" y="980"/>
                    </a:lnTo>
                    <a:lnTo>
                      <a:pt x="124" y="856"/>
                    </a:lnTo>
                    <a:lnTo>
                      <a:pt x="71" y="740"/>
                    </a:lnTo>
                    <a:lnTo>
                      <a:pt x="40" y="606"/>
                    </a:lnTo>
                    <a:lnTo>
                      <a:pt x="0" y="481"/>
                    </a:lnTo>
                    <a:lnTo>
                      <a:pt x="0" y="312"/>
                    </a:lnTo>
                    <a:lnTo>
                      <a:pt x="31" y="195"/>
                    </a:lnTo>
                    <a:lnTo>
                      <a:pt x="71" y="107"/>
                    </a:lnTo>
                    <a:lnTo>
                      <a:pt x="124" y="0"/>
                    </a:lnTo>
                    <a:lnTo>
                      <a:pt x="23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lIns="99276" tIns="49638" rIns="99276" bIns="49638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257037" name="Group 13"/>
              <p:cNvGrpSpPr>
                <a:grpSpLocks/>
              </p:cNvGrpSpPr>
              <p:nvPr/>
            </p:nvGrpSpPr>
            <p:grpSpPr bwMode="auto">
              <a:xfrm>
                <a:off x="3314" y="144"/>
                <a:ext cx="1913" cy="4175"/>
                <a:chOff x="3314" y="144"/>
                <a:chExt cx="1913" cy="4175"/>
              </a:xfrm>
            </p:grpSpPr>
            <p:sp>
              <p:nvSpPr>
                <p:cNvPr id="257038" name="Freeform 14"/>
                <p:cNvSpPr>
                  <a:spLocks/>
                </p:cNvSpPr>
                <p:nvPr/>
              </p:nvSpPr>
              <p:spPr bwMode="auto">
                <a:xfrm>
                  <a:off x="3930" y="1491"/>
                  <a:ext cx="571" cy="697"/>
                </a:xfrm>
                <a:custGeom>
                  <a:avLst/>
                  <a:gdLst>
                    <a:gd name="T0" fmla="*/ 331 w 571"/>
                    <a:gd name="T1" fmla="*/ 0 h 697"/>
                    <a:gd name="T2" fmla="*/ 405 w 571"/>
                    <a:gd name="T3" fmla="*/ 9 h 697"/>
                    <a:gd name="T4" fmla="*/ 479 w 571"/>
                    <a:gd name="T5" fmla="*/ 45 h 697"/>
                    <a:gd name="T6" fmla="*/ 525 w 571"/>
                    <a:gd name="T7" fmla="*/ 99 h 697"/>
                    <a:gd name="T8" fmla="*/ 562 w 571"/>
                    <a:gd name="T9" fmla="*/ 178 h 697"/>
                    <a:gd name="T10" fmla="*/ 571 w 571"/>
                    <a:gd name="T11" fmla="*/ 314 h 697"/>
                    <a:gd name="T12" fmla="*/ 544 w 571"/>
                    <a:gd name="T13" fmla="*/ 448 h 697"/>
                    <a:gd name="T14" fmla="*/ 497 w 571"/>
                    <a:gd name="T15" fmla="*/ 545 h 697"/>
                    <a:gd name="T16" fmla="*/ 433 w 571"/>
                    <a:gd name="T17" fmla="*/ 626 h 697"/>
                    <a:gd name="T18" fmla="*/ 368 w 571"/>
                    <a:gd name="T19" fmla="*/ 679 h 697"/>
                    <a:gd name="T20" fmla="*/ 294 w 571"/>
                    <a:gd name="T21" fmla="*/ 697 h 697"/>
                    <a:gd name="T22" fmla="*/ 220 w 571"/>
                    <a:gd name="T23" fmla="*/ 688 h 697"/>
                    <a:gd name="T24" fmla="*/ 183 w 571"/>
                    <a:gd name="T25" fmla="*/ 644 h 697"/>
                    <a:gd name="T26" fmla="*/ 128 w 571"/>
                    <a:gd name="T27" fmla="*/ 572 h 697"/>
                    <a:gd name="T28" fmla="*/ 109 w 571"/>
                    <a:gd name="T29" fmla="*/ 438 h 697"/>
                    <a:gd name="T30" fmla="*/ 114 w 571"/>
                    <a:gd name="T31" fmla="*/ 393 h 697"/>
                    <a:gd name="T32" fmla="*/ 0 w 571"/>
                    <a:gd name="T33" fmla="*/ 371 h 697"/>
                    <a:gd name="T34" fmla="*/ 3 w 571"/>
                    <a:gd name="T35" fmla="*/ 327 h 697"/>
                    <a:gd name="T36" fmla="*/ 114 w 571"/>
                    <a:gd name="T37" fmla="*/ 331 h 697"/>
                    <a:gd name="T38" fmla="*/ 123 w 571"/>
                    <a:gd name="T39" fmla="*/ 281 h 697"/>
                    <a:gd name="T40" fmla="*/ 151 w 571"/>
                    <a:gd name="T41" fmla="*/ 210 h 697"/>
                    <a:gd name="T42" fmla="*/ 183 w 571"/>
                    <a:gd name="T43" fmla="*/ 143 h 697"/>
                    <a:gd name="T44" fmla="*/ 239 w 571"/>
                    <a:gd name="T45" fmla="*/ 54 h 697"/>
                    <a:gd name="T46" fmla="*/ 294 w 571"/>
                    <a:gd name="T47" fmla="*/ 19 h 697"/>
                    <a:gd name="T48" fmla="*/ 331 w 571"/>
                    <a:gd name="T49" fmla="*/ 0 h 6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571" h="697">
                      <a:moveTo>
                        <a:pt x="331" y="0"/>
                      </a:moveTo>
                      <a:lnTo>
                        <a:pt x="405" y="9"/>
                      </a:lnTo>
                      <a:lnTo>
                        <a:pt x="479" y="45"/>
                      </a:lnTo>
                      <a:lnTo>
                        <a:pt x="525" y="99"/>
                      </a:lnTo>
                      <a:lnTo>
                        <a:pt x="562" y="178"/>
                      </a:lnTo>
                      <a:lnTo>
                        <a:pt x="571" y="314"/>
                      </a:lnTo>
                      <a:lnTo>
                        <a:pt x="544" y="448"/>
                      </a:lnTo>
                      <a:lnTo>
                        <a:pt x="497" y="545"/>
                      </a:lnTo>
                      <a:lnTo>
                        <a:pt x="433" y="626"/>
                      </a:lnTo>
                      <a:lnTo>
                        <a:pt x="368" y="679"/>
                      </a:lnTo>
                      <a:lnTo>
                        <a:pt x="294" y="697"/>
                      </a:lnTo>
                      <a:lnTo>
                        <a:pt x="220" y="688"/>
                      </a:lnTo>
                      <a:lnTo>
                        <a:pt x="183" y="644"/>
                      </a:lnTo>
                      <a:lnTo>
                        <a:pt x="128" y="572"/>
                      </a:lnTo>
                      <a:lnTo>
                        <a:pt x="109" y="438"/>
                      </a:lnTo>
                      <a:lnTo>
                        <a:pt x="114" y="393"/>
                      </a:lnTo>
                      <a:lnTo>
                        <a:pt x="0" y="371"/>
                      </a:lnTo>
                      <a:lnTo>
                        <a:pt x="3" y="327"/>
                      </a:lnTo>
                      <a:lnTo>
                        <a:pt x="114" y="331"/>
                      </a:lnTo>
                      <a:lnTo>
                        <a:pt x="123" y="281"/>
                      </a:lnTo>
                      <a:lnTo>
                        <a:pt x="151" y="210"/>
                      </a:lnTo>
                      <a:lnTo>
                        <a:pt x="183" y="143"/>
                      </a:lnTo>
                      <a:lnTo>
                        <a:pt x="239" y="54"/>
                      </a:lnTo>
                      <a:lnTo>
                        <a:pt x="294" y="19"/>
                      </a:lnTo>
                      <a:lnTo>
                        <a:pt x="331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9276" tIns="49638" rIns="99276" bIns="49638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7039" name="Freeform 15"/>
                <p:cNvSpPr>
                  <a:spLocks/>
                </p:cNvSpPr>
                <p:nvPr/>
              </p:nvSpPr>
              <p:spPr bwMode="auto">
                <a:xfrm>
                  <a:off x="4384" y="3101"/>
                  <a:ext cx="475" cy="1158"/>
                </a:xfrm>
                <a:custGeom>
                  <a:avLst/>
                  <a:gdLst>
                    <a:gd name="T0" fmla="*/ 88 w 475"/>
                    <a:gd name="T1" fmla="*/ 134 h 1158"/>
                    <a:gd name="T2" fmla="*/ 26 w 475"/>
                    <a:gd name="T3" fmla="*/ 57 h 1158"/>
                    <a:gd name="T4" fmla="*/ 46 w 475"/>
                    <a:gd name="T5" fmla="*/ 0 h 1158"/>
                    <a:gd name="T6" fmla="*/ 108 w 475"/>
                    <a:gd name="T7" fmla="*/ 0 h 1158"/>
                    <a:gd name="T8" fmla="*/ 181 w 475"/>
                    <a:gd name="T9" fmla="*/ 62 h 1158"/>
                    <a:gd name="T10" fmla="*/ 273 w 475"/>
                    <a:gd name="T11" fmla="*/ 191 h 1158"/>
                    <a:gd name="T12" fmla="*/ 325 w 475"/>
                    <a:gd name="T13" fmla="*/ 314 h 1158"/>
                    <a:gd name="T14" fmla="*/ 372 w 475"/>
                    <a:gd name="T15" fmla="*/ 433 h 1158"/>
                    <a:gd name="T16" fmla="*/ 387 w 475"/>
                    <a:gd name="T17" fmla="*/ 542 h 1158"/>
                    <a:gd name="T18" fmla="*/ 382 w 475"/>
                    <a:gd name="T19" fmla="*/ 599 h 1158"/>
                    <a:gd name="T20" fmla="*/ 336 w 475"/>
                    <a:gd name="T21" fmla="*/ 669 h 1158"/>
                    <a:gd name="T22" fmla="*/ 258 w 475"/>
                    <a:gd name="T23" fmla="*/ 859 h 1158"/>
                    <a:gd name="T24" fmla="*/ 170 w 475"/>
                    <a:gd name="T25" fmla="*/ 968 h 1158"/>
                    <a:gd name="T26" fmla="*/ 150 w 475"/>
                    <a:gd name="T27" fmla="*/ 1016 h 1158"/>
                    <a:gd name="T28" fmla="*/ 233 w 475"/>
                    <a:gd name="T29" fmla="*/ 1025 h 1158"/>
                    <a:gd name="T30" fmla="*/ 341 w 475"/>
                    <a:gd name="T31" fmla="*/ 1025 h 1158"/>
                    <a:gd name="T32" fmla="*/ 475 w 475"/>
                    <a:gd name="T33" fmla="*/ 1068 h 1158"/>
                    <a:gd name="T34" fmla="*/ 464 w 475"/>
                    <a:gd name="T35" fmla="*/ 1102 h 1158"/>
                    <a:gd name="T36" fmla="*/ 444 w 475"/>
                    <a:gd name="T37" fmla="*/ 1140 h 1158"/>
                    <a:gd name="T38" fmla="*/ 402 w 475"/>
                    <a:gd name="T39" fmla="*/ 1158 h 1158"/>
                    <a:gd name="T40" fmla="*/ 321 w 475"/>
                    <a:gd name="T41" fmla="*/ 1131 h 1158"/>
                    <a:gd name="T42" fmla="*/ 233 w 475"/>
                    <a:gd name="T43" fmla="*/ 1088 h 1158"/>
                    <a:gd name="T44" fmla="*/ 108 w 475"/>
                    <a:gd name="T45" fmla="*/ 1083 h 1158"/>
                    <a:gd name="T46" fmla="*/ 31 w 475"/>
                    <a:gd name="T47" fmla="*/ 1097 h 1158"/>
                    <a:gd name="T48" fmla="*/ 0 w 475"/>
                    <a:gd name="T49" fmla="*/ 1073 h 1158"/>
                    <a:gd name="T50" fmla="*/ 0 w 475"/>
                    <a:gd name="T51" fmla="*/ 1040 h 1158"/>
                    <a:gd name="T52" fmla="*/ 42 w 475"/>
                    <a:gd name="T53" fmla="*/ 1002 h 1158"/>
                    <a:gd name="T54" fmla="*/ 108 w 475"/>
                    <a:gd name="T55" fmla="*/ 941 h 1158"/>
                    <a:gd name="T56" fmla="*/ 227 w 475"/>
                    <a:gd name="T57" fmla="*/ 784 h 1158"/>
                    <a:gd name="T58" fmla="*/ 279 w 475"/>
                    <a:gd name="T59" fmla="*/ 646 h 1158"/>
                    <a:gd name="T60" fmla="*/ 295 w 475"/>
                    <a:gd name="T61" fmla="*/ 513 h 1158"/>
                    <a:gd name="T62" fmla="*/ 288 w 475"/>
                    <a:gd name="T63" fmla="*/ 442 h 1158"/>
                    <a:gd name="T64" fmla="*/ 248 w 475"/>
                    <a:gd name="T65" fmla="*/ 314 h 1158"/>
                    <a:gd name="T66" fmla="*/ 139 w 475"/>
                    <a:gd name="T67" fmla="*/ 176 h 1158"/>
                    <a:gd name="T68" fmla="*/ 62 w 475"/>
                    <a:gd name="T69" fmla="*/ 105 h 1158"/>
                    <a:gd name="T70" fmla="*/ 88 w 475"/>
                    <a:gd name="T71" fmla="*/ 134 h 11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75" h="1158">
                      <a:moveTo>
                        <a:pt x="88" y="134"/>
                      </a:moveTo>
                      <a:lnTo>
                        <a:pt x="26" y="57"/>
                      </a:lnTo>
                      <a:lnTo>
                        <a:pt x="46" y="0"/>
                      </a:lnTo>
                      <a:lnTo>
                        <a:pt x="108" y="0"/>
                      </a:lnTo>
                      <a:lnTo>
                        <a:pt x="181" y="62"/>
                      </a:lnTo>
                      <a:lnTo>
                        <a:pt x="273" y="191"/>
                      </a:lnTo>
                      <a:lnTo>
                        <a:pt x="325" y="314"/>
                      </a:lnTo>
                      <a:lnTo>
                        <a:pt x="372" y="433"/>
                      </a:lnTo>
                      <a:lnTo>
                        <a:pt x="387" y="542"/>
                      </a:lnTo>
                      <a:lnTo>
                        <a:pt x="382" y="599"/>
                      </a:lnTo>
                      <a:lnTo>
                        <a:pt x="336" y="669"/>
                      </a:lnTo>
                      <a:lnTo>
                        <a:pt x="258" y="859"/>
                      </a:lnTo>
                      <a:lnTo>
                        <a:pt x="170" y="968"/>
                      </a:lnTo>
                      <a:lnTo>
                        <a:pt x="150" y="1016"/>
                      </a:lnTo>
                      <a:lnTo>
                        <a:pt x="233" y="1025"/>
                      </a:lnTo>
                      <a:lnTo>
                        <a:pt x="341" y="1025"/>
                      </a:lnTo>
                      <a:lnTo>
                        <a:pt x="475" y="1068"/>
                      </a:lnTo>
                      <a:lnTo>
                        <a:pt x="464" y="1102"/>
                      </a:lnTo>
                      <a:lnTo>
                        <a:pt x="444" y="1140"/>
                      </a:lnTo>
                      <a:lnTo>
                        <a:pt x="402" y="1158"/>
                      </a:lnTo>
                      <a:lnTo>
                        <a:pt x="321" y="1131"/>
                      </a:lnTo>
                      <a:lnTo>
                        <a:pt x="233" y="1088"/>
                      </a:lnTo>
                      <a:lnTo>
                        <a:pt x="108" y="1083"/>
                      </a:lnTo>
                      <a:lnTo>
                        <a:pt x="31" y="1097"/>
                      </a:lnTo>
                      <a:lnTo>
                        <a:pt x="0" y="1073"/>
                      </a:lnTo>
                      <a:lnTo>
                        <a:pt x="0" y="1040"/>
                      </a:lnTo>
                      <a:lnTo>
                        <a:pt x="42" y="1002"/>
                      </a:lnTo>
                      <a:lnTo>
                        <a:pt x="108" y="941"/>
                      </a:lnTo>
                      <a:lnTo>
                        <a:pt x="227" y="784"/>
                      </a:lnTo>
                      <a:lnTo>
                        <a:pt x="279" y="646"/>
                      </a:lnTo>
                      <a:lnTo>
                        <a:pt x="295" y="513"/>
                      </a:lnTo>
                      <a:lnTo>
                        <a:pt x="288" y="442"/>
                      </a:lnTo>
                      <a:lnTo>
                        <a:pt x="248" y="314"/>
                      </a:lnTo>
                      <a:lnTo>
                        <a:pt x="139" y="176"/>
                      </a:lnTo>
                      <a:lnTo>
                        <a:pt x="62" y="105"/>
                      </a:lnTo>
                      <a:lnTo>
                        <a:pt x="88" y="134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9276" tIns="49638" rIns="99276" bIns="49638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7040" name="Freeform 16"/>
                <p:cNvSpPr>
                  <a:spLocks/>
                </p:cNvSpPr>
                <p:nvPr/>
              </p:nvSpPr>
              <p:spPr bwMode="auto">
                <a:xfrm>
                  <a:off x="3754" y="3084"/>
                  <a:ext cx="475" cy="1235"/>
                </a:xfrm>
                <a:custGeom>
                  <a:avLst/>
                  <a:gdLst>
                    <a:gd name="T0" fmla="*/ 247 w 475"/>
                    <a:gd name="T1" fmla="*/ 222 h 1235"/>
                    <a:gd name="T2" fmla="*/ 319 w 475"/>
                    <a:gd name="T3" fmla="*/ 97 h 1235"/>
                    <a:gd name="T4" fmla="*/ 388 w 475"/>
                    <a:gd name="T5" fmla="*/ 0 h 1235"/>
                    <a:gd name="T6" fmla="*/ 439 w 475"/>
                    <a:gd name="T7" fmla="*/ 0 h 1235"/>
                    <a:gd name="T8" fmla="*/ 470 w 475"/>
                    <a:gd name="T9" fmla="*/ 40 h 1235"/>
                    <a:gd name="T10" fmla="*/ 475 w 475"/>
                    <a:gd name="T11" fmla="*/ 106 h 1235"/>
                    <a:gd name="T12" fmla="*/ 432 w 475"/>
                    <a:gd name="T13" fmla="*/ 156 h 1235"/>
                    <a:gd name="T14" fmla="*/ 358 w 475"/>
                    <a:gd name="T15" fmla="*/ 217 h 1235"/>
                    <a:gd name="T16" fmla="*/ 298 w 475"/>
                    <a:gd name="T17" fmla="*/ 288 h 1235"/>
                    <a:gd name="T18" fmla="*/ 237 w 475"/>
                    <a:gd name="T19" fmla="*/ 386 h 1235"/>
                    <a:gd name="T20" fmla="*/ 211 w 475"/>
                    <a:gd name="T21" fmla="*/ 453 h 1235"/>
                    <a:gd name="T22" fmla="*/ 187 w 475"/>
                    <a:gd name="T23" fmla="*/ 537 h 1235"/>
                    <a:gd name="T24" fmla="*/ 182 w 475"/>
                    <a:gd name="T25" fmla="*/ 645 h 1235"/>
                    <a:gd name="T26" fmla="*/ 190 w 475"/>
                    <a:gd name="T27" fmla="*/ 742 h 1235"/>
                    <a:gd name="T28" fmla="*/ 220 w 475"/>
                    <a:gd name="T29" fmla="*/ 862 h 1235"/>
                    <a:gd name="T30" fmla="*/ 276 w 475"/>
                    <a:gd name="T31" fmla="*/ 968 h 1235"/>
                    <a:gd name="T32" fmla="*/ 324 w 475"/>
                    <a:gd name="T33" fmla="*/ 1031 h 1235"/>
                    <a:gd name="T34" fmla="*/ 353 w 475"/>
                    <a:gd name="T35" fmla="*/ 1075 h 1235"/>
                    <a:gd name="T36" fmla="*/ 358 w 475"/>
                    <a:gd name="T37" fmla="*/ 1110 h 1235"/>
                    <a:gd name="T38" fmla="*/ 331 w 475"/>
                    <a:gd name="T39" fmla="*/ 1124 h 1235"/>
                    <a:gd name="T40" fmla="*/ 271 w 475"/>
                    <a:gd name="T41" fmla="*/ 1132 h 1235"/>
                    <a:gd name="T42" fmla="*/ 182 w 475"/>
                    <a:gd name="T43" fmla="*/ 1159 h 1235"/>
                    <a:gd name="T44" fmla="*/ 113 w 475"/>
                    <a:gd name="T45" fmla="*/ 1194 h 1235"/>
                    <a:gd name="T46" fmla="*/ 69 w 475"/>
                    <a:gd name="T47" fmla="*/ 1235 h 1235"/>
                    <a:gd name="T48" fmla="*/ 31 w 475"/>
                    <a:gd name="T49" fmla="*/ 1226 h 1235"/>
                    <a:gd name="T50" fmla="*/ 0 w 475"/>
                    <a:gd name="T51" fmla="*/ 1178 h 1235"/>
                    <a:gd name="T52" fmla="*/ 0 w 475"/>
                    <a:gd name="T53" fmla="*/ 1137 h 1235"/>
                    <a:gd name="T54" fmla="*/ 69 w 475"/>
                    <a:gd name="T55" fmla="*/ 1101 h 1235"/>
                    <a:gd name="T56" fmla="*/ 187 w 475"/>
                    <a:gd name="T57" fmla="*/ 1079 h 1235"/>
                    <a:gd name="T58" fmla="*/ 293 w 475"/>
                    <a:gd name="T59" fmla="*/ 1066 h 1235"/>
                    <a:gd name="T60" fmla="*/ 247 w 475"/>
                    <a:gd name="T61" fmla="*/ 1018 h 1235"/>
                    <a:gd name="T62" fmla="*/ 216 w 475"/>
                    <a:gd name="T63" fmla="*/ 955 h 1235"/>
                    <a:gd name="T64" fmla="*/ 177 w 475"/>
                    <a:gd name="T65" fmla="*/ 866 h 1235"/>
                    <a:gd name="T66" fmla="*/ 134 w 475"/>
                    <a:gd name="T67" fmla="*/ 773 h 1235"/>
                    <a:gd name="T68" fmla="*/ 122 w 475"/>
                    <a:gd name="T69" fmla="*/ 658 h 1235"/>
                    <a:gd name="T70" fmla="*/ 117 w 475"/>
                    <a:gd name="T71" fmla="*/ 546 h 1235"/>
                    <a:gd name="T72" fmla="*/ 147 w 475"/>
                    <a:gd name="T73" fmla="*/ 439 h 1235"/>
                    <a:gd name="T74" fmla="*/ 204 w 475"/>
                    <a:gd name="T75" fmla="*/ 297 h 1235"/>
                    <a:gd name="T76" fmla="*/ 247 w 475"/>
                    <a:gd name="T77" fmla="*/ 222 h 12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475" h="1235">
                      <a:moveTo>
                        <a:pt x="247" y="222"/>
                      </a:moveTo>
                      <a:lnTo>
                        <a:pt x="319" y="97"/>
                      </a:lnTo>
                      <a:lnTo>
                        <a:pt x="388" y="0"/>
                      </a:lnTo>
                      <a:lnTo>
                        <a:pt x="439" y="0"/>
                      </a:lnTo>
                      <a:lnTo>
                        <a:pt x="470" y="40"/>
                      </a:lnTo>
                      <a:lnTo>
                        <a:pt x="475" y="106"/>
                      </a:lnTo>
                      <a:lnTo>
                        <a:pt x="432" y="156"/>
                      </a:lnTo>
                      <a:lnTo>
                        <a:pt x="358" y="217"/>
                      </a:lnTo>
                      <a:lnTo>
                        <a:pt x="298" y="288"/>
                      </a:lnTo>
                      <a:lnTo>
                        <a:pt x="237" y="386"/>
                      </a:lnTo>
                      <a:lnTo>
                        <a:pt x="211" y="453"/>
                      </a:lnTo>
                      <a:lnTo>
                        <a:pt x="187" y="537"/>
                      </a:lnTo>
                      <a:lnTo>
                        <a:pt x="182" y="645"/>
                      </a:lnTo>
                      <a:lnTo>
                        <a:pt x="190" y="742"/>
                      </a:lnTo>
                      <a:lnTo>
                        <a:pt x="220" y="862"/>
                      </a:lnTo>
                      <a:lnTo>
                        <a:pt x="276" y="968"/>
                      </a:lnTo>
                      <a:lnTo>
                        <a:pt x="324" y="1031"/>
                      </a:lnTo>
                      <a:lnTo>
                        <a:pt x="353" y="1075"/>
                      </a:lnTo>
                      <a:lnTo>
                        <a:pt x="358" y="1110"/>
                      </a:lnTo>
                      <a:lnTo>
                        <a:pt x="331" y="1124"/>
                      </a:lnTo>
                      <a:lnTo>
                        <a:pt x="271" y="1132"/>
                      </a:lnTo>
                      <a:lnTo>
                        <a:pt x="182" y="1159"/>
                      </a:lnTo>
                      <a:lnTo>
                        <a:pt x="113" y="1194"/>
                      </a:lnTo>
                      <a:lnTo>
                        <a:pt x="69" y="1235"/>
                      </a:lnTo>
                      <a:lnTo>
                        <a:pt x="31" y="1226"/>
                      </a:lnTo>
                      <a:lnTo>
                        <a:pt x="0" y="1178"/>
                      </a:lnTo>
                      <a:lnTo>
                        <a:pt x="0" y="1137"/>
                      </a:lnTo>
                      <a:lnTo>
                        <a:pt x="69" y="1101"/>
                      </a:lnTo>
                      <a:lnTo>
                        <a:pt x="187" y="1079"/>
                      </a:lnTo>
                      <a:lnTo>
                        <a:pt x="293" y="1066"/>
                      </a:lnTo>
                      <a:lnTo>
                        <a:pt x="247" y="1018"/>
                      </a:lnTo>
                      <a:lnTo>
                        <a:pt x="216" y="955"/>
                      </a:lnTo>
                      <a:lnTo>
                        <a:pt x="177" y="866"/>
                      </a:lnTo>
                      <a:lnTo>
                        <a:pt x="134" y="773"/>
                      </a:lnTo>
                      <a:lnTo>
                        <a:pt x="122" y="658"/>
                      </a:lnTo>
                      <a:lnTo>
                        <a:pt x="117" y="546"/>
                      </a:lnTo>
                      <a:lnTo>
                        <a:pt x="147" y="439"/>
                      </a:lnTo>
                      <a:lnTo>
                        <a:pt x="204" y="297"/>
                      </a:lnTo>
                      <a:lnTo>
                        <a:pt x="247" y="22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9276" tIns="49638" rIns="99276" bIns="49638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7041" name="Freeform 17"/>
                <p:cNvSpPr>
                  <a:spLocks/>
                </p:cNvSpPr>
                <p:nvPr/>
              </p:nvSpPr>
              <p:spPr bwMode="auto">
                <a:xfrm>
                  <a:off x="4463" y="144"/>
                  <a:ext cx="764" cy="2360"/>
                </a:xfrm>
                <a:custGeom>
                  <a:avLst/>
                  <a:gdLst>
                    <a:gd name="T0" fmla="*/ 15 w 764"/>
                    <a:gd name="T1" fmla="*/ 1342 h 1400"/>
                    <a:gd name="T2" fmla="*/ 0 w 764"/>
                    <a:gd name="T3" fmla="*/ 1283 h 1400"/>
                    <a:gd name="T4" fmla="*/ 24 w 764"/>
                    <a:gd name="T5" fmla="*/ 1238 h 1400"/>
                    <a:gd name="T6" fmla="*/ 88 w 764"/>
                    <a:gd name="T7" fmla="*/ 1193 h 1400"/>
                    <a:gd name="T8" fmla="*/ 208 w 764"/>
                    <a:gd name="T9" fmla="*/ 1108 h 1400"/>
                    <a:gd name="T10" fmla="*/ 353 w 764"/>
                    <a:gd name="T11" fmla="*/ 978 h 1400"/>
                    <a:gd name="T12" fmla="*/ 431 w 764"/>
                    <a:gd name="T13" fmla="*/ 861 h 1400"/>
                    <a:gd name="T14" fmla="*/ 467 w 764"/>
                    <a:gd name="T15" fmla="*/ 797 h 1400"/>
                    <a:gd name="T16" fmla="*/ 504 w 764"/>
                    <a:gd name="T17" fmla="*/ 625 h 1400"/>
                    <a:gd name="T18" fmla="*/ 497 w 764"/>
                    <a:gd name="T19" fmla="*/ 387 h 1400"/>
                    <a:gd name="T20" fmla="*/ 482 w 764"/>
                    <a:gd name="T21" fmla="*/ 270 h 1400"/>
                    <a:gd name="T22" fmla="*/ 473 w 764"/>
                    <a:gd name="T23" fmla="*/ 225 h 1400"/>
                    <a:gd name="T24" fmla="*/ 326 w 764"/>
                    <a:gd name="T25" fmla="*/ 162 h 1400"/>
                    <a:gd name="T26" fmla="*/ 322 w 764"/>
                    <a:gd name="T27" fmla="*/ 139 h 1400"/>
                    <a:gd name="T28" fmla="*/ 337 w 764"/>
                    <a:gd name="T29" fmla="*/ 126 h 1400"/>
                    <a:gd name="T30" fmla="*/ 473 w 764"/>
                    <a:gd name="T31" fmla="*/ 162 h 1400"/>
                    <a:gd name="T32" fmla="*/ 504 w 764"/>
                    <a:gd name="T33" fmla="*/ 153 h 1400"/>
                    <a:gd name="T34" fmla="*/ 420 w 764"/>
                    <a:gd name="T35" fmla="*/ 18 h 1400"/>
                    <a:gd name="T36" fmla="*/ 431 w 764"/>
                    <a:gd name="T37" fmla="*/ 0 h 1400"/>
                    <a:gd name="T38" fmla="*/ 462 w 764"/>
                    <a:gd name="T39" fmla="*/ 5 h 1400"/>
                    <a:gd name="T40" fmla="*/ 539 w 764"/>
                    <a:gd name="T41" fmla="*/ 122 h 1400"/>
                    <a:gd name="T42" fmla="*/ 561 w 764"/>
                    <a:gd name="T43" fmla="*/ 126 h 1400"/>
                    <a:gd name="T44" fmla="*/ 602 w 764"/>
                    <a:gd name="T45" fmla="*/ 5 h 1400"/>
                    <a:gd name="T46" fmla="*/ 628 w 764"/>
                    <a:gd name="T47" fmla="*/ 0 h 1400"/>
                    <a:gd name="T48" fmla="*/ 639 w 764"/>
                    <a:gd name="T49" fmla="*/ 22 h 1400"/>
                    <a:gd name="T50" fmla="*/ 607 w 764"/>
                    <a:gd name="T51" fmla="*/ 153 h 1400"/>
                    <a:gd name="T52" fmla="*/ 618 w 764"/>
                    <a:gd name="T53" fmla="*/ 172 h 1400"/>
                    <a:gd name="T54" fmla="*/ 742 w 764"/>
                    <a:gd name="T55" fmla="*/ 153 h 1400"/>
                    <a:gd name="T56" fmla="*/ 764 w 764"/>
                    <a:gd name="T57" fmla="*/ 162 h 1400"/>
                    <a:gd name="T58" fmla="*/ 758 w 764"/>
                    <a:gd name="T59" fmla="*/ 185 h 1400"/>
                    <a:gd name="T60" fmla="*/ 591 w 764"/>
                    <a:gd name="T61" fmla="*/ 221 h 1400"/>
                    <a:gd name="T62" fmla="*/ 576 w 764"/>
                    <a:gd name="T63" fmla="*/ 239 h 1400"/>
                    <a:gd name="T64" fmla="*/ 561 w 764"/>
                    <a:gd name="T65" fmla="*/ 320 h 1400"/>
                    <a:gd name="T66" fmla="*/ 561 w 764"/>
                    <a:gd name="T67" fmla="*/ 437 h 1400"/>
                    <a:gd name="T68" fmla="*/ 565 w 764"/>
                    <a:gd name="T69" fmla="*/ 608 h 1400"/>
                    <a:gd name="T70" fmla="*/ 561 w 764"/>
                    <a:gd name="T71" fmla="*/ 766 h 1400"/>
                    <a:gd name="T72" fmla="*/ 550 w 764"/>
                    <a:gd name="T73" fmla="*/ 837 h 1400"/>
                    <a:gd name="T74" fmla="*/ 467 w 764"/>
                    <a:gd name="T75" fmla="*/ 950 h 1400"/>
                    <a:gd name="T76" fmla="*/ 374 w 764"/>
                    <a:gd name="T77" fmla="*/ 1067 h 1400"/>
                    <a:gd name="T78" fmla="*/ 274 w 764"/>
                    <a:gd name="T79" fmla="*/ 1193 h 1400"/>
                    <a:gd name="T80" fmla="*/ 191 w 764"/>
                    <a:gd name="T81" fmla="*/ 1314 h 1400"/>
                    <a:gd name="T82" fmla="*/ 134 w 764"/>
                    <a:gd name="T83" fmla="*/ 1382 h 1400"/>
                    <a:gd name="T84" fmla="*/ 51 w 764"/>
                    <a:gd name="T85" fmla="*/ 1400 h 1400"/>
                    <a:gd name="T86" fmla="*/ 15 w 764"/>
                    <a:gd name="T87" fmla="*/ 1342 h 14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764" h="1400">
                      <a:moveTo>
                        <a:pt x="15" y="1342"/>
                      </a:moveTo>
                      <a:lnTo>
                        <a:pt x="0" y="1283"/>
                      </a:lnTo>
                      <a:lnTo>
                        <a:pt x="24" y="1238"/>
                      </a:lnTo>
                      <a:lnTo>
                        <a:pt x="88" y="1193"/>
                      </a:lnTo>
                      <a:lnTo>
                        <a:pt x="208" y="1108"/>
                      </a:lnTo>
                      <a:lnTo>
                        <a:pt x="353" y="978"/>
                      </a:lnTo>
                      <a:lnTo>
                        <a:pt x="431" y="861"/>
                      </a:lnTo>
                      <a:lnTo>
                        <a:pt x="467" y="797"/>
                      </a:lnTo>
                      <a:lnTo>
                        <a:pt x="504" y="625"/>
                      </a:lnTo>
                      <a:lnTo>
                        <a:pt x="497" y="387"/>
                      </a:lnTo>
                      <a:lnTo>
                        <a:pt x="482" y="270"/>
                      </a:lnTo>
                      <a:lnTo>
                        <a:pt x="473" y="225"/>
                      </a:lnTo>
                      <a:lnTo>
                        <a:pt x="326" y="162"/>
                      </a:lnTo>
                      <a:lnTo>
                        <a:pt x="322" y="139"/>
                      </a:lnTo>
                      <a:lnTo>
                        <a:pt x="337" y="126"/>
                      </a:lnTo>
                      <a:lnTo>
                        <a:pt x="473" y="162"/>
                      </a:lnTo>
                      <a:lnTo>
                        <a:pt x="504" y="153"/>
                      </a:lnTo>
                      <a:lnTo>
                        <a:pt x="420" y="18"/>
                      </a:lnTo>
                      <a:lnTo>
                        <a:pt x="431" y="0"/>
                      </a:lnTo>
                      <a:lnTo>
                        <a:pt x="462" y="5"/>
                      </a:lnTo>
                      <a:lnTo>
                        <a:pt x="539" y="122"/>
                      </a:lnTo>
                      <a:lnTo>
                        <a:pt x="561" y="126"/>
                      </a:lnTo>
                      <a:lnTo>
                        <a:pt x="602" y="5"/>
                      </a:lnTo>
                      <a:lnTo>
                        <a:pt x="628" y="0"/>
                      </a:lnTo>
                      <a:lnTo>
                        <a:pt x="639" y="22"/>
                      </a:lnTo>
                      <a:lnTo>
                        <a:pt x="607" y="153"/>
                      </a:lnTo>
                      <a:lnTo>
                        <a:pt x="618" y="172"/>
                      </a:lnTo>
                      <a:lnTo>
                        <a:pt x="742" y="153"/>
                      </a:lnTo>
                      <a:lnTo>
                        <a:pt x="764" y="162"/>
                      </a:lnTo>
                      <a:lnTo>
                        <a:pt x="758" y="185"/>
                      </a:lnTo>
                      <a:lnTo>
                        <a:pt x="591" y="221"/>
                      </a:lnTo>
                      <a:lnTo>
                        <a:pt x="576" y="239"/>
                      </a:lnTo>
                      <a:lnTo>
                        <a:pt x="561" y="320"/>
                      </a:lnTo>
                      <a:lnTo>
                        <a:pt x="561" y="437"/>
                      </a:lnTo>
                      <a:lnTo>
                        <a:pt x="565" y="608"/>
                      </a:lnTo>
                      <a:lnTo>
                        <a:pt x="561" y="766"/>
                      </a:lnTo>
                      <a:lnTo>
                        <a:pt x="550" y="837"/>
                      </a:lnTo>
                      <a:lnTo>
                        <a:pt x="467" y="950"/>
                      </a:lnTo>
                      <a:lnTo>
                        <a:pt x="374" y="1067"/>
                      </a:lnTo>
                      <a:lnTo>
                        <a:pt x="274" y="1193"/>
                      </a:lnTo>
                      <a:lnTo>
                        <a:pt x="191" y="1314"/>
                      </a:lnTo>
                      <a:lnTo>
                        <a:pt x="134" y="1382"/>
                      </a:lnTo>
                      <a:lnTo>
                        <a:pt x="51" y="1400"/>
                      </a:lnTo>
                      <a:lnTo>
                        <a:pt x="15" y="134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9276" tIns="49638" rIns="99276" bIns="49638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7042" name="Freeform 18"/>
                <p:cNvSpPr>
                  <a:spLocks/>
                </p:cNvSpPr>
                <p:nvPr/>
              </p:nvSpPr>
              <p:spPr bwMode="auto">
                <a:xfrm>
                  <a:off x="3314" y="2262"/>
                  <a:ext cx="795" cy="1147"/>
                </a:xfrm>
                <a:custGeom>
                  <a:avLst/>
                  <a:gdLst>
                    <a:gd name="T0" fmla="*/ 576 w 795"/>
                    <a:gd name="T1" fmla="*/ 112 h 1147"/>
                    <a:gd name="T2" fmla="*/ 659 w 795"/>
                    <a:gd name="T3" fmla="*/ 30 h 1147"/>
                    <a:gd name="T4" fmla="*/ 711 w 795"/>
                    <a:gd name="T5" fmla="*/ 0 h 1147"/>
                    <a:gd name="T6" fmla="*/ 753 w 795"/>
                    <a:gd name="T7" fmla="*/ 5 h 1147"/>
                    <a:gd name="T8" fmla="*/ 795 w 795"/>
                    <a:gd name="T9" fmla="*/ 30 h 1147"/>
                    <a:gd name="T10" fmla="*/ 795 w 795"/>
                    <a:gd name="T11" fmla="*/ 81 h 1147"/>
                    <a:gd name="T12" fmla="*/ 784 w 795"/>
                    <a:gd name="T13" fmla="*/ 152 h 1147"/>
                    <a:gd name="T14" fmla="*/ 753 w 795"/>
                    <a:gd name="T15" fmla="*/ 203 h 1147"/>
                    <a:gd name="T16" fmla="*/ 716 w 795"/>
                    <a:gd name="T17" fmla="*/ 224 h 1147"/>
                    <a:gd name="T18" fmla="*/ 637 w 795"/>
                    <a:gd name="T19" fmla="*/ 255 h 1147"/>
                    <a:gd name="T20" fmla="*/ 539 w 795"/>
                    <a:gd name="T21" fmla="*/ 327 h 1147"/>
                    <a:gd name="T22" fmla="*/ 436 w 795"/>
                    <a:gd name="T23" fmla="*/ 438 h 1147"/>
                    <a:gd name="T24" fmla="*/ 394 w 795"/>
                    <a:gd name="T25" fmla="*/ 529 h 1147"/>
                    <a:gd name="T26" fmla="*/ 337 w 795"/>
                    <a:gd name="T27" fmla="*/ 637 h 1147"/>
                    <a:gd name="T28" fmla="*/ 306 w 795"/>
                    <a:gd name="T29" fmla="*/ 718 h 1147"/>
                    <a:gd name="T30" fmla="*/ 265 w 795"/>
                    <a:gd name="T31" fmla="*/ 820 h 1147"/>
                    <a:gd name="T32" fmla="*/ 248 w 795"/>
                    <a:gd name="T33" fmla="*/ 897 h 1147"/>
                    <a:gd name="T34" fmla="*/ 265 w 795"/>
                    <a:gd name="T35" fmla="*/ 973 h 1147"/>
                    <a:gd name="T36" fmla="*/ 300 w 795"/>
                    <a:gd name="T37" fmla="*/ 1034 h 1147"/>
                    <a:gd name="T38" fmla="*/ 315 w 795"/>
                    <a:gd name="T39" fmla="*/ 1054 h 1147"/>
                    <a:gd name="T40" fmla="*/ 306 w 795"/>
                    <a:gd name="T41" fmla="*/ 1075 h 1147"/>
                    <a:gd name="T42" fmla="*/ 289 w 795"/>
                    <a:gd name="T43" fmla="*/ 1080 h 1147"/>
                    <a:gd name="T44" fmla="*/ 228 w 795"/>
                    <a:gd name="T45" fmla="*/ 978 h 1147"/>
                    <a:gd name="T46" fmla="*/ 212 w 795"/>
                    <a:gd name="T47" fmla="*/ 988 h 1147"/>
                    <a:gd name="T48" fmla="*/ 228 w 795"/>
                    <a:gd name="T49" fmla="*/ 1116 h 1147"/>
                    <a:gd name="T50" fmla="*/ 206 w 795"/>
                    <a:gd name="T51" fmla="*/ 1126 h 1147"/>
                    <a:gd name="T52" fmla="*/ 191 w 795"/>
                    <a:gd name="T53" fmla="*/ 1110 h 1147"/>
                    <a:gd name="T54" fmla="*/ 181 w 795"/>
                    <a:gd name="T55" fmla="*/ 988 h 1147"/>
                    <a:gd name="T56" fmla="*/ 160 w 795"/>
                    <a:gd name="T57" fmla="*/ 988 h 1147"/>
                    <a:gd name="T58" fmla="*/ 160 w 795"/>
                    <a:gd name="T59" fmla="*/ 1110 h 1147"/>
                    <a:gd name="T60" fmla="*/ 144 w 795"/>
                    <a:gd name="T61" fmla="*/ 1147 h 1147"/>
                    <a:gd name="T62" fmla="*/ 118 w 795"/>
                    <a:gd name="T63" fmla="*/ 1126 h 1147"/>
                    <a:gd name="T64" fmla="*/ 140 w 795"/>
                    <a:gd name="T65" fmla="*/ 937 h 1147"/>
                    <a:gd name="T66" fmla="*/ 129 w 795"/>
                    <a:gd name="T67" fmla="*/ 922 h 1147"/>
                    <a:gd name="T68" fmla="*/ 72 w 795"/>
                    <a:gd name="T69" fmla="*/ 932 h 1147"/>
                    <a:gd name="T70" fmla="*/ 9 w 795"/>
                    <a:gd name="T71" fmla="*/ 922 h 1147"/>
                    <a:gd name="T72" fmla="*/ 0 w 795"/>
                    <a:gd name="T73" fmla="*/ 892 h 1147"/>
                    <a:gd name="T74" fmla="*/ 46 w 795"/>
                    <a:gd name="T75" fmla="*/ 897 h 1147"/>
                    <a:gd name="T76" fmla="*/ 107 w 795"/>
                    <a:gd name="T77" fmla="*/ 892 h 1147"/>
                    <a:gd name="T78" fmla="*/ 171 w 795"/>
                    <a:gd name="T79" fmla="*/ 850 h 1147"/>
                    <a:gd name="T80" fmla="*/ 265 w 795"/>
                    <a:gd name="T81" fmla="*/ 667 h 1147"/>
                    <a:gd name="T82" fmla="*/ 322 w 795"/>
                    <a:gd name="T83" fmla="*/ 519 h 1147"/>
                    <a:gd name="T84" fmla="*/ 372 w 795"/>
                    <a:gd name="T85" fmla="*/ 412 h 1147"/>
                    <a:gd name="T86" fmla="*/ 436 w 795"/>
                    <a:gd name="T87" fmla="*/ 316 h 1147"/>
                    <a:gd name="T88" fmla="*/ 503 w 795"/>
                    <a:gd name="T89" fmla="*/ 213 h 1147"/>
                    <a:gd name="T90" fmla="*/ 545 w 795"/>
                    <a:gd name="T91" fmla="*/ 147 h 1147"/>
                    <a:gd name="T92" fmla="*/ 576 w 795"/>
                    <a:gd name="T93" fmla="*/ 112 h 114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795" h="1147">
                      <a:moveTo>
                        <a:pt x="576" y="112"/>
                      </a:moveTo>
                      <a:lnTo>
                        <a:pt x="659" y="30"/>
                      </a:lnTo>
                      <a:lnTo>
                        <a:pt x="711" y="0"/>
                      </a:lnTo>
                      <a:lnTo>
                        <a:pt x="753" y="5"/>
                      </a:lnTo>
                      <a:lnTo>
                        <a:pt x="795" y="30"/>
                      </a:lnTo>
                      <a:lnTo>
                        <a:pt x="795" y="81"/>
                      </a:lnTo>
                      <a:lnTo>
                        <a:pt x="784" y="152"/>
                      </a:lnTo>
                      <a:lnTo>
                        <a:pt x="753" y="203"/>
                      </a:lnTo>
                      <a:lnTo>
                        <a:pt x="716" y="224"/>
                      </a:lnTo>
                      <a:lnTo>
                        <a:pt x="637" y="255"/>
                      </a:lnTo>
                      <a:lnTo>
                        <a:pt x="539" y="327"/>
                      </a:lnTo>
                      <a:lnTo>
                        <a:pt x="436" y="438"/>
                      </a:lnTo>
                      <a:lnTo>
                        <a:pt x="394" y="529"/>
                      </a:lnTo>
                      <a:lnTo>
                        <a:pt x="337" y="637"/>
                      </a:lnTo>
                      <a:lnTo>
                        <a:pt x="306" y="718"/>
                      </a:lnTo>
                      <a:lnTo>
                        <a:pt x="265" y="820"/>
                      </a:lnTo>
                      <a:lnTo>
                        <a:pt x="248" y="897"/>
                      </a:lnTo>
                      <a:lnTo>
                        <a:pt x="265" y="973"/>
                      </a:lnTo>
                      <a:lnTo>
                        <a:pt x="300" y="1034"/>
                      </a:lnTo>
                      <a:lnTo>
                        <a:pt x="315" y="1054"/>
                      </a:lnTo>
                      <a:lnTo>
                        <a:pt x="306" y="1075"/>
                      </a:lnTo>
                      <a:lnTo>
                        <a:pt x="289" y="1080"/>
                      </a:lnTo>
                      <a:lnTo>
                        <a:pt x="228" y="978"/>
                      </a:lnTo>
                      <a:lnTo>
                        <a:pt x="212" y="988"/>
                      </a:lnTo>
                      <a:lnTo>
                        <a:pt x="228" y="1116"/>
                      </a:lnTo>
                      <a:lnTo>
                        <a:pt x="206" y="1126"/>
                      </a:lnTo>
                      <a:lnTo>
                        <a:pt x="191" y="1110"/>
                      </a:lnTo>
                      <a:lnTo>
                        <a:pt x="181" y="988"/>
                      </a:lnTo>
                      <a:lnTo>
                        <a:pt x="160" y="988"/>
                      </a:lnTo>
                      <a:lnTo>
                        <a:pt x="160" y="1110"/>
                      </a:lnTo>
                      <a:lnTo>
                        <a:pt x="144" y="1147"/>
                      </a:lnTo>
                      <a:lnTo>
                        <a:pt x="118" y="1126"/>
                      </a:lnTo>
                      <a:lnTo>
                        <a:pt x="140" y="937"/>
                      </a:lnTo>
                      <a:lnTo>
                        <a:pt x="129" y="922"/>
                      </a:lnTo>
                      <a:lnTo>
                        <a:pt x="72" y="932"/>
                      </a:lnTo>
                      <a:lnTo>
                        <a:pt x="9" y="922"/>
                      </a:lnTo>
                      <a:lnTo>
                        <a:pt x="0" y="892"/>
                      </a:lnTo>
                      <a:lnTo>
                        <a:pt x="46" y="897"/>
                      </a:lnTo>
                      <a:lnTo>
                        <a:pt x="107" y="892"/>
                      </a:lnTo>
                      <a:lnTo>
                        <a:pt x="171" y="850"/>
                      </a:lnTo>
                      <a:lnTo>
                        <a:pt x="265" y="667"/>
                      </a:lnTo>
                      <a:lnTo>
                        <a:pt x="322" y="519"/>
                      </a:lnTo>
                      <a:lnTo>
                        <a:pt x="372" y="412"/>
                      </a:lnTo>
                      <a:lnTo>
                        <a:pt x="436" y="316"/>
                      </a:lnTo>
                      <a:lnTo>
                        <a:pt x="503" y="213"/>
                      </a:lnTo>
                      <a:lnTo>
                        <a:pt x="545" y="147"/>
                      </a:lnTo>
                      <a:lnTo>
                        <a:pt x="576" y="112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lIns="99276" tIns="49638" rIns="99276" bIns="49638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57043" name="Text Box 19"/>
            <p:cNvSpPr txBox="1">
              <a:spLocks noChangeArrowheads="1"/>
            </p:cNvSpPr>
            <p:nvPr/>
          </p:nvSpPr>
          <p:spPr bwMode="auto">
            <a:xfrm>
              <a:off x="3970" y="87"/>
              <a:ext cx="1242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433" tIns="45717" rIns="91433" bIns="45717" anchor="ctr">
              <a:spAutoFit/>
            </a:bodyPr>
            <a:lstStyle/>
            <a:p>
              <a:pPr algn="ctr" eaLnBrk="0" hangingPunct="0"/>
              <a:r>
                <a:rPr lang="en-US" altLang="en-US" sz="2400" b="1">
                  <a:latin typeface="Arial Rounded MT Bold" pitchFamily="34" charset="0"/>
                </a:rPr>
                <a:t> </a:t>
              </a:r>
              <a:r>
                <a:rPr lang="en-US" altLang="en-US" sz="4000" b="1">
                  <a:latin typeface="Arial Rounded MT Bold" pitchFamily="34" charset="0"/>
                </a:rPr>
                <a:t>(((     )))</a:t>
              </a:r>
              <a:endParaRPr lang="en-US" altLang="en-US" sz="2400" b="1">
                <a:latin typeface="Arial Rounded MT Bold" pitchFamily="34" charset="0"/>
              </a:endParaRPr>
            </a:p>
          </p:txBody>
        </p:sp>
      </p:grpSp>
      <p:sp>
        <p:nvSpPr>
          <p:cNvPr id="257044" name="Text Box 20"/>
          <p:cNvSpPr txBox="1">
            <a:spLocks noChangeArrowheads="1"/>
          </p:cNvSpPr>
          <p:nvPr/>
        </p:nvSpPr>
        <p:spPr bwMode="auto">
          <a:xfrm>
            <a:off x="366713" y="530225"/>
            <a:ext cx="3395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>
            <a:spAutoFit/>
          </a:bodyPr>
          <a:lstStyle/>
          <a:p>
            <a:pPr algn="ctr" eaLnBrk="0" hangingPunct="0"/>
            <a:r>
              <a:rPr lang="sr-Latn-CS" altLang="en-US" sz="2400" b="1">
                <a:solidFill>
                  <a:schemeClr val="tx2"/>
                </a:solidFill>
                <a:latin typeface="Comic Sans MS" pitchFamily="66" charset="0"/>
              </a:rPr>
              <a:t>Visoko podignuta ruka</a:t>
            </a:r>
            <a:endParaRPr lang="en-US" altLang="en-US" sz="24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57045" name="Text Box 21"/>
          <p:cNvSpPr txBox="1">
            <a:spLocks noChangeArrowheads="1"/>
          </p:cNvSpPr>
          <p:nvPr/>
        </p:nvSpPr>
        <p:spPr bwMode="auto">
          <a:xfrm>
            <a:off x="6397625" y="530225"/>
            <a:ext cx="142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3" tIns="45717" rIns="91433" bIns="45717" anchor="ctr">
            <a:spAutoFit/>
          </a:bodyPr>
          <a:lstStyle/>
          <a:p>
            <a:pPr algn="ctr" eaLnBrk="0" hangingPunct="0"/>
            <a:r>
              <a:rPr lang="sr-Latn-CS" altLang="en-US" sz="2400" b="1">
                <a:solidFill>
                  <a:schemeClr val="tx2"/>
                </a:solidFill>
                <a:latin typeface="Comic Sans MS" pitchFamily="66" charset="0"/>
              </a:rPr>
              <a:t>Mahanje</a:t>
            </a:r>
            <a:endParaRPr lang="en-US" altLang="en-US" sz="2400" b="1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257046" name="Text Box 22"/>
          <p:cNvSpPr txBox="1">
            <a:spLocks noChangeArrowheads="1"/>
          </p:cNvSpPr>
          <p:nvPr/>
        </p:nvSpPr>
        <p:spPr bwMode="auto">
          <a:xfrm>
            <a:off x="304800" y="5257800"/>
            <a:ext cx="3849688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/>
          <a:lstStyle/>
          <a:p>
            <a:pPr algn="ctr" eaLnBrk="0" hangingPunct="0"/>
            <a:r>
              <a:rPr lang="sr-Latn-CS" altLang="en-US" sz="2400" b="1">
                <a:latin typeface="Comic Sans MS" pitchFamily="66" charset="0"/>
              </a:rPr>
              <a:t>Imate pitanje ili neki komentar</a:t>
            </a:r>
            <a:endParaRPr lang="en-US" altLang="en-US" sz="2400" b="1">
              <a:latin typeface="Comic Sans MS" pitchFamily="66" charset="0"/>
            </a:endParaRPr>
          </a:p>
        </p:txBody>
      </p:sp>
      <p:sp>
        <p:nvSpPr>
          <p:cNvPr id="257047" name="Text Box 23"/>
          <p:cNvSpPr txBox="1">
            <a:spLocks noChangeArrowheads="1"/>
          </p:cNvSpPr>
          <p:nvPr/>
        </p:nvSpPr>
        <p:spPr bwMode="auto">
          <a:xfrm>
            <a:off x="4953000" y="5521325"/>
            <a:ext cx="3849688" cy="12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/>
          <a:lstStyle/>
          <a:p>
            <a:pPr algn="ctr" eaLnBrk="0" hangingPunct="0"/>
            <a:r>
              <a:rPr lang="sr-Latn-CS" altLang="en-US" sz="2400" b="1">
                <a:latin typeface="Arial Rounded MT Bold" pitchFamily="34" charset="0"/>
              </a:rPr>
              <a:t>Imate da kažete nešto </a:t>
            </a:r>
            <a:r>
              <a:rPr lang="en-US" altLang="en-US" sz="2400" b="1">
                <a:latin typeface="Arial Rounded MT Bold" pitchFamily="34" charset="0"/>
              </a:rPr>
              <a:t> </a:t>
            </a:r>
            <a:r>
              <a:rPr lang="sr-Latn-CS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Rounded MT Bold" pitchFamily="34" charset="0"/>
              </a:rPr>
              <a:t>odmah!</a:t>
            </a:r>
            <a:endParaRPr lang="en-US" altLang="en-US" sz="2400" b="1">
              <a:effectLst>
                <a:outerShdw blurRad="38100" dist="38100" dir="2700000" algn="tl">
                  <a:srgbClr val="000000"/>
                </a:outerShdw>
              </a:effectLst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70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7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70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70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5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570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7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7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70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70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44" grpId="0" build="p"/>
      <p:bldP spid="257045" grpId="0" build="p"/>
      <p:bldP spid="257046" grpId="0"/>
      <p:bldP spid="2570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Freeform 2"/>
          <p:cNvSpPr>
            <a:spLocks/>
          </p:cNvSpPr>
          <p:nvPr/>
        </p:nvSpPr>
        <p:spPr bwMode="auto">
          <a:xfrm>
            <a:off x="6303963" y="3549650"/>
            <a:ext cx="981075" cy="1600200"/>
          </a:xfrm>
          <a:custGeom>
            <a:avLst/>
            <a:gdLst>
              <a:gd name="T0" fmla="*/ 236 w 618"/>
              <a:gd name="T1" fmla="*/ 0 h 1008"/>
              <a:gd name="T2" fmla="*/ 329 w 618"/>
              <a:gd name="T3" fmla="*/ 0 h 1008"/>
              <a:gd name="T4" fmla="*/ 443 w 618"/>
              <a:gd name="T5" fmla="*/ 17 h 1008"/>
              <a:gd name="T6" fmla="*/ 504 w 618"/>
              <a:gd name="T7" fmla="*/ 70 h 1008"/>
              <a:gd name="T8" fmla="*/ 566 w 618"/>
              <a:gd name="T9" fmla="*/ 169 h 1008"/>
              <a:gd name="T10" fmla="*/ 597 w 618"/>
              <a:gd name="T11" fmla="*/ 241 h 1008"/>
              <a:gd name="T12" fmla="*/ 618 w 618"/>
              <a:gd name="T13" fmla="*/ 329 h 1008"/>
              <a:gd name="T14" fmla="*/ 618 w 618"/>
              <a:gd name="T15" fmla="*/ 437 h 1008"/>
              <a:gd name="T16" fmla="*/ 607 w 618"/>
              <a:gd name="T17" fmla="*/ 544 h 1008"/>
              <a:gd name="T18" fmla="*/ 597 w 618"/>
              <a:gd name="T19" fmla="*/ 659 h 1008"/>
              <a:gd name="T20" fmla="*/ 555 w 618"/>
              <a:gd name="T21" fmla="*/ 802 h 1008"/>
              <a:gd name="T22" fmla="*/ 504 w 618"/>
              <a:gd name="T23" fmla="*/ 900 h 1008"/>
              <a:gd name="T24" fmla="*/ 412 w 618"/>
              <a:gd name="T25" fmla="*/ 980 h 1008"/>
              <a:gd name="T26" fmla="*/ 309 w 618"/>
              <a:gd name="T27" fmla="*/ 1008 h 1008"/>
              <a:gd name="T28" fmla="*/ 195 w 618"/>
              <a:gd name="T29" fmla="*/ 980 h 1008"/>
              <a:gd name="T30" fmla="*/ 124 w 618"/>
              <a:gd name="T31" fmla="*/ 856 h 1008"/>
              <a:gd name="T32" fmla="*/ 71 w 618"/>
              <a:gd name="T33" fmla="*/ 740 h 1008"/>
              <a:gd name="T34" fmla="*/ 40 w 618"/>
              <a:gd name="T35" fmla="*/ 606 h 1008"/>
              <a:gd name="T36" fmla="*/ 0 w 618"/>
              <a:gd name="T37" fmla="*/ 481 h 1008"/>
              <a:gd name="T38" fmla="*/ 0 w 618"/>
              <a:gd name="T39" fmla="*/ 312 h 1008"/>
              <a:gd name="T40" fmla="*/ 31 w 618"/>
              <a:gd name="T41" fmla="*/ 195 h 1008"/>
              <a:gd name="T42" fmla="*/ 71 w 618"/>
              <a:gd name="T43" fmla="*/ 107 h 1008"/>
              <a:gd name="T44" fmla="*/ 124 w 618"/>
              <a:gd name="T45" fmla="*/ 0 h 1008"/>
              <a:gd name="T46" fmla="*/ 236 w 618"/>
              <a:gd name="T47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" h="1008">
                <a:moveTo>
                  <a:pt x="236" y="0"/>
                </a:moveTo>
                <a:lnTo>
                  <a:pt x="329" y="0"/>
                </a:lnTo>
                <a:lnTo>
                  <a:pt x="443" y="17"/>
                </a:lnTo>
                <a:lnTo>
                  <a:pt x="504" y="70"/>
                </a:lnTo>
                <a:lnTo>
                  <a:pt x="566" y="169"/>
                </a:lnTo>
                <a:lnTo>
                  <a:pt x="597" y="241"/>
                </a:lnTo>
                <a:lnTo>
                  <a:pt x="618" y="329"/>
                </a:lnTo>
                <a:lnTo>
                  <a:pt x="618" y="437"/>
                </a:lnTo>
                <a:lnTo>
                  <a:pt x="607" y="544"/>
                </a:lnTo>
                <a:lnTo>
                  <a:pt x="597" y="659"/>
                </a:lnTo>
                <a:lnTo>
                  <a:pt x="555" y="802"/>
                </a:lnTo>
                <a:lnTo>
                  <a:pt x="504" y="900"/>
                </a:lnTo>
                <a:lnTo>
                  <a:pt x="412" y="980"/>
                </a:lnTo>
                <a:lnTo>
                  <a:pt x="309" y="1008"/>
                </a:lnTo>
                <a:lnTo>
                  <a:pt x="195" y="980"/>
                </a:lnTo>
                <a:lnTo>
                  <a:pt x="124" y="856"/>
                </a:lnTo>
                <a:lnTo>
                  <a:pt x="71" y="740"/>
                </a:lnTo>
                <a:lnTo>
                  <a:pt x="40" y="606"/>
                </a:lnTo>
                <a:lnTo>
                  <a:pt x="0" y="481"/>
                </a:lnTo>
                <a:lnTo>
                  <a:pt x="0" y="312"/>
                </a:lnTo>
                <a:lnTo>
                  <a:pt x="31" y="195"/>
                </a:lnTo>
                <a:lnTo>
                  <a:pt x="71" y="107"/>
                </a:lnTo>
                <a:lnTo>
                  <a:pt x="124" y="0"/>
                </a:lnTo>
                <a:lnTo>
                  <a:pt x="236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55" name="Freeform 3"/>
          <p:cNvSpPr>
            <a:spLocks/>
          </p:cNvSpPr>
          <p:nvPr/>
        </p:nvSpPr>
        <p:spPr bwMode="auto">
          <a:xfrm>
            <a:off x="6238875" y="2366963"/>
            <a:ext cx="906463" cy="1106487"/>
          </a:xfrm>
          <a:custGeom>
            <a:avLst/>
            <a:gdLst>
              <a:gd name="T0" fmla="*/ 331 w 571"/>
              <a:gd name="T1" fmla="*/ 0 h 697"/>
              <a:gd name="T2" fmla="*/ 405 w 571"/>
              <a:gd name="T3" fmla="*/ 9 h 697"/>
              <a:gd name="T4" fmla="*/ 479 w 571"/>
              <a:gd name="T5" fmla="*/ 45 h 697"/>
              <a:gd name="T6" fmla="*/ 525 w 571"/>
              <a:gd name="T7" fmla="*/ 99 h 697"/>
              <a:gd name="T8" fmla="*/ 562 w 571"/>
              <a:gd name="T9" fmla="*/ 178 h 697"/>
              <a:gd name="T10" fmla="*/ 571 w 571"/>
              <a:gd name="T11" fmla="*/ 314 h 697"/>
              <a:gd name="T12" fmla="*/ 544 w 571"/>
              <a:gd name="T13" fmla="*/ 448 h 697"/>
              <a:gd name="T14" fmla="*/ 497 w 571"/>
              <a:gd name="T15" fmla="*/ 545 h 697"/>
              <a:gd name="T16" fmla="*/ 433 w 571"/>
              <a:gd name="T17" fmla="*/ 626 h 697"/>
              <a:gd name="T18" fmla="*/ 368 w 571"/>
              <a:gd name="T19" fmla="*/ 679 h 697"/>
              <a:gd name="T20" fmla="*/ 294 w 571"/>
              <a:gd name="T21" fmla="*/ 697 h 697"/>
              <a:gd name="T22" fmla="*/ 220 w 571"/>
              <a:gd name="T23" fmla="*/ 688 h 697"/>
              <a:gd name="T24" fmla="*/ 183 w 571"/>
              <a:gd name="T25" fmla="*/ 644 h 697"/>
              <a:gd name="T26" fmla="*/ 128 w 571"/>
              <a:gd name="T27" fmla="*/ 572 h 697"/>
              <a:gd name="T28" fmla="*/ 109 w 571"/>
              <a:gd name="T29" fmla="*/ 438 h 697"/>
              <a:gd name="T30" fmla="*/ 114 w 571"/>
              <a:gd name="T31" fmla="*/ 393 h 697"/>
              <a:gd name="T32" fmla="*/ 0 w 571"/>
              <a:gd name="T33" fmla="*/ 371 h 697"/>
              <a:gd name="T34" fmla="*/ 3 w 571"/>
              <a:gd name="T35" fmla="*/ 327 h 697"/>
              <a:gd name="T36" fmla="*/ 114 w 571"/>
              <a:gd name="T37" fmla="*/ 331 h 697"/>
              <a:gd name="T38" fmla="*/ 123 w 571"/>
              <a:gd name="T39" fmla="*/ 281 h 697"/>
              <a:gd name="T40" fmla="*/ 151 w 571"/>
              <a:gd name="T41" fmla="*/ 210 h 697"/>
              <a:gd name="T42" fmla="*/ 183 w 571"/>
              <a:gd name="T43" fmla="*/ 143 h 697"/>
              <a:gd name="T44" fmla="*/ 239 w 571"/>
              <a:gd name="T45" fmla="*/ 54 h 697"/>
              <a:gd name="T46" fmla="*/ 294 w 571"/>
              <a:gd name="T47" fmla="*/ 19 h 697"/>
              <a:gd name="T48" fmla="*/ 331 w 571"/>
              <a:gd name="T49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71" h="697">
                <a:moveTo>
                  <a:pt x="331" y="0"/>
                </a:moveTo>
                <a:lnTo>
                  <a:pt x="405" y="9"/>
                </a:lnTo>
                <a:lnTo>
                  <a:pt x="479" y="45"/>
                </a:lnTo>
                <a:lnTo>
                  <a:pt x="525" y="99"/>
                </a:lnTo>
                <a:lnTo>
                  <a:pt x="562" y="178"/>
                </a:lnTo>
                <a:lnTo>
                  <a:pt x="571" y="314"/>
                </a:lnTo>
                <a:lnTo>
                  <a:pt x="544" y="448"/>
                </a:lnTo>
                <a:lnTo>
                  <a:pt x="497" y="545"/>
                </a:lnTo>
                <a:lnTo>
                  <a:pt x="433" y="626"/>
                </a:lnTo>
                <a:lnTo>
                  <a:pt x="368" y="679"/>
                </a:lnTo>
                <a:lnTo>
                  <a:pt x="294" y="697"/>
                </a:lnTo>
                <a:lnTo>
                  <a:pt x="220" y="688"/>
                </a:lnTo>
                <a:lnTo>
                  <a:pt x="183" y="644"/>
                </a:lnTo>
                <a:lnTo>
                  <a:pt x="128" y="572"/>
                </a:lnTo>
                <a:lnTo>
                  <a:pt x="109" y="438"/>
                </a:lnTo>
                <a:lnTo>
                  <a:pt x="114" y="393"/>
                </a:lnTo>
                <a:lnTo>
                  <a:pt x="0" y="371"/>
                </a:lnTo>
                <a:lnTo>
                  <a:pt x="3" y="327"/>
                </a:lnTo>
                <a:lnTo>
                  <a:pt x="114" y="331"/>
                </a:lnTo>
                <a:lnTo>
                  <a:pt x="123" y="281"/>
                </a:lnTo>
                <a:lnTo>
                  <a:pt x="151" y="210"/>
                </a:lnTo>
                <a:lnTo>
                  <a:pt x="183" y="143"/>
                </a:lnTo>
                <a:lnTo>
                  <a:pt x="239" y="54"/>
                </a:lnTo>
                <a:lnTo>
                  <a:pt x="294" y="19"/>
                </a:lnTo>
                <a:lnTo>
                  <a:pt x="331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56" name="Freeform 4"/>
          <p:cNvSpPr>
            <a:spLocks/>
          </p:cNvSpPr>
          <p:nvPr/>
        </p:nvSpPr>
        <p:spPr bwMode="auto">
          <a:xfrm>
            <a:off x="6959600" y="4922838"/>
            <a:ext cx="754063" cy="1838325"/>
          </a:xfrm>
          <a:custGeom>
            <a:avLst/>
            <a:gdLst>
              <a:gd name="T0" fmla="*/ 88 w 475"/>
              <a:gd name="T1" fmla="*/ 134 h 1158"/>
              <a:gd name="T2" fmla="*/ 26 w 475"/>
              <a:gd name="T3" fmla="*/ 57 h 1158"/>
              <a:gd name="T4" fmla="*/ 46 w 475"/>
              <a:gd name="T5" fmla="*/ 0 h 1158"/>
              <a:gd name="T6" fmla="*/ 108 w 475"/>
              <a:gd name="T7" fmla="*/ 0 h 1158"/>
              <a:gd name="T8" fmla="*/ 181 w 475"/>
              <a:gd name="T9" fmla="*/ 62 h 1158"/>
              <a:gd name="T10" fmla="*/ 273 w 475"/>
              <a:gd name="T11" fmla="*/ 191 h 1158"/>
              <a:gd name="T12" fmla="*/ 325 w 475"/>
              <a:gd name="T13" fmla="*/ 314 h 1158"/>
              <a:gd name="T14" fmla="*/ 372 w 475"/>
              <a:gd name="T15" fmla="*/ 433 h 1158"/>
              <a:gd name="T16" fmla="*/ 387 w 475"/>
              <a:gd name="T17" fmla="*/ 542 h 1158"/>
              <a:gd name="T18" fmla="*/ 382 w 475"/>
              <a:gd name="T19" fmla="*/ 599 h 1158"/>
              <a:gd name="T20" fmla="*/ 336 w 475"/>
              <a:gd name="T21" fmla="*/ 669 h 1158"/>
              <a:gd name="T22" fmla="*/ 258 w 475"/>
              <a:gd name="T23" fmla="*/ 859 h 1158"/>
              <a:gd name="T24" fmla="*/ 170 w 475"/>
              <a:gd name="T25" fmla="*/ 968 h 1158"/>
              <a:gd name="T26" fmla="*/ 150 w 475"/>
              <a:gd name="T27" fmla="*/ 1016 h 1158"/>
              <a:gd name="T28" fmla="*/ 233 w 475"/>
              <a:gd name="T29" fmla="*/ 1025 h 1158"/>
              <a:gd name="T30" fmla="*/ 341 w 475"/>
              <a:gd name="T31" fmla="*/ 1025 h 1158"/>
              <a:gd name="T32" fmla="*/ 475 w 475"/>
              <a:gd name="T33" fmla="*/ 1068 h 1158"/>
              <a:gd name="T34" fmla="*/ 464 w 475"/>
              <a:gd name="T35" fmla="*/ 1102 h 1158"/>
              <a:gd name="T36" fmla="*/ 444 w 475"/>
              <a:gd name="T37" fmla="*/ 1140 h 1158"/>
              <a:gd name="T38" fmla="*/ 402 w 475"/>
              <a:gd name="T39" fmla="*/ 1158 h 1158"/>
              <a:gd name="T40" fmla="*/ 321 w 475"/>
              <a:gd name="T41" fmla="*/ 1131 h 1158"/>
              <a:gd name="T42" fmla="*/ 233 w 475"/>
              <a:gd name="T43" fmla="*/ 1088 h 1158"/>
              <a:gd name="T44" fmla="*/ 108 w 475"/>
              <a:gd name="T45" fmla="*/ 1083 h 1158"/>
              <a:gd name="T46" fmla="*/ 31 w 475"/>
              <a:gd name="T47" fmla="*/ 1097 h 1158"/>
              <a:gd name="T48" fmla="*/ 0 w 475"/>
              <a:gd name="T49" fmla="*/ 1073 h 1158"/>
              <a:gd name="T50" fmla="*/ 0 w 475"/>
              <a:gd name="T51" fmla="*/ 1040 h 1158"/>
              <a:gd name="T52" fmla="*/ 42 w 475"/>
              <a:gd name="T53" fmla="*/ 1002 h 1158"/>
              <a:gd name="T54" fmla="*/ 108 w 475"/>
              <a:gd name="T55" fmla="*/ 941 h 1158"/>
              <a:gd name="T56" fmla="*/ 227 w 475"/>
              <a:gd name="T57" fmla="*/ 784 h 1158"/>
              <a:gd name="T58" fmla="*/ 279 w 475"/>
              <a:gd name="T59" fmla="*/ 646 h 1158"/>
              <a:gd name="T60" fmla="*/ 295 w 475"/>
              <a:gd name="T61" fmla="*/ 513 h 1158"/>
              <a:gd name="T62" fmla="*/ 288 w 475"/>
              <a:gd name="T63" fmla="*/ 442 h 1158"/>
              <a:gd name="T64" fmla="*/ 248 w 475"/>
              <a:gd name="T65" fmla="*/ 314 h 1158"/>
              <a:gd name="T66" fmla="*/ 139 w 475"/>
              <a:gd name="T67" fmla="*/ 176 h 1158"/>
              <a:gd name="T68" fmla="*/ 62 w 475"/>
              <a:gd name="T69" fmla="*/ 105 h 1158"/>
              <a:gd name="T70" fmla="*/ 88 w 475"/>
              <a:gd name="T71" fmla="*/ 134 h 11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75" h="1158">
                <a:moveTo>
                  <a:pt x="88" y="134"/>
                </a:moveTo>
                <a:lnTo>
                  <a:pt x="26" y="57"/>
                </a:lnTo>
                <a:lnTo>
                  <a:pt x="46" y="0"/>
                </a:lnTo>
                <a:lnTo>
                  <a:pt x="108" y="0"/>
                </a:lnTo>
                <a:lnTo>
                  <a:pt x="181" y="62"/>
                </a:lnTo>
                <a:lnTo>
                  <a:pt x="273" y="191"/>
                </a:lnTo>
                <a:lnTo>
                  <a:pt x="325" y="314"/>
                </a:lnTo>
                <a:lnTo>
                  <a:pt x="372" y="433"/>
                </a:lnTo>
                <a:lnTo>
                  <a:pt x="387" y="542"/>
                </a:lnTo>
                <a:lnTo>
                  <a:pt x="382" y="599"/>
                </a:lnTo>
                <a:lnTo>
                  <a:pt x="336" y="669"/>
                </a:lnTo>
                <a:lnTo>
                  <a:pt x="258" y="859"/>
                </a:lnTo>
                <a:lnTo>
                  <a:pt x="170" y="968"/>
                </a:lnTo>
                <a:lnTo>
                  <a:pt x="150" y="1016"/>
                </a:lnTo>
                <a:lnTo>
                  <a:pt x="233" y="1025"/>
                </a:lnTo>
                <a:lnTo>
                  <a:pt x="341" y="1025"/>
                </a:lnTo>
                <a:lnTo>
                  <a:pt x="475" y="1068"/>
                </a:lnTo>
                <a:lnTo>
                  <a:pt x="464" y="1102"/>
                </a:lnTo>
                <a:lnTo>
                  <a:pt x="444" y="1140"/>
                </a:lnTo>
                <a:lnTo>
                  <a:pt x="402" y="1158"/>
                </a:lnTo>
                <a:lnTo>
                  <a:pt x="321" y="1131"/>
                </a:lnTo>
                <a:lnTo>
                  <a:pt x="233" y="1088"/>
                </a:lnTo>
                <a:lnTo>
                  <a:pt x="108" y="1083"/>
                </a:lnTo>
                <a:lnTo>
                  <a:pt x="31" y="1097"/>
                </a:lnTo>
                <a:lnTo>
                  <a:pt x="0" y="1073"/>
                </a:lnTo>
                <a:lnTo>
                  <a:pt x="0" y="1040"/>
                </a:lnTo>
                <a:lnTo>
                  <a:pt x="42" y="1002"/>
                </a:lnTo>
                <a:lnTo>
                  <a:pt x="108" y="941"/>
                </a:lnTo>
                <a:lnTo>
                  <a:pt x="227" y="784"/>
                </a:lnTo>
                <a:lnTo>
                  <a:pt x="279" y="646"/>
                </a:lnTo>
                <a:lnTo>
                  <a:pt x="295" y="513"/>
                </a:lnTo>
                <a:lnTo>
                  <a:pt x="288" y="442"/>
                </a:lnTo>
                <a:lnTo>
                  <a:pt x="248" y="314"/>
                </a:lnTo>
                <a:lnTo>
                  <a:pt x="139" y="176"/>
                </a:lnTo>
                <a:lnTo>
                  <a:pt x="62" y="105"/>
                </a:lnTo>
                <a:lnTo>
                  <a:pt x="88" y="1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57" name="Freeform 5"/>
          <p:cNvSpPr>
            <a:spLocks/>
          </p:cNvSpPr>
          <p:nvPr/>
        </p:nvSpPr>
        <p:spPr bwMode="auto">
          <a:xfrm>
            <a:off x="5959475" y="4895850"/>
            <a:ext cx="754063" cy="1960563"/>
          </a:xfrm>
          <a:custGeom>
            <a:avLst/>
            <a:gdLst>
              <a:gd name="T0" fmla="*/ 247 w 475"/>
              <a:gd name="T1" fmla="*/ 222 h 1235"/>
              <a:gd name="T2" fmla="*/ 319 w 475"/>
              <a:gd name="T3" fmla="*/ 97 h 1235"/>
              <a:gd name="T4" fmla="*/ 388 w 475"/>
              <a:gd name="T5" fmla="*/ 0 h 1235"/>
              <a:gd name="T6" fmla="*/ 439 w 475"/>
              <a:gd name="T7" fmla="*/ 0 h 1235"/>
              <a:gd name="T8" fmla="*/ 470 w 475"/>
              <a:gd name="T9" fmla="*/ 40 h 1235"/>
              <a:gd name="T10" fmla="*/ 475 w 475"/>
              <a:gd name="T11" fmla="*/ 106 h 1235"/>
              <a:gd name="T12" fmla="*/ 432 w 475"/>
              <a:gd name="T13" fmla="*/ 156 h 1235"/>
              <a:gd name="T14" fmla="*/ 358 w 475"/>
              <a:gd name="T15" fmla="*/ 217 h 1235"/>
              <a:gd name="T16" fmla="*/ 298 w 475"/>
              <a:gd name="T17" fmla="*/ 288 h 1235"/>
              <a:gd name="T18" fmla="*/ 237 w 475"/>
              <a:gd name="T19" fmla="*/ 386 h 1235"/>
              <a:gd name="T20" fmla="*/ 211 w 475"/>
              <a:gd name="T21" fmla="*/ 453 h 1235"/>
              <a:gd name="T22" fmla="*/ 187 w 475"/>
              <a:gd name="T23" fmla="*/ 537 h 1235"/>
              <a:gd name="T24" fmla="*/ 182 w 475"/>
              <a:gd name="T25" fmla="*/ 645 h 1235"/>
              <a:gd name="T26" fmla="*/ 190 w 475"/>
              <a:gd name="T27" fmla="*/ 742 h 1235"/>
              <a:gd name="T28" fmla="*/ 220 w 475"/>
              <a:gd name="T29" fmla="*/ 862 h 1235"/>
              <a:gd name="T30" fmla="*/ 276 w 475"/>
              <a:gd name="T31" fmla="*/ 968 h 1235"/>
              <a:gd name="T32" fmla="*/ 324 w 475"/>
              <a:gd name="T33" fmla="*/ 1031 h 1235"/>
              <a:gd name="T34" fmla="*/ 353 w 475"/>
              <a:gd name="T35" fmla="*/ 1075 h 1235"/>
              <a:gd name="T36" fmla="*/ 358 w 475"/>
              <a:gd name="T37" fmla="*/ 1110 h 1235"/>
              <a:gd name="T38" fmla="*/ 331 w 475"/>
              <a:gd name="T39" fmla="*/ 1124 h 1235"/>
              <a:gd name="T40" fmla="*/ 271 w 475"/>
              <a:gd name="T41" fmla="*/ 1132 h 1235"/>
              <a:gd name="T42" fmla="*/ 182 w 475"/>
              <a:gd name="T43" fmla="*/ 1159 h 1235"/>
              <a:gd name="T44" fmla="*/ 113 w 475"/>
              <a:gd name="T45" fmla="*/ 1194 h 1235"/>
              <a:gd name="T46" fmla="*/ 69 w 475"/>
              <a:gd name="T47" fmla="*/ 1235 h 1235"/>
              <a:gd name="T48" fmla="*/ 31 w 475"/>
              <a:gd name="T49" fmla="*/ 1226 h 1235"/>
              <a:gd name="T50" fmla="*/ 0 w 475"/>
              <a:gd name="T51" fmla="*/ 1178 h 1235"/>
              <a:gd name="T52" fmla="*/ 0 w 475"/>
              <a:gd name="T53" fmla="*/ 1137 h 1235"/>
              <a:gd name="T54" fmla="*/ 69 w 475"/>
              <a:gd name="T55" fmla="*/ 1101 h 1235"/>
              <a:gd name="T56" fmla="*/ 187 w 475"/>
              <a:gd name="T57" fmla="*/ 1079 h 1235"/>
              <a:gd name="T58" fmla="*/ 293 w 475"/>
              <a:gd name="T59" fmla="*/ 1066 h 1235"/>
              <a:gd name="T60" fmla="*/ 247 w 475"/>
              <a:gd name="T61" fmla="*/ 1018 h 1235"/>
              <a:gd name="T62" fmla="*/ 216 w 475"/>
              <a:gd name="T63" fmla="*/ 955 h 1235"/>
              <a:gd name="T64" fmla="*/ 177 w 475"/>
              <a:gd name="T65" fmla="*/ 866 h 1235"/>
              <a:gd name="T66" fmla="*/ 134 w 475"/>
              <a:gd name="T67" fmla="*/ 773 h 1235"/>
              <a:gd name="T68" fmla="*/ 122 w 475"/>
              <a:gd name="T69" fmla="*/ 658 h 1235"/>
              <a:gd name="T70" fmla="*/ 117 w 475"/>
              <a:gd name="T71" fmla="*/ 546 h 1235"/>
              <a:gd name="T72" fmla="*/ 147 w 475"/>
              <a:gd name="T73" fmla="*/ 439 h 1235"/>
              <a:gd name="T74" fmla="*/ 204 w 475"/>
              <a:gd name="T75" fmla="*/ 297 h 1235"/>
              <a:gd name="T76" fmla="*/ 247 w 475"/>
              <a:gd name="T77" fmla="*/ 222 h 1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75" h="1235">
                <a:moveTo>
                  <a:pt x="247" y="222"/>
                </a:moveTo>
                <a:lnTo>
                  <a:pt x="319" y="97"/>
                </a:lnTo>
                <a:lnTo>
                  <a:pt x="388" y="0"/>
                </a:lnTo>
                <a:lnTo>
                  <a:pt x="439" y="0"/>
                </a:lnTo>
                <a:lnTo>
                  <a:pt x="470" y="40"/>
                </a:lnTo>
                <a:lnTo>
                  <a:pt x="475" y="106"/>
                </a:lnTo>
                <a:lnTo>
                  <a:pt x="432" y="156"/>
                </a:lnTo>
                <a:lnTo>
                  <a:pt x="358" y="217"/>
                </a:lnTo>
                <a:lnTo>
                  <a:pt x="298" y="288"/>
                </a:lnTo>
                <a:lnTo>
                  <a:pt x="237" y="386"/>
                </a:lnTo>
                <a:lnTo>
                  <a:pt x="211" y="453"/>
                </a:lnTo>
                <a:lnTo>
                  <a:pt x="187" y="537"/>
                </a:lnTo>
                <a:lnTo>
                  <a:pt x="182" y="645"/>
                </a:lnTo>
                <a:lnTo>
                  <a:pt x="190" y="742"/>
                </a:lnTo>
                <a:lnTo>
                  <a:pt x="220" y="862"/>
                </a:lnTo>
                <a:lnTo>
                  <a:pt x="276" y="968"/>
                </a:lnTo>
                <a:lnTo>
                  <a:pt x="324" y="1031"/>
                </a:lnTo>
                <a:lnTo>
                  <a:pt x="353" y="1075"/>
                </a:lnTo>
                <a:lnTo>
                  <a:pt x="358" y="1110"/>
                </a:lnTo>
                <a:lnTo>
                  <a:pt x="331" y="1124"/>
                </a:lnTo>
                <a:lnTo>
                  <a:pt x="271" y="1132"/>
                </a:lnTo>
                <a:lnTo>
                  <a:pt x="182" y="1159"/>
                </a:lnTo>
                <a:lnTo>
                  <a:pt x="113" y="1194"/>
                </a:lnTo>
                <a:lnTo>
                  <a:pt x="69" y="1235"/>
                </a:lnTo>
                <a:lnTo>
                  <a:pt x="31" y="1226"/>
                </a:lnTo>
                <a:lnTo>
                  <a:pt x="0" y="1178"/>
                </a:lnTo>
                <a:lnTo>
                  <a:pt x="0" y="1137"/>
                </a:lnTo>
                <a:lnTo>
                  <a:pt x="69" y="1101"/>
                </a:lnTo>
                <a:lnTo>
                  <a:pt x="187" y="1079"/>
                </a:lnTo>
                <a:lnTo>
                  <a:pt x="293" y="1066"/>
                </a:lnTo>
                <a:lnTo>
                  <a:pt x="247" y="1018"/>
                </a:lnTo>
                <a:lnTo>
                  <a:pt x="216" y="955"/>
                </a:lnTo>
                <a:lnTo>
                  <a:pt x="177" y="866"/>
                </a:lnTo>
                <a:lnTo>
                  <a:pt x="134" y="773"/>
                </a:lnTo>
                <a:lnTo>
                  <a:pt x="122" y="658"/>
                </a:lnTo>
                <a:lnTo>
                  <a:pt x="117" y="546"/>
                </a:lnTo>
                <a:lnTo>
                  <a:pt x="147" y="439"/>
                </a:lnTo>
                <a:lnTo>
                  <a:pt x="204" y="297"/>
                </a:lnTo>
                <a:lnTo>
                  <a:pt x="247" y="22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58" name="Freeform 6"/>
          <p:cNvSpPr>
            <a:spLocks/>
          </p:cNvSpPr>
          <p:nvPr/>
        </p:nvSpPr>
        <p:spPr bwMode="auto">
          <a:xfrm>
            <a:off x="5260975" y="3590925"/>
            <a:ext cx="1262063" cy="1820863"/>
          </a:xfrm>
          <a:custGeom>
            <a:avLst/>
            <a:gdLst>
              <a:gd name="T0" fmla="*/ 576 w 795"/>
              <a:gd name="T1" fmla="*/ 112 h 1147"/>
              <a:gd name="T2" fmla="*/ 659 w 795"/>
              <a:gd name="T3" fmla="*/ 30 h 1147"/>
              <a:gd name="T4" fmla="*/ 711 w 795"/>
              <a:gd name="T5" fmla="*/ 0 h 1147"/>
              <a:gd name="T6" fmla="*/ 753 w 795"/>
              <a:gd name="T7" fmla="*/ 5 h 1147"/>
              <a:gd name="T8" fmla="*/ 795 w 795"/>
              <a:gd name="T9" fmla="*/ 30 h 1147"/>
              <a:gd name="T10" fmla="*/ 795 w 795"/>
              <a:gd name="T11" fmla="*/ 81 h 1147"/>
              <a:gd name="T12" fmla="*/ 784 w 795"/>
              <a:gd name="T13" fmla="*/ 152 h 1147"/>
              <a:gd name="T14" fmla="*/ 753 w 795"/>
              <a:gd name="T15" fmla="*/ 203 h 1147"/>
              <a:gd name="T16" fmla="*/ 716 w 795"/>
              <a:gd name="T17" fmla="*/ 224 h 1147"/>
              <a:gd name="T18" fmla="*/ 637 w 795"/>
              <a:gd name="T19" fmla="*/ 255 h 1147"/>
              <a:gd name="T20" fmla="*/ 539 w 795"/>
              <a:gd name="T21" fmla="*/ 327 h 1147"/>
              <a:gd name="T22" fmla="*/ 436 w 795"/>
              <a:gd name="T23" fmla="*/ 438 h 1147"/>
              <a:gd name="T24" fmla="*/ 394 w 795"/>
              <a:gd name="T25" fmla="*/ 529 h 1147"/>
              <a:gd name="T26" fmla="*/ 337 w 795"/>
              <a:gd name="T27" fmla="*/ 637 h 1147"/>
              <a:gd name="T28" fmla="*/ 306 w 795"/>
              <a:gd name="T29" fmla="*/ 718 h 1147"/>
              <a:gd name="T30" fmla="*/ 265 w 795"/>
              <a:gd name="T31" fmla="*/ 820 h 1147"/>
              <a:gd name="T32" fmla="*/ 248 w 795"/>
              <a:gd name="T33" fmla="*/ 897 h 1147"/>
              <a:gd name="T34" fmla="*/ 265 w 795"/>
              <a:gd name="T35" fmla="*/ 973 h 1147"/>
              <a:gd name="T36" fmla="*/ 300 w 795"/>
              <a:gd name="T37" fmla="*/ 1034 h 1147"/>
              <a:gd name="T38" fmla="*/ 315 w 795"/>
              <a:gd name="T39" fmla="*/ 1054 h 1147"/>
              <a:gd name="T40" fmla="*/ 306 w 795"/>
              <a:gd name="T41" fmla="*/ 1075 h 1147"/>
              <a:gd name="T42" fmla="*/ 289 w 795"/>
              <a:gd name="T43" fmla="*/ 1080 h 1147"/>
              <a:gd name="T44" fmla="*/ 228 w 795"/>
              <a:gd name="T45" fmla="*/ 978 h 1147"/>
              <a:gd name="T46" fmla="*/ 212 w 795"/>
              <a:gd name="T47" fmla="*/ 988 h 1147"/>
              <a:gd name="T48" fmla="*/ 228 w 795"/>
              <a:gd name="T49" fmla="*/ 1116 h 1147"/>
              <a:gd name="T50" fmla="*/ 206 w 795"/>
              <a:gd name="T51" fmla="*/ 1126 h 1147"/>
              <a:gd name="T52" fmla="*/ 191 w 795"/>
              <a:gd name="T53" fmla="*/ 1110 h 1147"/>
              <a:gd name="T54" fmla="*/ 181 w 795"/>
              <a:gd name="T55" fmla="*/ 988 h 1147"/>
              <a:gd name="T56" fmla="*/ 160 w 795"/>
              <a:gd name="T57" fmla="*/ 988 h 1147"/>
              <a:gd name="T58" fmla="*/ 160 w 795"/>
              <a:gd name="T59" fmla="*/ 1110 h 1147"/>
              <a:gd name="T60" fmla="*/ 144 w 795"/>
              <a:gd name="T61" fmla="*/ 1147 h 1147"/>
              <a:gd name="T62" fmla="*/ 118 w 795"/>
              <a:gd name="T63" fmla="*/ 1126 h 1147"/>
              <a:gd name="T64" fmla="*/ 140 w 795"/>
              <a:gd name="T65" fmla="*/ 937 h 1147"/>
              <a:gd name="T66" fmla="*/ 129 w 795"/>
              <a:gd name="T67" fmla="*/ 922 h 1147"/>
              <a:gd name="T68" fmla="*/ 72 w 795"/>
              <a:gd name="T69" fmla="*/ 932 h 1147"/>
              <a:gd name="T70" fmla="*/ 9 w 795"/>
              <a:gd name="T71" fmla="*/ 922 h 1147"/>
              <a:gd name="T72" fmla="*/ 0 w 795"/>
              <a:gd name="T73" fmla="*/ 892 h 1147"/>
              <a:gd name="T74" fmla="*/ 46 w 795"/>
              <a:gd name="T75" fmla="*/ 897 h 1147"/>
              <a:gd name="T76" fmla="*/ 107 w 795"/>
              <a:gd name="T77" fmla="*/ 892 h 1147"/>
              <a:gd name="T78" fmla="*/ 171 w 795"/>
              <a:gd name="T79" fmla="*/ 850 h 1147"/>
              <a:gd name="T80" fmla="*/ 265 w 795"/>
              <a:gd name="T81" fmla="*/ 667 h 1147"/>
              <a:gd name="T82" fmla="*/ 322 w 795"/>
              <a:gd name="T83" fmla="*/ 519 h 1147"/>
              <a:gd name="T84" fmla="*/ 372 w 795"/>
              <a:gd name="T85" fmla="*/ 412 h 1147"/>
              <a:gd name="T86" fmla="*/ 436 w 795"/>
              <a:gd name="T87" fmla="*/ 316 h 1147"/>
              <a:gd name="T88" fmla="*/ 503 w 795"/>
              <a:gd name="T89" fmla="*/ 213 h 1147"/>
              <a:gd name="T90" fmla="*/ 545 w 795"/>
              <a:gd name="T91" fmla="*/ 147 h 1147"/>
              <a:gd name="T92" fmla="*/ 576 w 795"/>
              <a:gd name="T93" fmla="*/ 112 h 1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95" h="1147">
                <a:moveTo>
                  <a:pt x="576" y="112"/>
                </a:moveTo>
                <a:lnTo>
                  <a:pt x="659" y="30"/>
                </a:lnTo>
                <a:lnTo>
                  <a:pt x="711" y="0"/>
                </a:lnTo>
                <a:lnTo>
                  <a:pt x="753" y="5"/>
                </a:lnTo>
                <a:lnTo>
                  <a:pt x="795" y="30"/>
                </a:lnTo>
                <a:lnTo>
                  <a:pt x="795" y="81"/>
                </a:lnTo>
                <a:lnTo>
                  <a:pt x="784" y="152"/>
                </a:lnTo>
                <a:lnTo>
                  <a:pt x="753" y="203"/>
                </a:lnTo>
                <a:lnTo>
                  <a:pt x="716" y="224"/>
                </a:lnTo>
                <a:lnTo>
                  <a:pt x="637" y="255"/>
                </a:lnTo>
                <a:lnTo>
                  <a:pt x="539" y="327"/>
                </a:lnTo>
                <a:lnTo>
                  <a:pt x="436" y="438"/>
                </a:lnTo>
                <a:lnTo>
                  <a:pt x="394" y="529"/>
                </a:lnTo>
                <a:lnTo>
                  <a:pt x="337" y="637"/>
                </a:lnTo>
                <a:lnTo>
                  <a:pt x="306" y="718"/>
                </a:lnTo>
                <a:lnTo>
                  <a:pt x="265" y="820"/>
                </a:lnTo>
                <a:lnTo>
                  <a:pt x="248" y="897"/>
                </a:lnTo>
                <a:lnTo>
                  <a:pt x="265" y="973"/>
                </a:lnTo>
                <a:lnTo>
                  <a:pt x="300" y="1034"/>
                </a:lnTo>
                <a:lnTo>
                  <a:pt x="315" y="1054"/>
                </a:lnTo>
                <a:lnTo>
                  <a:pt x="306" y="1075"/>
                </a:lnTo>
                <a:lnTo>
                  <a:pt x="289" y="1080"/>
                </a:lnTo>
                <a:lnTo>
                  <a:pt x="228" y="978"/>
                </a:lnTo>
                <a:lnTo>
                  <a:pt x="212" y="988"/>
                </a:lnTo>
                <a:lnTo>
                  <a:pt x="228" y="1116"/>
                </a:lnTo>
                <a:lnTo>
                  <a:pt x="206" y="1126"/>
                </a:lnTo>
                <a:lnTo>
                  <a:pt x="191" y="1110"/>
                </a:lnTo>
                <a:lnTo>
                  <a:pt x="181" y="988"/>
                </a:lnTo>
                <a:lnTo>
                  <a:pt x="160" y="988"/>
                </a:lnTo>
                <a:lnTo>
                  <a:pt x="160" y="1110"/>
                </a:lnTo>
                <a:lnTo>
                  <a:pt x="144" y="1147"/>
                </a:lnTo>
                <a:lnTo>
                  <a:pt x="118" y="1126"/>
                </a:lnTo>
                <a:lnTo>
                  <a:pt x="140" y="937"/>
                </a:lnTo>
                <a:lnTo>
                  <a:pt x="129" y="922"/>
                </a:lnTo>
                <a:lnTo>
                  <a:pt x="72" y="932"/>
                </a:lnTo>
                <a:lnTo>
                  <a:pt x="9" y="922"/>
                </a:lnTo>
                <a:lnTo>
                  <a:pt x="0" y="892"/>
                </a:lnTo>
                <a:lnTo>
                  <a:pt x="46" y="897"/>
                </a:lnTo>
                <a:lnTo>
                  <a:pt x="107" y="892"/>
                </a:lnTo>
                <a:lnTo>
                  <a:pt x="171" y="850"/>
                </a:lnTo>
                <a:lnTo>
                  <a:pt x="265" y="667"/>
                </a:lnTo>
                <a:lnTo>
                  <a:pt x="322" y="519"/>
                </a:lnTo>
                <a:lnTo>
                  <a:pt x="372" y="412"/>
                </a:lnTo>
                <a:lnTo>
                  <a:pt x="436" y="316"/>
                </a:lnTo>
                <a:lnTo>
                  <a:pt x="503" y="213"/>
                </a:lnTo>
                <a:lnTo>
                  <a:pt x="545" y="147"/>
                </a:lnTo>
                <a:lnTo>
                  <a:pt x="576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59" name="AutoShape 7"/>
          <p:cNvSpPr>
            <a:spLocks noChangeArrowheads="1"/>
          </p:cNvSpPr>
          <p:nvPr/>
        </p:nvSpPr>
        <p:spPr bwMode="auto">
          <a:xfrm>
            <a:off x="687388" y="1079500"/>
            <a:ext cx="5410200" cy="1200150"/>
          </a:xfrm>
          <a:prstGeom prst="wedgeRectCallout">
            <a:avLst>
              <a:gd name="adj1" fmla="val 53259"/>
              <a:gd name="adj2" fmla="val 72144"/>
            </a:avLst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en-US" altLang="en-US" sz="3600">
                <a:solidFill>
                  <a:schemeClr val="bg2"/>
                </a:solidFill>
                <a:latin typeface="Comic Sans MS" pitchFamily="66" charset="0"/>
              </a:rPr>
              <a:t>M</a:t>
            </a:r>
            <a:r>
              <a:rPr lang="sr-Latn-CS" altLang="en-US" sz="3600">
                <a:solidFill>
                  <a:schemeClr val="bg2"/>
                </a:solidFill>
                <a:latin typeface="Comic Sans MS" pitchFamily="66" charset="0"/>
              </a:rPr>
              <a:t>ogu li da dobijem preporuke</a:t>
            </a:r>
            <a:r>
              <a:rPr lang="en-US" altLang="en-US" sz="3600">
                <a:solidFill>
                  <a:schemeClr val="bg2"/>
                </a:solidFill>
                <a:latin typeface="Comic Sans MS" pitchFamily="66" charset="0"/>
              </a:rPr>
              <a:t>?</a:t>
            </a:r>
            <a:endParaRPr lang="en-US" altLang="en-US" sz="2400">
              <a:solidFill>
                <a:schemeClr val="bg2"/>
              </a:solidFill>
              <a:latin typeface="Arial Rounded MT Bold" pitchFamily="34" charset="0"/>
            </a:endParaRPr>
          </a:p>
        </p:txBody>
      </p:sp>
      <p:sp>
        <p:nvSpPr>
          <p:cNvPr id="253960" name="Freeform 8"/>
          <p:cNvSpPr>
            <a:spLocks/>
          </p:cNvSpPr>
          <p:nvPr/>
        </p:nvSpPr>
        <p:spPr bwMode="auto">
          <a:xfrm flipH="1">
            <a:off x="7010400" y="3581400"/>
            <a:ext cx="1262063" cy="1820863"/>
          </a:xfrm>
          <a:custGeom>
            <a:avLst/>
            <a:gdLst>
              <a:gd name="T0" fmla="*/ 576 w 795"/>
              <a:gd name="T1" fmla="*/ 112 h 1147"/>
              <a:gd name="T2" fmla="*/ 659 w 795"/>
              <a:gd name="T3" fmla="*/ 30 h 1147"/>
              <a:gd name="T4" fmla="*/ 711 w 795"/>
              <a:gd name="T5" fmla="*/ 0 h 1147"/>
              <a:gd name="T6" fmla="*/ 753 w 795"/>
              <a:gd name="T7" fmla="*/ 5 h 1147"/>
              <a:gd name="T8" fmla="*/ 795 w 795"/>
              <a:gd name="T9" fmla="*/ 30 h 1147"/>
              <a:gd name="T10" fmla="*/ 795 w 795"/>
              <a:gd name="T11" fmla="*/ 81 h 1147"/>
              <a:gd name="T12" fmla="*/ 784 w 795"/>
              <a:gd name="T13" fmla="*/ 152 h 1147"/>
              <a:gd name="T14" fmla="*/ 753 w 795"/>
              <a:gd name="T15" fmla="*/ 203 h 1147"/>
              <a:gd name="T16" fmla="*/ 716 w 795"/>
              <a:gd name="T17" fmla="*/ 224 h 1147"/>
              <a:gd name="T18" fmla="*/ 637 w 795"/>
              <a:gd name="T19" fmla="*/ 255 h 1147"/>
              <a:gd name="T20" fmla="*/ 539 w 795"/>
              <a:gd name="T21" fmla="*/ 327 h 1147"/>
              <a:gd name="T22" fmla="*/ 436 w 795"/>
              <a:gd name="T23" fmla="*/ 438 h 1147"/>
              <a:gd name="T24" fmla="*/ 394 w 795"/>
              <a:gd name="T25" fmla="*/ 529 h 1147"/>
              <a:gd name="T26" fmla="*/ 337 w 795"/>
              <a:gd name="T27" fmla="*/ 637 h 1147"/>
              <a:gd name="T28" fmla="*/ 306 w 795"/>
              <a:gd name="T29" fmla="*/ 718 h 1147"/>
              <a:gd name="T30" fmla="*/ 265 w 795"/>
              <a:gd name="T31" fmla="*/ 820 h 1147"/>
              <a:gd name="T32" fmla="*/ 248 w 795"/>
              <a:gd name="T33" fmla="*/ 897 h 1147"/>
              <a:gd name="T34" fmla="*/ 265 w 795"/>
              <a:gd name="T35" fmla="*/ 973 h 1147"/>
              <a:gd name="T36" fmla="*/ 300 w 795"/>
              <a:gd name="T37" fmla="*/ 1034 h 1147"/>
              <a:gd name="T38" fmla="*/ 315 w 795"/>
              <a:gd name="T39" fmla="*/ 1054 h 1147"/>
              <a:gd name="T40" fmla="*/ 306 w 795"/>
              <a:gd name="T41" fmla="*/ 1075 h 1147"/>
              <a:gd name="T42" fmla="*/ 289 w 795"/>
              <a:gd name="T43" fmla="*/ 1080 h 1147"/>
              <a:gd name="T44" fmla="*/ 228 w 795"/>
              <a:gd name="T45" fmla="*/ 978 h 1147"/>
              <a:gd name="T46" fmla="*/ 212 w 795"/>
              <a:gd name="T47" fmla="*/ 988 h 1147"/>
              <a:gd name="T48" fmla="*/ 228 w 795"/>
              <a:gd name="T49" fmla="*/ 1116 h 1147"/>
              <a:gd name="T50" fmla="*/ 206 w 795"/>
              <a:gd name="T51" fmla="*/ 1126 h 1147"/>
              <a:gd name="T52" fmla="*/ 191 w 795"/>
              <a:gd name="T53" fmla="*/ 1110 h 1147"/>
              <a:gd name="T54" fmla="*/ 181 w 795"/>
              <a:gd name="T55" fmla="*/ 988 h 1147"/>
              <a:gd name="T56" fmla="*/ 160 w 795"/>
              <a:gd name="T57" fmla="*/ 988 h 1147"/>
              <a:gd name="T58" fmla="*/ 160 w 795"/>
              <a:gd name="T59" fmla="*/ 1110 h 1147"/>
              <a:gd name="T60" fmla="*/ 144 w 795"/>
              <a:gd name="T61" fmla="*/ 1147 h 1147"/>
              <a:gd name="T62" fmla="*/ 118 w 795"/>
              <a:gd name="T63" fmla="*/ 1126 h 1147"/>
              <a:gd name="T64" fmla="*/ 140 w 795"/>
              <a:gd name="T65" fmla="*/ 937 h 1147"/>
              <a:gd name="T66" fmla="*/ 129 w 795"/>
              <a:gd name="T67" fmla="*/ 922 h 1147"/>
              <a:gd name="T68" fmla="*/ 72 w 795"/>
              <a:gd name="T69" fmla="*/ 932 h 1147"/>
              <a:gd name="T70" fmla="*/ 9 w 795"/>
              <a:gd name="T71" fmla="*/ 922 h 1147"/>
              <a:gd name="T72" fmla="*/ 0 w 795"/>
              <a:gd name="T73" fmla="*/ 892 h 1147"/>
              <a:gd name="T74" fmla="*/ 46 w 795"/>
              <a:gd name="T75" fmla="*/ 897 h 1147"/>
              <a:gd name="T76" fmla="*/ 107 w 795"/>
              <a:gd name="T77" fmla="*/ 892 h 1147"/>
              <a:gd name="T78" fmla="*/ 171 w 795"/>
              <a:gd name="T79" fmla="*/ 850 h 1147"/>
              <a:gd name="T80" fmla="*/ 265 w 795"/>
              <a:gd name="T81" fmla="*/ 667 h 1147"/>
              <a:gd name="T82" fmla="*/ 322 w 795"/>
              <a:gd name="T83" fmla="*/ 519 h 1147"/>
              <a:gd name="T84" fmla="*/ 372 w 795"/>
              <a:gd name="T85" fmla="*/ 412 h 1147"/>
              <a:gd name="T86" fmla="*/ 436 w 795"/>
              <a:gd name="T87" fmla="*/ 316 h 1147"/>
              <a:gd name="T88" fmla="*/ 503 w 795"/>
              <a:gd name="T89" fmla="*/ 213 h 1147"/>
              <a:gd name="T90" fmla="*/ 545 w 795"/>
              <a:gd name="T91" fmla="*/ 147 h 1147"/>
              <a:gd name="T92" fmla="*/ 576 w 795"/>
              <a:gd name="T93" fmla="*/ 112 h 1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95" h="1147">
                <a:moveTo>
                  <a:pt x="576" y="112"/>
                </a:moveTo>
                <a:lnTo>
                  <a:pt x="659" y="30"/>
                </a:lnTo>
                <a:lnTo>
                  <a:pt x="711" y="0"/>
                </a:lnTo>
                <a:lnTo>
                  <a:pt x="753" y="5"/>
                </a:lnTo>
                <a:lnTo>
                  <a:pt x="795" y="30"/>
                </a:lnTo>
                <a:lnTo>
                  <a:pt x="795" y="81"/>
                </a:lnTo>
                <a:lnTo>
                  <a:pt x="784" y="152"/>
                </a:lnTo>
                <a:lnTo>
                  <a:pt x="753" y="203"/>
                </a:lnTo>
                <a:lnTo>
                  <a:pt x="716" y="224"/>
                </a:lnTo>
                <a:lnTo>
                  <a:pt x="637" y="255"/>
                </a:lnTo>
                <a:lnTo>
                  <a:pt x="539" y="327"/>
                </a:lnTo>
                <a:lnTo>
                  <a:pt x="436" y="438"/>
                </a:lnTo>
                <a:lnTo>
                  <a:pt x="394" y="529"/>
                </a:lnTo>
                <a:lnTo>
                  <a:pt x="337" y="637"/>
                </a:lnTo>
                <a:lnTo>
                  <a:pt x="306" y="718"/>
                </a:lnTo>
                <a:lnTo>
                  <a:pt x="265" y="820"/>
                </a:lnTo>
                <a:lnTo>
                  <a:pt x="248" y="897"/>
                </a:lnTo>
                <a:lnTo>
                  <a:pt x="265" y="973"/>
                </a:lnTo>
                <a:lnTo>
                  <a:pt x="300" y="1034"/>
                </a:lnTo>
                <a:lnTo>
                  <a:pt x="315" y="1054"/>
                </a:lnTo>
                <a:lnTo>
                  <a:pt x="306" y="1075"/>
                </a:lnTo>
                <a:lnTo>
                  <a:pt x="289" y="1080"/>
                </a:lnTo>
                <a:lnTo>
                  <a:pt x="228" y="978"/>
                </a:lnTo>
                <a:lnTo>
                  <a:pt x="212" y="988"/>
                </a:lnTo>
                <a:lnTo>
                  <a:pt x="228" y="1116"/>
                </a:lnTo>
                <a:lnTo>
                  <a:pt x="206" y="1126"/>
                </a:lnTo>
                <a:lnTo>
                  <a:pt x="191" y="1110"/>
                </a:lnTo>
                <a:lnTo>
                  <a:pt x="181" y="988"/>
                </a:lnTo>
                <a:lnTo>
                  <a:pt x="160" y="988"/>
                </a:lnTo>
                <a:lnTo>
                  <a:pt x="160" y="1110"/>
                </a:lnTo>
                <a:lnTo>
                  <a:pt x="144" y="1147"/>
                </a:lnTo>
                <a:lnTo>
                  <a:pt x="118" y="1126"/>
                </a:lnTo>
                <a:lnTo>
                  <a:pt x="140" y="937"/>
                </a:lnTo>
                <a:lnTo>
                  <a:pt x="129" y="922"/>
                </a:lnTo>
                <a:lnTo>
                  <a:pt x="72" y="932"/>
                </a:lnTo>
                <a:lnTo>
                  <a:pt x="9" y="922"/>
                </a:lnTo>
                <a:lnTo>
                  <a:pt x="0" y="892"/>
                </a:lnTo>
                <a:lnTo>
                  <a:pt x="46" y="897"/>
                </a:lnTo>
                <a:lnTo>
                  <a:pt x="107" y="892"/>
                </a:lnTo>
                <a:lnTo>
                  <a:pt x="171" y="850"/>
                </a:lnTo>
                <a:lnTo>
                  <a:pt x="265" y="667"/>
                </a:lnTo>
                <a:lnTo>
                  <a:pt x="322" y="519"/>
                </a:lnTo>
                <a:lnTo>
                  <a:pt x="372" y="412"/>
                </a:lnTo>
                <a:lnTo>
                  <a:pt x="436" y="316"/>
                </a:lnTo>
                <a:lnTo>
                  <a:pt x="503" y="213"/>
                </a:lnTo>
                <a:lnTo>
                  <a:pt x="545" y="147"/>
                </a:lnTo>
                <a:lnTo>
                  <a:pt x="576" y="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3961" name="Text Box 9"/>
          <p:cNvSpPr txBox="1">
            <a:spLocks noChangeArrowheads="1"/>
          </p:cNvSpPr>
          <p:nvPr/>
        </p:nvSpPr>
        <p:spPr bwMode="auto">
          <a:xfrm>
            <a:off x="161925" y="120650"/>
            <a:ext cx="353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r-Latn-CS" altLang="en-US" sz="3600" b="1"/>
              <a:t>Kroz dve godine</a:t>
            </a:r>
            <a:r>
              <a:rPr lang="en-US" altLang="en-US" sz="3600" b="1"/>
              <a:t>:</a:t>
            </a:r>
          </a:p>
        </p:txBody>
      </p:sp>
      <p:sp>
        <p:nvSpPr>
          <p:cNvPr id="253962" name="AutoShape 10"/>
          <p:cNvSpPr>
            <a:spLocks noChangeArrowheads="1"/>
          </p:cNvSpPr>
          <p:nvPr/>
        </p:nvSpPr>
        <p:spPr bwMode="auto">
          <a:xfrm>
            <a:off x="838200" y="2743200"/>
            <a:ext cx="5410200" cy="1749425"/>
          </a:xfrm>
          <a:prstGeom prst="wedgeRectCallout">
            <a:avLst>
              <a:gd name="adj1" fmla="val -62264"/>
              <a:gd name="adj2" fmla="val -20236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sr-Latn-CS" altLang="en-US" sz="3600">
                <a:solidFill>
                  <a:schemeClr val="tx2"/>
                </a:solidFill>
                <a:latin typeface="Comic Sans MS" pitchFamily="66" charset="0"/>
              </a:rPr>
              <a:t>Ne verujem da ću hteti da dajem preporuke nekome koga ne znam</a:t>
            </a:r>
            <a:r>
              <a:rPr lang="en-US" altLang="en-US" sz="3600">
                <a:solidFill>
                  <a:schemeClr val="tx2"/>
                </a:solidFill>
                <a:latin typeface="Comic Sans MS" pitchFamily="66" charset="0"/>
              </a:rPr>
              <a:t>.</a:t>
            </a:r>
            <a:endParaRPr lang="en-US" altLang="en-US" sz="2400">
              <a:solidFill>
                <a:schemeClr val="tx2"/>
              </a:solidFill>
              <a:latin typeface="Arial Rounded MT Bold" pitchFamily="34" charset="0"/>
            </a:endParaRPr>
          </a:p>
        </p:txBody>
      </p:sp>
      <p:sp>
        <p:nvSpPr>
          <p:cNvPr id="253963" name="AutoShape 11"/>
          <p:cNvSpPr>
            <a:spLocks noChangeArrowheads="1"/>
          </p:cNvSpPr>
          <p:nvPr/>
        </p:nvSpPr>
        <p:spPr bwMode="auto">
          <a:xfrm>
            <a:off x="685800" y="4648200"/>
            <a:ext cx="5410200" cy="1749425"/>
          </a:xfrm>
          <a:prstGeom prst="wedgeRectCallout">
            <a:avLst>
              <a:gd name="adj1" fmla="val -59477"/>
              <a:gd name="adj2" fmla="val 9167"/>
            </a:avLst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3" tIns="45717" rIns="91433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sr-Latn-CS" altLang="en-US" sz="3600">
                <a:solidFill>
                  <a:schemeClr val="tx2"/>
                </a:solidFill>
                <a:latin typeface="Comic Sans MS" pitchFamily="66" charset="0"/>
              </a:rPr>
              <a:t>Pokažite se sada, nikad ne znate za šta će vam to biti potrebno!</a:t>
            </a:r>
            <a:endParaRPr lang="en-US" altLang="en-US" sz="2400">
              <a:solidFill>
                <a:schemeClr val="tx2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3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3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3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9" grpId="0" animBg="1" autoUpdateAnimBg="0"/>
      <p:bldP spid="253962" grpId="0" animBg="1" autoUpdateAnimBg="0"/>
      <p:bldP spid="253963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2286000"/>
          </a:xfrm>
        </p:spPr>
        <p:txBody>
          <a:bodyPr/>
          <a:lstStyle/>
          <a:p>
            <a:r>
              <a:rPr lang="en-US" altLang="en-US">
                <a:latin typeface="Comic Sans MS" pitchFamily="66" charset="0"/>
              </a:rPr>
              <a:t>Uvod</a:t>
            </a:r>
            <a:endParaRPr lang="en-US" alt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1588" y="4191000"/>
            <a:ext cx="6400800" cy="1752600"/>
          </a:xfrm>
        </p:spPr>
        <p:txBody>
          <a:bodyPr/>
          <a:lstStyle/>
          <a:p>
            <a:r>
              <a:rPr lang="sr-Latn-CS" altLang="en-US" sz="2400" b="1">
                <a:solidFill>
                  <a:schemeClr val="tx2"/>
                </a:solidFill>
              </a:rPr>
              <a:t>Dušan Ramljak</a:t>
            </a:r>
            <a:r>
              <a:rPr lang="en-US" altLang="en-US" sz="2400" b="1">
                <a:solidFill>
                  <a:schemeClr val="tx2"/>
                </a:solidFill>
              </a:rPr>
              <a:t> </a:t>
            </a:r>
            <a:endParaRPr lang="sr-Latn-CS" altLang="en-US" sz="2400" b="1">
              <a:solidFill>
                <a:schemeClr val="tx2"/>
              </a:solidFill>
            </a:endParaRPr>
          </a:p>
          <a:p>
            <a:r>
              <a:rPr lang="sr-Latn-CS" altLang="en-US" sz="2400" b="1">
                <a:solidFill>
                  <a:schemeClr val="tx2"/>
                </a:solidFill>
              </a:rPr>
              <a:t>Viša železnička škola</a:t>
            </a:r>
            <a:endParaRPr lang="en-US" altLang="en-US" sz="2400">
              <a:solidFill>
                <a:schemeClr val="accent2"/>
              </a:solidFill>
            </a:endParaRPr>
          </a:p>
          <a:p>
            <a:endParaRPr lang="en-US" altLang="en-US">
              <a:solidFill>
                <a:schemeClr val="accent2"/>
              </a:solidFill>
            </a:endParaRPr>
          </a:p>
          <a:p>
            <a:endParaRPr lang="en-US" altLang="en-US"/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31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2713" cy="214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7392988" y="6399213"/>
            <a:ext cx="18748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4301" tIns="45717" rIns="274301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sr-Latn-CS" altLang="en-US" sz="2400" b="1">
                <a:solidFill>
                  <a:schemeClr val="accent2"/>
                </a:solidFill>
                <a:latin typeface="Comic Sans MS" pitchFamily="66" charset="0"/>
              </a:rPr>
              <a:t>Algoritmi</a:t>
            </a:r>
            <a:endParaRPr lang="en-US" altLang="en-US" sz="2400">
              <a:solidFill>
                <a:schemeClr val="accent2"/>
              </a:solidFill>
              <a:latin typeface="Arial Rounded MT Bold" pitchFamily="34" charset="0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0" y="6399213"/>
            <a:ext cx="1958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4301" tIns="45717" rIns="274301" bIns="45717" anchor="ctr">
            <a:spAutoFit/>
          </a:bodyPr>
          <a:lstStyle/>
          <a:p>
            <a:pPr algn="ctr" eaLnBrk="0" hangingPunct="0">
              <a:spcBef>
                <a:spcPct val="0"/>
              </a:spcBef>
            </a:pPr>
            <a:r>
              <a:rPr lang="sr-Latn-CS" altLang="en-US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Vežbe 1</a:t>
            </a:r>
            <a:endParaRPr lang="en-US" altLang="en-US" sz="240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  <p:sp>
        <p:nvSpPr>
          <p:cNvPr id="57351" name="WordArt 7"/>
          <p:cNvSpPr>
            <a:spLocks noChangeArrowheads="1" noChangeShapeType="1" noTextEdit="1"/>
          </p:cNvSpPr>
          <p:nvPr/>
        </p:nvSpPr>
        <p:spPr bwMode="auto">
          <a:xfrm>
            <a:off x="457200" y="685800"/>
            <a:ext cx="8305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l-PL" sz="3600" kern="10">
                <a:ln w="6350">
                  <a:solidFill>
                    <a:schemeClr val="accent2"/>
                  </a:solidFill>
                  <a:round/>
                  <a:headEnd/>
                  <a:tailEnd/>
                </a:ln>
                <a:solidFill>
                  <a:schemeClr val="tx2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Čemu nam služe ti algoritmi?</a:t>
            </a:r>
            <a:endParaRPr lang="en-US" sz="3600" kern="10">
              <a:ln w="6350">
                <a:solidFill>
                  <a:schemeClr val="accent2"/>
                </a:solidFill>
                <a:round/>
                <a:headEnd/>
                <a:tailEnd/>
              </a:ln>
              <a:solidFill>
                <a:schemeClr val="tx2"/>
              </a:solidFill>
              <a:effectLst>
                <a:outerShdw dist="35921" dir="2700000" algn="ctr" rotWithShape="0">
                  <a:srgbClr val="80808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1905000" y="3252788"/>
            <a:ext cx="54181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sr-Latn-CS" altLang="en-US" sz="2000">
                <a:hlinkClick r:id="rId5" action="ppaction://hlinksldjump"/>
              </a:rPr>
              <a:t>Šta čini jednog inžinjera i kako rešavati probleme</a:t>
            </a:r>
            <a:r>
              <a:rPr lang="en-CA" altLang="en-US" sz="2000">
                <a:hlinkClick r:id="rId5" action="ppaction://hlinksldjump"/>
              </a:rPr>
              <a:t>?</a:t>
            </a:r>
            <a:endParaRPr lang="en-US" altLang="en-US" sz="2000"/>
          </a:p>
          <a:p>
            <a:pPr>
              <a:buFontTx/>
              <a:buChar char="•"/>
            </a:pPr>
            <a:r>
              <a:rPr lang="sr-Latn-CS" altLang="en-US" sz="2000">
                <a:hlinkClick r:id="" action="ppaction://noaction"/>
              </a:rPr>
              <a:t>Rešeni primeri</a:t>
            </a:r>
            <a:endParaRPr lang="en-CA" alt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Dakle, želite da budete programeri</a:t>
            </a:r>
            <a:r>
              <a:rPr lang="en-US" altLang="en-US"/>
              <a:t>?</a:t>
            </a:r>
            <a:endParaRPr lang="en-CA" altLang="en-US"/>
          </a:p>
        </p:txBody>
      </p:sp>
      <p:pic>
        <p:nvPicPr>
          <p:cNvPr id="53252" name="Picture 4" descr="j012427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57400"/>
            <a:ext cx="4648200" cy="455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altLang="en-US"/>
              <a:t>Da li vam je želja da samo otaljavate posao</a:t>
            </a:r>
            <a:r>
              <a:rPr lang="en-US" altLang="en-US"/>
              <a:t>? </a:t>
            </a:r>
            <a:endParaRPr lang="en-CA" altLang="en-US"/>
          </a:p>
        </p:txBody>
      </p:sp>
      <p:pic>
        <p:nvPicPr>
          <p:cNvPr id="54276" name="Picture 4" descr="j01243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057400"/>
            <a:ext cx="4662488" cy="430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838200" y="762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sr-Latn-CS" altLang="en-US" sz="4400">
                <a:solidFill>
                  <a:schemeClr val="tx2"/>
                </a:solidFill>
              </a:rPr>
              <a:t>Ili da razmišljate, stvarate i upravljate</a:t>
            </a:r>
            <a:r>
              <a:rPr lang="en-US" altLang="en-US" sz="4400">
                <a:solidFill>
                  <a:schemeClr val="tx2"/>
                </a:solidFill>
              </a:rPr>
              <a:t>?</a:t>
            </a:r>
            <a:endParaRPr lang="en-CA" altLang="en-US" sz="4400">
              <a:solidFill>
                <a:schemeClr val="tx2"/>
              </a:solidFill>
            </a:endParaRPr>
          </a:p>
        </p:txBody>
      </p:sp>
      <p:pic>
        <p:nvPicPr>
          <p:cNvPr id="56327" name="Picture 7" descr="bs0158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4371975" cy="445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CA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4802</TotalTime>
  <Words>815</Words>
  <Application>Microsoft Office PowerPoint</Application>
  <PresentationFormat>On-screen Show (4:3)</PresentationFormat>
  <Paragraphs>138</Paragraphs>
  <Slides>35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Times New Roman</vt:lpstr>
      <vt:lpstr>Comic Sans MS</vt:lpstr>
      <vt:lpstr>Arial Rounded MT Bold</vt:lpstr>
      <vt:lpstr>Wingdings</vt:lpstr>
      <vt:lpstr>Default Design</vt:lpstr>
      <vt:lpstr>Microsoft Equation 3.0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Uvod</vt:lpstr>
      <vt:lpstr>Dakle, želite da budete programeri?</vt:lpstr>
      <vt:lpstr>Da li vam je želja da samo otaljavate posao? </vt:lpstr>
      <vt:lpstr>PowerPoint Presentation</vt:lpstr>
      <vt:lpstr>Originalnost</vt:lpstr>
      <vt:lpstr>Dakle, originalnost:</vt:lpstr>
      <vt:lpstr>Šef Vam daje zadatak:</vt:lpstr>
      <vt:lpstr>Vaš odgovor:</vt:lpstr>
      <vt:lpstr>Vaš odgovor:</vt:lpstr>
      <vt:lpstr>Vaš odgovor:</vt:lpstr>
      <vt:lpstr>Budućnost pripada kreativnim ljudima, tj. onima koji poseduju:</vt:lpstr>
      <vt:lpstr>Na vežbama se neću truditi</vt:lpstr>
      <vt:lpstr>Svim silama ću se truditi da</vt:lpstr>
      <vt:lpstr>PowerPoint Presentation</vt:lpstr>
      <vt:lpstr>Anketa:</vt:lpstr>
      <vt:lpstr>Anketa:</vt:lpstr>
      <vt:lpstr>Šta im je nedostajalo?</vt:lpstr>
      <vt:lpstr>Šta im je nedostajalo?</vt:lpstr>
      <vt:lpstr>Šta im je nedostajalo?</vt:lpstr>
      <vt:lpstr>Šta im je nedostajalo?</vt:lpstr>
      <vt:lpstr>Sadržaj vežbi:</vt:lpstr>
      <vt:lpstr>Čitajte unapred</vt:lpstr>
      <vt:lpstr>Objašnjavanje</vt:lpstr>
      <vt:lpstr>Doživite problem</vt:lpstr>
      <vt:lpstr>Budite kreativni</vt:lpstr>
      <vt:lpstr>Pogadjanja i kontra primeri</vt:lpstr>
      <vt:lpstr>Zaključak: Najbolje rešenje proizilazi iz procesa ponavljanja, podešavanja i pronalaženja alternativnih rešenja</vt:lpstr>
      <vt:lpstr>A sada algoritmi</vt:lpstr>
      <vt:lpstr>Većina slajdova je prevedena od profesora po njegovom odobrenju Profesor Jeff Edmonds jeff@cs.yorku.ca </vt:lpstr>
      <vt:lpstr>Slajdovi su preuzimani i od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 Edmonds</dc:creator>
  <cp:lastModifiedBy>Jeff Edmonds</cp:lastModifiedBy>
  <cp:revision>79</cp:revision>
  <dcterms:created xsi:type="dcterms:W3CDTF">2000-08-14T20:34:24Z</dcterms:created>
  <dcterms:modified xsi:type="dcterms:W3CDTF">2015-06-04T17:34:37Z</dcterms:modified>
</cp:coreProperties>
</file>